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6" r:id="rId3"/>
    <p:sldId id="258" r:id="rId4"/>
    <p:sldId id="259" r:id="rId5"/>
    <p:sldId id="260" r:id="rId6"/>
    <p:sldId id="311" r:id="rId7"/>
    <p:sldId id="262" r:id="rId8"/>
    <p:sldId id="267" r:id="rId9"/>
    <p:sldId id="264" r:id="rId10"/>
    <p:sldId id="300" r:id="rId11"/>
    <p:sldId id="266" r:id="rId12"/>
    <p:sldId id="274" r:id="rId13"/>
    <p:sldId id="268" r:id="rId14"/>
    <p:sldId id="270" r:id="rId15"/>
    <p:sldId id="271" r:id="rId16"/>
    <p:sldId id="272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276" r:id="rId29"/>
    <p:sldId id="275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305" r:id="rId41"/>
    <p:sldId id="306" r:id="rId42"/>
    <p:sldId id="307" r:id="rId43"/>
    <p:sldId id="30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>
      <p:cViewPr>
        <p:scale>
          <a:sx n="83" d="100"/>
          <a:sy n="83" d="100"/>
        </p:scale>
        <p:origin x="-87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13E8-4503-4811-BF72-BEA608DCD93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2C7CBA-1F20-48EE-9D96-793298F139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13E8-4503-4811-BF72-BEA608DCD93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7CBA-1F20-48EE-9D96-793298F13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13E8-4503-4811-BF72-BEA608DCD93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7CBA-1F20-48EE-9D96-793298F13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6B13E8-4503-4811-BF72-BEA608DCD93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F2C7CBA-1F20-48EE-9D96-793298F139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13E8-4503-4811-BF72-BEA608DCD93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7CBA-1F20-48EE-9D96-793298F139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13E8-4503-4811-BF72-BEA608DCD93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7CBA-1F20-48EE-9D96-793298F139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7CBA-1F20-48EE-9D96-793298F139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13E8-4503-4811-BF72-BEA608DCD93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13E8-4503-4811-BF72-BEA608DCD93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7CBA-1F20-48EE-9D96-793298F139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13E8-4503-4811-BF72-BEA608DCD93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7CBA-1F20-48EE-9D96-793298F13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6B13E8-4503-4811-BF72-BEA608DCD93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2C7CBA-1F20-48EE-9D96-793298F139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13E8-4503-4811-BF72-BEA608DCD93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2C7CBA-1F20-48EE-9D96-793298F139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6B13E8-4503-4811-BF72-BEA608DCD93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F2C7CBA-1F20-48EE-9D96-793298F139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d/d/p/C/A/H/soap-dispenser-md.png" TargetMode="External"/><Relationship Id="rId13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7.wmf"/><Relationship Id="rId12" Type="http://schemas.openxmlformats.org/officeDocument/2006/relationships/hyperlink" Target="http://www.clker.com/cliparts/l/u/d/D/t/P/bun-in-the-oven-md.png" TargetMode="External"/><Relationship Id="rId2" Type="http://schemas.openxmlformats.org/officeDocument/2006/relationships/hyperlink" Target="http://www.clker.com/cliparts/P/E/y/5/H/k/kitchen-md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hyperlink" Target="http://www.clker.com/cliparts/f/3/d/7/11954291422072351955johnny_automatic_wooden_chair.svg.med.png" TargetMode="External"/><Relationship Id="rId10" Type="http://schemas.openxmlformats.org/officeDocument/2006/relationships/hyperlink" Target="http://www.clker.com/cliparts/a/0/a/8/1218785179566954856pipo_pan.svg.med.png" TargetMode="External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hyperlink" Target="http://www.clker.com/cliparts/7/1/3/e/11954316051974104928Machovka_TV_1.svg.med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ker.com/cliparts/Y/8/x/o/d/x/thumbs-up-modified-original-with-dark-blue-borders-md.png" TargetMode="External"/><Relationship Id="rId5" Type="http://schemas.openxmlformats.org/officeDocument/2006/relationships/image" Target="../media/image55.png"/><Relationship Id="rId4" Type="http://schemas.openxmlformats.org/officeDocument/2006/relationships/hyperlink" Target="http://www.clker.com/cliparts/B/3/M/U/m/y/office-glass-door-md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Y/8/x/o/d/x/thumbs-up-modified-original-with-dark-blue-borders-md.png" TargetMode="External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www.clker.com/cliparts/N/z/G/S/E/n/thumb-down-md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8.png"/><Relationship Id="rId2" Type="http://schemas.openxmlformats.org/officeDocument/2006/relationships/hyperlink" Target="http://www.clker.com/cliparts/P/E/y/5/H/k/kitchen-md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ker.com/cliparts/N/z/G/S/E/n/thumb-down-md.png" TargetMode="External"/><Relationship Id="rId5" Type="http://schemas.openxmlformats.org/officeDocument/2006/relationships/image" Target="../media/image50.png"/><Relationship Id="rId4" Type="http://schemas.openxmlformats.org/officeDocument/2006/relationships/hyperlink" Target="http://www.clker.com/cliparts/l/u/d/D/t/P/bun-in-the-oven-md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clker.com/cliparts/P/E/y/5/H/k/kitchen-md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hyperlink" Target="http://www.clker.com/cliparts/l/u/d/D/t/P/bun-in-the-oven-md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clker.com/cliparts/7/b/y/W/u/n/bedroom-md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hyperlink" Target="http://www.clker.com/cliparts/N/z/G/S/E/n/thumb-down-md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clker.com/cliparts/7/b/y/W/u/n/bedroom-md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www.clker.com/cliparts/Y/8/x/o/d/x/thumbs-up-modified-original-with-dark-blue-borders-md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wmf"/><Relationship Id="rId5" Type="http://schemas.openxmlformats.org/officeDocument/2006/relationships/image" Target="../media/image61.png"/><Relationship Id="rId4" Type="http://schemas.openxmlformats.org/officeDocument/2006/relationships/hyperlink" Target="http://www.clker.com/cliparts/0/4/6/9/11954406161991568757Gerald_G_Cartoon_Cat_Sleeping.svg.med.pn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hyperlink" Target="http://www.clker.com/cliparts/0/8/2/0/11970975111297139943SteveLambert_Modern_Chair_Front.svg.med.png" TargetMode="External"/><Relationship Id="rId7" Type="http://schemas.openxmlformats.org/officeDocument/2006/relationships/hyperlink" Target="http://www.clker.com/cliparts/N/z/G/S/E/n/thumb-down-md.png" TargetMode="External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hyperlink" Target="http://www.clker.com/cliparts/1/6/6/6/11949855521951877585tavolo_in_legno_architet_01.svg.med.png" TargetMode="Externa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0/8/2/0/11970975111297139943SteveLambert_Modern_Chair_Front.svg.med.png" TargetMode="External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hyperlink" Target="http://www.clker.com/cliparts/1/6/6/6/11949855521951877585tavolo_in_legno_architet_01.svg.med.png" TargetMode="Externa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56.png"/><Relationship Id="rId2" Type="http://schemas.openxmlformats.org/officeDocument/2006/relationships/hyperlink" Target="http://www.clker.com/cliparts/d/e/c/d/1272256682280525865leather%20chair%20furniture.svg.med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ker.com/cliparts/Y/8/x/o/d/x/thumbs-up-modified-original-with-dark-blue-borders-md.png" TargetMode="External"/><Relationship Id="rId5" Type="http://schemas.openxmlformats.org/officeDocument/2006/relationships/image" Target="../media/image67.png"/><Relationship Id="rId4" Type="http://schemas.openxmlformats.org/officeDocument/2006/relationships/hyperlink" Target="http://www.clker.com/cliparts/3/6/a/e/1194984436700707086wooden_table_benji_park_01.svg.med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58.png"/><Relationship Id="rId2" Type="http://schemas.openxmlformats.org/officeDocument/2006/relationships/hyperlink" Target="http://www.clker.com/cliparts/f/9/d/0/11970983281171911309SteveLambert_Library_Book_Cart.svg.med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ker.com/cliparts/N/z/G/S/E/n/thumb-down-md.png" TargetMode="External"/><Relationship Id="rId5" Type="http://schemas.openxmlformats.org/officeDocument/2006/relationships/image" Target="../media/image69.png"/><Relationship Id="rId4" Type="http://schemas.openxmlformats.org/officeDocument/2006/relationships/hyperlink" Target="http://www.clker.com/cliparts/6/2/3/f/119498567625300278computer-aj_aj_ashton_01.svg.med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www.clker.com/cliparts/f/9/d/0/11970983281171911309SteveLambert_Library_Book_Cart.svg.med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hyperlink" Target="http://www.clker.com/cliparts/6/2/3/f/119498567625300278computer-aj_aj_ashton_01.svg.med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Y/8/x/o/d/x/thumbs-up-modified-original-with-dark-blue-borders-md.png" TargetMode="External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Y/8/x/o/d/x/thumbs-up-modified-original-with-dark-blue-borders-md.png" TargetMode="External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clker.com/cliparts/O/3/K/B/c/q/books-on-shelf-md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PkdX73Onf0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clker.com/cliparts/b/7/7/d/11949897961252719047gatto_cat_architetto_fra_01.svg.med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://www.clker.com/cliparts/9/6/3/3/11949855531150534075mobile_architetto_france_01.svg.med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://www.clker.com/cliparts/A/u/n/U/Q/a/a-dishes-md.pn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74.png"/><Relationship Id="rId2" Type="http://schemas.openxmlformats.org/officeDocument/2006/relationships/hyperlink" Target="http://www.clker.com/cliparts/2/7/7/9/12247845831934886736schoolfreeware_Toilet.svg.med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ker.com/cliparts/g/v/g/z/S/G/washing-bowl-md.png" TargetMode="External"/><Relationship Id="rId5" Type="http://schemas.openxmlformats.org/officeDocument/2006/relationships/image" Target="../media/image40.png"/><Relationship Id="rId4" Type="http://schemas.openxmlformats.org/officeDocument/2006/relationships/hyperlink" Target="http://www.clker.com/cliparts/d/c/h/E/Y/t/shower-md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www.clker.com/cliparts/7/1/0/6/1194986831579486974beach_ball_01.svg.med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hyperlink" Target="http://www.clker.com/cliparts/n/5/s/z/a/0/pink-couch-with-pillows-md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76.png"/><Relationship Id="rId2" Type="http://schemas.openxmlformats.org/officeDocument/2006/relationships/hyperlink" Target="http://www.clker.com/cliparts/6/7/8/a/11949855462074297620small_square_table_01.svg.med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ker.com/cliparts/j/5/r/Y/f/P/armchair-md.png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://www.clker.com/cliparts/z/3/L/x/j/T/tv-md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www.clker.com/cliparts/6/0/a/1/11954239171298360659Machovka_Cupboard.svg.med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://www.clker.com/cliparts/e/8/2/7/12307222151350242235fridge_with_food_jhelebrant.svg.med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hyperlink" Target="http://www.clker.com/cliparts/l/u/d/D/t/P/bun-in-the-oven-md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://www.clker.com/cliparts/b/9/c/2/1194985959780774701paperback_book_black_gal_.svg.med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://www.clker.com/cliparts/p/o/u/v/T/J/purple-sofa-md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hyperlink" Target="http://www.clker.com/cliparts/1/6/6/6/11949855521951877585tavolo_in_legno_architet_01.svg.med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://www.clker.com/cliparts/6/b/5/e/12279751661106160541rg1024_Door.svg.med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hyperlink" Target="http://www.clker.com/cliparts/Q/k/6/e/t/Q/closed-window-md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kids.britishcouncil.org/word-games/rooms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13.wav"/><Relationship Id="rId18" Type="http://schemas.openxmlformats.org/officeDocument/2006/relationships/image" Target="../media/image13.gif"/><Relationship Id="rId26" Type="http://schemas.openxmlformats.org/officeDocument/2006/relationships/image" Target="../media/image21.gif"/><Relationship Id="rId3" Type="http://schemas.openxmlformats.org/officeDocument/2006/relationships/audio" Target="../media/audio3.wav"/><Relationship Id="rId21" Type="http://schemas.openxmlformats.org/officeDocument/2006/relationships/image" Target="../media/image16.gif"/><Relationship Id="rId7" Type="http://schemas.openxmlformats.org/officeDocument/2006/relationships/audio" Target="../media/audio7.wav"/><Relationship Id="rId12" Type="http://schemas.openxmlformats.org/officeDocument/2006/relationships/audio" Target="../media/audio12.wav"/><Relationship Id="rId17" Type="http://schemas.openxmlformats.org/officeDocument/2006/relationships/image" Target="../media/image12.gif"/><Relationship Id="rId25" Type="http://schemas.openxmlformats.org/officeDocument/2006/relationships/image" Target="../media/image20.gif"/><Relationship Id="rId2" Type="http://schemas.openxmlformats.org/officeDocument/2006/relationships/audio" Target="../media/audio2.wav"/><Relationship Id="rId16" Type="http://schemas.openxmlformats.org/officeDocument/2006/relationships/image" Target="../media/image11.gif"/><Relationship Id="rId20" Type="http://schemas.openxmlformats.org/officeDocument/2006/relationships/image" Target="../media/image15.gif"/><Relationship Id="rId29" Type="http://schemas.openxmlformats.org/officeDocument/2006/relationships/image" Target="../media/image24.gif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audio" Target="../media/audio11.wav"/><Relationship Id="rId24" Type="http://schemas.openxmlformats.org/officeDocument/2006/relationships/image" Target="../media/image19.gif"/><Relationship Id="rId5" Type="http://schemas.openxmlformats.org/officeDocument/2006/relationships/audio" Target="../media/audio5.wav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8.gif"/><Relationship Id="rId28" Type="http://schemas.openxmlformats.org/officeDocument/2006/relationships/image" Target="../media/image23.gif"/><Relationship Id="rId10" Type="http://schemas.openxmlformats.org/officeDocument/2006/relationships/audio" Target="../media/audio10.wav"/><Relationship Id="rId19" Type="http://schemas.openxmlformats.org/officeDocument/2006/relationships/image" Target="../media/image14.gif"/><Relationship Id="rId31" Type="http://schemas.openxmlformats.org/officeDocument/2006/relationships/image" Target="../media/image26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audio" Target="../media/audio14.wav"/><Relationship Id="rId22" Type="http://schemas.openxmlformats.org/officeDocument/2006/relationships/image" Target="../media/image17.gif"/><Relationship Id="rId27" Type="http://schemas.openxmlformats.org/officeDocument/2006/relationships/image" Target="../media/image22.gif"/><Relationship Id="rId30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9/6/3/3/11949855531150534075mobile_architetto_france_01.svg.med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O/3/K/B/c/q/books-on-shelf-md.png" TargetMode="External"/><Relationship Id="rId13" Type="http://schemas.openxmlformats.org/officeDocument/2006/relationships/image" Target="../media/image36.png"/><Relationship Id="rId18" Type="http://schemas.openxmlformats.org/officeDocument/2006/relationships/hyperlink" Target="http://www.clker.com/cliparts/8/4/4/2/11954323692054260823Machovka_Lid.svg.med.png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hyperlink" Target="http://www.clker.com/cliparts/z/3/L/x/j/T/tv-md.png" TargetMode="External"/><Relationship Id="rId17" Type="http://schemas.openxmlformats.org/officeDocument/2006/relationships/image" Target="../media/image38.png"/><Relationship Id="rId2" Type="http://schemas.openxmlformats.org/officeDocument/2006/relationships/hyperlink" Target="http://www.clker.com/cliparts/f/u/z/I/m/8/room-md.png" TargetMode="External"/><Relationship Id="rId16" Type="http://schemas.openxmlformats.org/officeDocument/2006/relationships/hyperlink" Target="http://www.clker.com/cliparts/b/7/7/d/11949897961252719047gatto_cat_architetto_fra_01.svg.med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ker.com/cliparts/b/d/3/d/1195423959490247060Machovka_Armchair.svg.med.png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openxmlformats.org/officeDocument/2006/relationships/hyperlink" Target="http://www.clker.com/cliparts/6/7/8/a/11949855462074297620small_square_table_01.svg.med.png" TargetMode="External"/><Relationship Id="rId19" Type="http://schemas.openxmlformats.org/officeDocument/2006/relationships/image" Target="../media/image39.png"/><Relationship Id="rId4" Type="http://schemas.openxmlformats.org/officeDocument/2006/relationships/hyperlink" Target="http://www.clker.com/cliparts/n/5/s/z/a/0/pink-couch-with-pillows-md.png" TargetMode="External"/><Relationship Id="rId9" Type="http://schemas.openxmlformats.org/officeDocument/2006/relationships/image" Target="../media/image34.png"/><Relationship Id="rId14" Type="http://schemas.openxmlformats.org/officeDocument/2006/relationships/hyperlink" Target="http://www.clker.com/cliparts/5/7/c/5/1197125811750971366freedo_Window_with_draperies.svg.med.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hyperlink" Target="http://www.clker.com/cliparts/d/c/h/E/Y/t/shower-md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ker.com/cliparts/8/4/5/6/11949993341882527231window_new.svg.med.png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://www.clker.com/cliparts/2/7/7/9/12247845831934886736schoolfreeware_Toilet.svg.med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Hello everyone! 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I hope you are all well and in good health! 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Here is presented  what you can do in English now… 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I miss you all!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Sending you my love and best wishes! </a:t>
            </a:r>
          </a:p>
          <a:p>
            <a:pPr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tx2"/>
                </a:solidFill>
              </a:rPr>
              <a:t>Maria </a:t>
            </a:r>
            <a:r>
              <a:rPr lang="en-GB" dirty="0" err="1" smtClean="0">
                <a:solidFill>
                  <a:schemeClr val="tx2"/>
                </a:solidFill>
              </a:rPr>
              <a:t>Christou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lker.com/cliparts/P/E/y/5/H/k/kitchen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271710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69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 descr="http://www.clker.com/cliparts/f/3/d/7/11954291422072351955johnny_automatic_wooden_chair.svg.me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0622">
            <a:off x="7614729" y="4271214"/>
            <a:ext cx="1433913" cy="2319335"/>
          </a:xfrm>
          <a:prstGeom prst="rect">
            <a:avLst/>
          </a:prstGeom>
          <a:noFill/>
        </p:spPr>
      </p:pic>
      <p:pic>
        <p:nvPicPr>
          <p:cNvPr id="9" name="Picture 9" descr="http://www.clker.com/cliparts/f/3/d/7/11954291422072351955johnny_automatic_wooden_chair.svg.me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071942"/>
            <a:ext cx="1433913" cy="2319335"/>
          </a:xfrm>
          <a:prstGeom prst="rect">
            <a:avLst/>
          </a:prstGeom>
          <a:noFill/>
        </p:spPr>
      </p:pic>
      <p:pic>
        <p:nvPicPr>
          <p:cNvPr id="10" name="Picture 9" descr="C:\Documents and Settings\user\Local Settings\Temporary Internet Files\Content.IE5\YP1WEE75\MC900022903[1].wm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214794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http://www.clker.com/cliparts/d/d/p/C/A/H/soap-dispenser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38" y="2714620"/>
            <a:ext cx="359121" cy="571504"/>
          </a:xfrm>
          <a:prstGeom prst="rect">
            <a:avLst/>
          </a:prstGeom>
          <a:noFill/>
        </p:spPr>
      </p:pic>
      <p:pic>
        <p:nvPicPr>
          <p:cNvPr id="16400" name="Picture 16" descr="http://www.clker.com/cliparts/a/0/a/8/1218785179566954856pipo_pan.svg.me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16589" y="2571256"/>
            <a:ext cx="2758281" cy="1985963"/>
          </a:xfrm>
          <a:prstGeom prst="rect">
            <a:avLst/>
          </a:prstGeom>
          <a:noFill/>
        </p:spPr>
      </p:pic>
      <p:pic>
        <p:nvPicPr>
          <p:cNvPr id="14" name="Picture 5" descr="http://www.clker.com/cliparts/l/u/d/D/t/P/bun-in-the-oven-md.png">
            <a:hlinkClick r:id="rId12" tooltip="Download as SVG fil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00364" y="3399423"/>
            <a:ext cx="2214578" cy="231559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143240" y="3857628"/>
            <a:ext cx="1071570" cy="404979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oven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3371" y="2440692"/>
            <a:ext cx="1134934" cy="5478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sink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Documents and Settings\user\Local Settings\Temporary Internet Files\Content.IE5\E21GTXML\MC900436209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4736" y="5320570"/>
            <a:ext cx="1071538" cy="151276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571868" y="500042"/>
            <a:ext cx="1512168" cy="54785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cupboards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0760" y="5429264"/>
            <a:ext cx="1214446" cy="5478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table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1866" y="4071942"/>
            <a:ext cx="1012134" cy="4764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chair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472" y="1785926"/>
            <a:ext cx="1357322" cy="5514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fridge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69920" y="3083634"/>
            <a:ext cx="1071570" cy="404979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cooker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68863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Let’s practice...</a:t>
            </a:r>
            <a:endParaRPr lang="en-US" sz="6000" dirty="0"/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149080"/>
            <a:ext cx="4148666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177281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For each slide decide whether it is right or wrong. If it is wrong, you do a ‘thumbs down’ and if it is right a ‘thumbs up’. If it is a ‘thumbs down’ you can correct it, whereas if it is a ‘thumbs up’ you can read it.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104" y="494116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TV is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next to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door.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266" name="Picture 2" descr="http://www.clker.com/cliparts/7/1/3/e/11954316051974104928Machovka_TV_1.svg.me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85860"/>
            <a:ext cx="2371725" cy="2857500"/>
          </a:xfrm>
          <a:prstGeom prst="rect">
            <a:avLst/>
          </a:prstGeom>
          <a:noFill/>
        </p:spPr>
      </p:pic>
      <p:pic>
        <p:nvPicPr>
          <p:cNvPr id="11268" name="Picture 4" descr="http://www.clker.com/cliparts/B/3/M/U/m/y/office-glass-door-m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0"/>
            <a:ext cx="2214578" cy="3859323"/>
          </a:xfrm>
          <a:prstGeom prst="rect">
            <a:avLst/>
          </a:prstGeom>
          <a:noFill/>
        </p:spPr>
      </p:pic>
      <p:pic>
        <p:nvPicPr>
          <p:cNvPr id="11270" name="Picture 6" descr="http://www.clker.com/cliparts/Y/8/x/o/d/x/thumbs-up-modified-original-with-dark-blue-borders-md.png">
            <a:hlinkClick r:id="rId6" tooltip="Download as SVG 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214554"/>
            <a:ext cx="174307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1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03315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sofa is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the rug.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 descr="C:\Documents and Settings\user\Local Settings\Temporary Internet Files\Content.IE5\61SI3HM6\MC900036425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6"/>
            <a:ext cx="4837430" cy="440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clker.com/cliparts/Y/8/x/o/d/x/thumbs-up-modified-original-with-dark-blue-border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286124"/>
            <a:ext cx="174307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28638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sofa is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next to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TV.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http://www.clker.com/cliparts/N/z/G/S/E/n/thumb-down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0925" y="2000240"/>
            <a:ext cx="1743075" cy="2828925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61SI3HM6\MC900089564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628654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6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04" y="494116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fridge is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opposite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the cupboards.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194" name="Picture 2" descr="http://www.clker.com/cliparts/P/E/y/5/H/k/kitchen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66"/>
            <a:ext cx="6357982" cy="4465475"/>
          </a:xfrm>
          <a:prstGeom prst="rect">
            <a:avLst/>
          </a:prstGeom>
          <a:noFill/>
        </p:spPr>
      </p:pic>
      <p:pic>
        <p:nvPicPr>
          <p:cNvPr id="8196" name="Picture 4" descr="http://www.clker.com/cliparts/l/u/d/D/t/P/bun-in-the-oven-m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786058"/>
            <a:ext cx="1643074" cy="1718022"/>
          </a:xfrm>
          <a:prstGeom prst="rect">
            <a:avLst/>
          </a:prstGeom>
          <a:noFill/>
        </p:spPr>
      </p:pic>
      <p:pic>
        <p:nvPicPr>
          <p:cNvPr id="5" name="Picture 4" descr="http://www.clker.com/cliparts/N/z/G/S/E/n/thumb-down-md.png">
            <a:hlinkClick r:id="rId6" tooltip="Download as SVG 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0925" y="3786190"/>
            <a:ext cx="1743075" cy="282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30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04" y="4941167"/>
            <a:ext cx="8761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fridge is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near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cupboards.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194" name="Picture 2" descr="http://www.clker.com/cliparts/P/E/y/5/H/k/kitchen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66"/>
            <a:ext cx="6357982" cy="4465475"/>
          </a:xfrm>
          <a:prstGeom prst="rect">
            <a:avLst/>
          </a:prstGeom>
          <a:noFill/>
        </p:spPr>
      </p:pic>
      <p:pic>
        <p:nvPicPr>
          <p:cNvPr id="8196" name="Picture 4" descr="http://www.clker.com/cliparts/l/u/d/D/t/P/bun-in-the-oven-m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786058"/>
            <a:ext cx="1643074" cy="1718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7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04" y="494116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bed is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 from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bedside table.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://www.clker.com/cliparts/7/b/y/W/u/n/bedroom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66"/>
            <a:ext cx="5929354" cy="4584737"/>
          </a:xfrm>
          <a:prstGeom prst="rect">
            <a:avLst/>
          </a:prstGeom>
          <a:noFill/>
        </p:spPr>
      </p:pic>
      <p:pic>
        <p:nvPicPr>
          <p:cNvPr id="4" name="Picture 3" descr="http://www.clker.com/cliparts/N/z/G/S/E/n/thumb-down-m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786190"/>
            <a:ext cx="1743075" cy="282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3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941168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bed is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near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the bedside table.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://www.clker.com/cliparts/7/b/y/W/u/n/bedroom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66"/>
            <a:ext cx="5929354" cy="4584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9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Year 5</a:t>
            </a:r>
          </a:p>
          <a:p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A squash and a squeeze                   </a:t>
            </a:r>
            <a:r>
              <a:rPr lang="en-US" dirty="0" smtClean="0"/>
              <a:t>     </a:t>
            </a:r>
            <a:r>
              <a:rPr lang="en-US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en-US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By Julia Donaldson</a:t>
            </a:r>
            <a:br>
              <a:rPr lang="en-US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33056"/>
            <a:ext cx="2097815" cy="23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933056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04" y="494116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dog is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under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the desk.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6" descr="http://www.clker.com/cliparts/Y/8/x/o/d/x/thumbs-up-modified-original-with-dark-blue-bord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214554"/>
            <a:ext cx="1743075" cy="2857500"/>
          </a:xfrm>
          <a:prstGeom prst="rect">
            <a:avLst/>
          </a:prstGeom>
          <a:noFill/>
        </p:spPr>
      </p:pic>
      <p:pic>
        <p:nvPicPr>
          <p:cNvPr id="6148" name="Picture 4" descr="http://www.clker.com/cliparts/0/4/6/9/11954406161991568757Gerald_G_Cartoon_Cat_Sleeping.svg.me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285992"/>
            <a:ext cx="2857500" cy="2638426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9990" y="476672"/>
            <a:ext cx="507209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4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04" y="494116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swimming pool is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between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the table and the chair.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C:\Documents and Settings\user\Local Settings\Temporary Internet Files\Content.IE5\0BCTJEDA\MC900295732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142984"/>
            <a:ext cx="50006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://www.clker.com/cliparts/0/8/2/0/11970975111297139943SteveLambert_Modern_Chair_Front.svg.me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1" y="2214554"/>
            <a:ext cx="1312516" cy="1962145"/>
          </a:xfrm>
          <a:prstGeom prst="rect">
            <a:avLst/>
          </a:prstGeom>
          <a:noFill/>
        </p:spPr>
      </p:pic>
      <p:pic>
        <p:nvPicPr>
          <p:cNvPr id="8" name="Picture 2" descr="http://www.clker.com/cliparts/1/6/6/6/11949855521951877585tavolo_in_legno_architet_01.svg.me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071810"/>
            <a:ext cx="2643174" cy="1611612"/>
          </a:xfrm>
          <a:prstGeom prst="rect">
            <a:avLst/>
          </a:prstGeom>
          <a:noFill/>
        </p:spPr>
      </p:pic>
      <p:pic>
        <p:nvPicPr>
          <p:cNvPr id="9" name="Picture 8" descr="http://www.clker.com/cliparts/N/z/G/S/E/n/thumb-down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73151" y="3643314"/>
            <a:ext cx="1170849" cy="1900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52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9411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swimming pool is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near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the table and the chair.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C:\Documents and Settings\user\Local Settings\Temporary Internet Files\Content.IE5\0BCTJEDA\MC900295732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142984"/>
            <a:ext cx="50006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://www.clker.com/cliparts/0/8/2/0/11970975111297139943SteveLambert_Modern_Chair_Front.svg.me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564177"/>
            <a:ext cx="1168500" cy="1746848"/>
          </a:xfrm>
          <a:prstGeom prst="rect">
            <a:avLst/>
          </a:prstGeom>
          <a:noFill/>
        </p:spPr>
      </p:pic>
      <p:pic>
        <p:nvPicPr>
          <p:cNvPr id="8" name="Picture 2" descr="http://www.clker.com/cliparts/1/6/6/6/11949855521951877585tavolo_in_legno_architet_01.svg.me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104" y="3209012"/>
            <a:ext cx="2385384" cy="1454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96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04" y="494116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chair is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behind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the table.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clker.com/cliparts/d/e/c/d/1272256682280525865leather%20chair%20furniture.svg.me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142984"/>
            <a:ext cx="2171700" cy="2847976"/>
          </a:xfrm>
          <a:prstGeom prst="rect">
            <a:avLst/>
          </a:prstGeom>
          <a:noFill/>
        </p:spPr>
      </p:pic>
      <p:pic>
        <p:nvPicPr>
          <p:cNvPr id="4100" name="Picture 4" descr="http://www.clker.com/cliparts/3/6/a/e/1194984436700707086wooden_table_benji_park_01.svg.me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727221"/>
            <a:ext cx="3786214" cy="1263739"/>
          </a:xfrm>
          <a:prstGeom prst="rect">
            <a:avLst/>
          </a:prstGeom>
          <a:noFill/>
        </p:spPr>
      </p:pic>
      <p:pic>
        <p:nvPicPr>
          <p:cNvPr id="5" name="Picture 6" descr="http://www.clker.com/cliparts/Y/8/x/o/d/x/thumbs-up-modified-original-with-dark-blue-borders-md.png">
            <a:hlinkClick r:id="rId6" tooltip="Download as SVG 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1714488"/>
            <a:ext cx="174307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58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556721"/>
            <a:ext cx="7992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shelves are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near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the computer.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ker.com/cliparts/f/9/d/0/11970983281171911309SteveLambert_Library_Book_Cart.svg.me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0815" y="428604"/>
            <a:ext cx="1523134" cy="1785950"/>
          </a:xfrm>
          <a:prstGeom prst="rect">
            <a:avLst/>
          </a:prstGeom>
          <a:noFill/>
        </p:spPr>
      </p:pic>
      <p:pic>
        <p:nvPicPr>
          <p:cNvPr id="3078" name="Picture 6" descr="http://www.clker.com/cliparts/6/2/3/f/119498567625300278computer-aj_aj_ashton_01.svg.me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00240"/>
            <a:ext cx="4143372" cy="3038474"/>
          </a:xfrm>
          <a:prstGeom prst="rect">
            <a:avLst/>
          </a:prstGeom>
          <a:noFill/>
        </p:spPr>
      </p:pic>
      <p:pic>
        <p:nvPicPr>
          <p:cNvPr id="6" name="Picture 5" descr="http://www.clker.com/cliparts/N/z/G/S/E/n/thumb-down-md.png">
            <a:hlinkClick r:id="rId6" tooltip="Download as SVG 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3714752"/>
            <a:ext cx="1170849" cy="1900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77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941168"/>
            <a:ext cx="9036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shelves are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 from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computer.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ker.com/cliparts/f/9/d/0/11970983281171911309SteveLambert_Library_Book_Cart.svg.me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0815" y="428604"/>
            <a:ext cx="1523134" cy="1785950"/>
          </a:xfrm>
          <a:prstGeom prst="rect">
            <a:avLst/>
          </a:prstGeom>
          <a:noFill/>
        </p:spPr>
      </p:pic>
      <p:pic>
        <p:nvPicPr>
          <p:cNvPr id="3078" name="Picture 6" descr="http://www.clker.com/cliparts/6/2/3/f/119498567625300278computer-aj_aj_ashton_01.svg.me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00240"/>
            <a:ext cx="4143372" cy="3038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6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4941168"/>
            <a:ext cx="8778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woman is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front of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washbasin. 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760" y="928670"/>
            <a:ext cx="3047380" cy="356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www.clker.com/cliparts/Y/8/x/o/d/x/thumbs-up-modified-original-with-dark-blue-border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714488"/>
            <a:ext cx="174307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2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104" y="494116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boy is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the bath.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928670"/>
            <a:ext cx="4229438" cy="378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www.clker.com/cliparts/Y/8/x/o/d/x/thumbs-up-modified-original-with-dark-blue-border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928934"/>
            <a:ext cx="174307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5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Let’s practice more...</a:t>
            </a:r>
            <a:endParaRPr lang="en-US" sz="4800" dirty="0"/>
          </a:p>
        </p:txBody>
      </p:sp>
      <p:pic>
        <p:nvPicPr>
          <p:cNvPr id="2355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6915100" cy="32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6498" y="5373216"/>
            <a:ext cx="7992888" cy="11521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books are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………  . </a:t>
            </a:r>
            <a:endParaRPr lang="en-US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10" descr="http://www.clker.com/cliparts/O/3/K/B/c/q/books-on-shelf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08720"/>
            <a:ext cx="3744416" cy="31182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41221" y="553903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shelves 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7128792" cy="648072"/>
          </a:xfrm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https://www.youtube.com/watch?v=PkdX73Onf04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11480" cy="360040"/>
          </a:xfrm>
        </p:spPr>
        <p:txBody>
          <a:bodyPr/>
          <a:lstStyle/>
          <a:p>
            <a:r>
              <a:rPr lang="en-GB" sz="3200" dirty="0" smtClean="0">
                <a:latin typeface="+mn-lt"/>
              </a:rPr>
              <a:t>Click on the link below to listen to the story.</a:t>
            </a:r>
            <a:endParaRPr lang="en-US" sz="32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2097815" cy="23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2428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725144"/>
            <a:ext cx="177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4941168"/>
            <a:ext cx="8820472" cy="11521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cat is 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……….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the bedside table.</a:t>
            </a:r>
          </a:p>
        </p:txBody>
      </p:sp>
      <p:pic>
        <p:nvPicPr>
          <p:cNvPr id="5" name="Picture 24" descr="http://www.clker.com/cliparts/b/7/7/d/11949897961252719047gatto_cat_architetto_fra_01.svg.me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2678" y="2420888"/>
            <a:ext cx="2011664" cy="1702518"/>
          </a:xfrm>
          <a:prstGeom prst="rect">
            <a:avLst/>
          </a:prstGeom>
          <a:noFill/>
        </p:spPr>
      </p:pic>
      <p:pic>
        <p:nvPicPr>
          <p:cNvPr id="6" name="Picture 6" descr="http://www.clker.com/cliparts/9/6/3/3/11949855531150534075mobile_architetto_france_01.svg.me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7229" y="1124744"/>
            <a:ext cx="3096344" cy="31276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4286" y="515719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ext to</a:t>
            </a:r>
            <a:r>
              <a:rPr lang="en-GB" sz="3200" b="1" dirty="0" smtClean="0">
                <a:latin typeface="Comic Sans MS" pitchFamily="66" charset="0"/>
              </a:rPr>
              <a:t>    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1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552" y="4941168"/>
            <a:ext cx="7992888" cy="11521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dishes are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……….</a:t>
            </a:r>
          </a:p>
        </p:txBody>
      </p:sp>
      <p:pic>
        <p:nvPicPr>
          <p:cNvPr id="9218" name="Picture 2" descr="http://www.clker.com/cliparts/A/u/n/U/Q/a/a-dishe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285860"/>
            <a:ext cx="4425938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388" y="5201679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sink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clker.com/cliparts/2/7/7/9/12247845831934886736schoolfreeware_Toilet.svg.me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924944"/>
            <a:ext cx="1453930" cy="1881182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07504" y="4941168"/>
            <a:ext cx="8928992" cy="11521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……….      is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between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the toilet and the ……….. .</a:t>
            </a:r>
          </a:p>
        </p:txBody>
      </p:sp>
      <p:pic>
        <p:nvPicPr>
          <p:cNvPr id="5" name="Picture 2" descr="http://www.clker.com/cliparts/d/c/h/E/Y/t/shower-m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7591"/>
            <a:ext cx="2614773" cy="4572032"/>
          </a:xfrm>
          <a:prstGeom prst="rect">
            <a:avLst/>
          </a:prstGeom>
          <a:noFill/>
        </p:spPr>
      </p:pic>
      <p:pic>
        <p:nvPicPr>
          <p:cNvPr id="8194" name="Picture 2" descr="http://www.clker.com/cliparts/g/v/g/z/S/G/washing-bowl-md.png">
            <a:hlinkClick r:id="rId6" tooltip="Download as SVG 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2849890"/>
            <a:ext cx="1785950" cy="20697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4915927"/>
            <a:ext cx="223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washbasin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2851" y="5520083"/>
            <a:ext cx="177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shower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2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64704" y="5157192"/>
            <a:ext cx="7992888" cy="11521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ball is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…….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the sofa.</a:t>
            </a:r>
          </a:p>
        </p:txBody>
      </p:sp>
      <p:pic>
        <p:nvPicPr>
          <p:cNvPr id="7170" name="Picture 2" descr="http://www.clker.com/cliparts/7/1/0/6/1194986831579486974beach_ball_01.svg.me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786190"/>
            <a:ext cx="860319" cy="845981"/>
          </a:xfrm>
          <a:prstGeom prst="rect">
            <a:avLst/>
          </a:prstGeom>
          <a:noFill/>
        </p:spPr>
      </p:pic>
      <p:pic>
        <p:nvPicPr>
          <p:cNvPr id="5" name="Picture 4" descr="http://www.clker.com/cliparts/n/5/s/z/a/0/pink-couch-with-pillows-m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810401"/>
            <a:ext cx="4572032" cy="37616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5415993"/>
            <a:ext cx="1435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under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64704" y="5157192"/>
            <a:ext cx="7992888" cy="11521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TV is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…….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the chair.</a:t>
            </a:r>
          </a:p>
        </p:txBody>
      </p:sp>
      <p:pic>
        <p:nvPicPr>
          <p:cNvPr id="4" name="Picture 20" descr="http://www.clker.com/cliparts/6/7/8/a/11949855462074297620small_square_table_01.svg.me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7426">
            <a:off x="395536" y="3657018"/>
            <a:ext cx="1956749" cy="1500174"/>
          </a:xfrm>
          <a:prstGeom prst="rect">
            <a:avLst/>
          </a:prstGeom>
          <a:noFill/>
        </p:spPr>
      </p:pic>
      <p:pic>
        <p:nvPicPr>
          <p:cNvPr id="5" name="Picture 14" descr="http://www.clker.com/cliparts/z/3/L/x/j/T/tv-m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5675">
            <a:off x="564704" y="2371911"/>
            <a:ext cx="1785950" cy="2015959"/>
          </a:xfrm>
          <a:prstGeom prst="rect">
            <a:avLst/>
          </a:prstGeom>
          <a:noFill/>
        </p:spPr>
      </p:pic>
      <p:pic>
        <p:nvPicPr>
          <p:cNvPr id="6146" name="Picture 2" descr="http://www.clker.com/cliparts/j/5/r/Y/f/P/armchair-md.png">
            <a:hlinkClick r:id="rId6" tooltip="Download as SVG 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61826">
            <a:off x="5062195" y="2143118"/>
            <a:ext cx="2578893" cy="27146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43306" y="534455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opposite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5301208"/>
            <a:ext cx="8892418" cy="11521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table is  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…….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the cupboards.</a:t>
            </a:r>
          </a:p>
        </p:txBody>
      </p:sp>
      <p:pic>
        <p:nvPicPr>
          <p:cNvPr id="5122" name="Picture 2" descr="http://www.clker.com/cliparts/6/0/a/1/11954239171298360659Machovka_Cupboard.svg.me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52"/>
            <a:ext cx="6072230" cy="4331524"/>
          </a:xfrm>
          <a:prstGeom prst="rect">
            <a:avLst/>
          </a:prstGeom>
          <a:noFill/>
        </p:spPr>
      </p:pic>
      <p:pic>
        <p:nvPicPr>
          <p:cNvPr id="5" name="Picture 4" descr="C:\Documents and Settings\user\Local Settings\Temporary Internet Files\Content.IE5\YP1WEE75\MC900022903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571744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0364" y="546852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in front of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3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5157192"/>
            <a:ext cx="8496944" cy="11521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cooker is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…….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the fridge.</a:t>
            </a:r>
          </a:p>
        </p:txBody>
      </p:sp>
      <p:pic>
        <p:nvPicPr>
          <p:cNvPr id="4098" name="Picture 2" descr="http://www.clker.com/cliparts/e/8/2/7/12307222151350242235fridge_with_food_jhelebrant.svg.me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4460607" cy="3776649"/>
          </a:xfrm>
          <a:prstGeom prst="rect">
            <a:avLst/>
          </a:prstGeom>
          <a:noFill/>
        </p:spPr>
      </p:pic>
      <p:pic>
        <p:nvPicPr>
          <p:cNvPr id="5" name="Picture 5" descr="http://www.clker.com/cliparts/l/u/d/D/t/P/bun-in-the-oven-m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785926"/>
            <a:ext cx="2520280" cy="26352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95936" y="546750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next to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64704" y="5157192"/>
            <a:ext cx="7992888" cy="11521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book is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under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 …...</a:t>
            </a:r>
          </a:p>
        </p:txBody>
      </p:sp>
      <p:sp>
        <p:nvSpPr>
          <p:cNvPr id="5" name="Freeform 4"/>
          <p:cNvSpPr/>
          <p:nvPr/>
        </p:nvSpPr>
        <p:spPr>
          <a:xfrm flipH="1">
            <a:off x="6444208" y="4283511"/>
            <a:ext cx="245375" cy="85584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444208" y="2924944"/>
            <a:ext cx="245375" cy="85584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6444207" y="3010528"/>
            <a:ext cx="245375" cy="85584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6473920" y="3099797"/>
            <a:ext cx="245375" cy="85584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6473917" y="4149080"/>
            <a:ext cx="245377" cy="90076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6473917" y="3284984"/>
            <a:ext cx="245375" cy="85584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 flipV="1">
            <a:off x="6453895" y="4403794"/>
            <a:ext cx="235687" cy="198118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flipH="1">
            <a:off x="6443944" y="3370568"/>
            <a:ext cx="300981" cy="152399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6465434" y="3707317"/>
            <a:ext cx="279490" cy="45719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 flipV="1">
            <a:off x="6453894" y="3978094"/>
            <a:ext cx="291029" cy="98978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6443944" y="3525653"/>
            <a:ext cx="245375" cy="85584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H="1">
            <a:off x="6434194" y="3769576"/>
            <a:ext cx="245375" cy="85584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H="1">
            <a:off x="6414857" y="3199400"/>
            <a:ext cx="245375" cy="85584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>
            <a:off x="6444208" y="3645024"/>
            <a:ext cx="279490" cy="45719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6444208" y="4103361"/>
            <a:ext cx="279490" cy="45719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444208" y="3356992"/>
            <a:ext cx="279490" cy="45719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>
            <a:off x="6444208" y="3861048"/>
            <a:ext cx="245377" cy="90076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695879" y="3023241"/>
            <a:ext cx="211825" cy="45719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691680" y="3175641"/>
            <a:ext cx="211825" cy="45719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691680" y="3383281"/>
            <a:ext cx="211825" cy="45719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691680" y="3284984"/>
            <a:ext cx="211825" cy="45719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V="1">
            <a:off x="1711343" y="4446415"/>
            <a:ext cx="196361" cy="134713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V="1">
            <a:off x="1691680" y="4365104"/>
            <a:ext cx="196361" cy="134713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V="1">
            <a:off x="1691680" y="4221088"/>
            <a:ext cx="196361" cy="134713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649023" y="3494220"/>
            <a:ext cx="258681" cy="78796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19672" y="3646620"/>
            <a:ext cx="258681" cy="78796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619672" y="3782252"/>
            <a:ext cx="258681" cy="78796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649023" y="3926268"/>
            <a:ext cx="258681" cy="78796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619671" y="4077072"/>
            <a:ext cx="283834" cy="45719"/>
          </a:xfrm>
          <a:custGeom>
            <a:avLst/>
            <a:gdLst>
              <a:gd name="connsiteX0" fmla="*/ 0 w 332533"/>
              <a:gd name="connsiteY0" fmla="*/ 110837 h 171168"/>
              <a:gd name="connsiteX1" fmla="*/ 332509 w 332533"/>
              <a:gd name="connsiteY1" fmla="*/ 166255 h 171168"/>
              <a:gd name="connsiteX2" fmla="*/ 13854 w 332533"/>
              <a:gd name="connsiteY2" fmla="*/ 0 h 17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33" h="171168">
                <a:moveTo>
                  <a:pt x="0" y="110837"/>
                </a:moveTo>
                <a:cubicBezTo>
                  <a:pt x="165100" y="147782"/>
                  <a:pt x="330200" y="184728"/>
                  <a:pt x="332509" y="166255"/>
                </a:cubicBezTo>
                <a:cubicBezTo>
                  <a:pt x="334818" y="147782"/>
                  <a:pt x="174336" y="73891"/>
                  <a:pt x="138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clker.com/cliparts/b/9/c/2/1194985959780774701paperback_book_black_gal_.svg.me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929066"/>
            <a:ext cx="1840733" cy="1000132"/>
          </a:xfrm>
          <a:prstGeom prst="rect">
            <a:avLst/>
          </a:prstGeom>
          <a:noFill/>
        </p:spPr>
      </p:pic>
      <p:sp>
        <p:nvSpPr>
          <p:cNvPr id="37" name="Flowchart: Punched Tape 36"/>
          <p:cNvSpPr/>
          <p:nvPr/>
        </p:nvSpPr>
        <p:spPr>
          <a:xfrm>
            <a:off x="1907704" y="2780928"/>
            <a:ext cx="4536504" cy="1944216"/>
          </a:xfrm>
          <a:prstGeom prst="flowChartPunchedTap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15140" y="5415993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rug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64704" y="5157192"/>
            <a:ext cx="7992888" cy="11521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sofa is 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…….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table.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14876" y="3429000"/>
            <a:ext cx="571504" cy="285752"/>
          </a:xfrm>
          <a:prstGeom prst="straightConnector1">
            <a:avLst/>
          </a:prstGeom>
          <a:ln w="63500" cmpd="dbl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clker.com/cliparts/p/o/u/v/T/J/purple-sofa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4125980" cy="1714512"/>
          </a:xfrm>
          <a:prstGeom prst="rect">
            <a:avLst/>
          </a:prstGeom>
          <a:noFill/>
        </p:spPr>
      </p:pic>
      <p:pic>
        <p:nvPicPr>
          <p:cNvPr id="2052" name="Picture 4" descr="http://www.clker.com/cliparts/1/6/6/6/11949855521951877585tavolo_in_legno_architet_01.svg.me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4498" y="3403970"/>
            <a:ext cx="1928826" cy="18130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36300" y="5440868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near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64704" y="5157192"/>
            <a:ext cx="7992888" cy="115212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window is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…………….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the door.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000232" y="500042"/>
            <a:ext cx="6000792" cy="2714644"/>
          </a:xfrm>
          <a:prstGeom prst="straightConnector1">
            <a:avLst/>
          </a:prstGeom>
          <a:ln w="63500" cmpd="dbl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clker.com/cliparts/6/b/5/e/12279751661106160541rg1024_Door.svg.me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764" y="214291"/>
            <a:ext cx="1264236" cy="1714512"/>
          </a:xfrm>
          <a:prstGeom prst="rect">
            <a:avLst/>
          </a:prstGeom>
          <a:noFill/>
        </p:spPr>
      </p:pic>
      <p:pic>
        <p:nvPicPr>
          <p:cNvPr id="1028" name="Picture 4" descr="http://www.clker.com/cliparts/Q/k/6/e/t/Q/closed-window-m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5992"/>
            <a:ext cx="1857356" cy="175763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67944" y="544086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ar from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3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en-US" dirty="0" smtClean="0"/>
              <a:t>Is the wise man clever? Why is he clever? 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2.</a:t>
            </a:r>
            <a:r>
              <a:rPr lang="en-US" dirty="0" smtClean="0"/>
              <a:t>Is it important to have a big house? Why?</a:t>
            </a:r>
          </a:p>
          <a:p>
            <a:pPr>
              <a:buNone/>
            </a:pP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>3.</a:t>
            </a:r>
            <a:r>
              <a:rPr lang="en-GB" dirty="0" smtClean="0"/>
              <a:t>Write the animals in the right order that the old lady put them in the house.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</a:rPr>
              <a:t>Answer the questions in your</a:t>
            </a:r>
            <a:r>
              <a:rPr lang="en-GB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 note book </a:t>
            </a:r>
            <a:r>
              <a:rPr lang="el-GR" sz="36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«ΤΟ ΣΧΟΛΕΙΟ ΜΑΣ ΕΙΝΑΙ ΕΔΩ»:</a:t>
            </a:r>
            <a:endParaRPr lang="en-US" sz="36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916832"/>
            <a:ext cx="1307637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49080"/>
            <a:ext cx="2664296" cy="23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77072"/>
            <a:ext cx="27276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598640" cy="61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004048" y="548680"/>
            <a:ext cx="3672408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/>
              <a:t>Write the correct answer in your notebook</a:t>
            </a:r>
            <a:r>
              <a:rPr lang="el-GR" sz="3200" dirty="0" smtClean="0">
                <a:solidFill>
                  <a:schemeClr val="tx2">
                    <a:lumMod val="90000"/>
                  </a:schemeClr>
                </a:solidFill>
              </a:rPr>
              <a:t>«ΤΟ ΣΧΟΛΕΙΟ ΜΑΣ ΕΙΝΑΙ ΕΔΩ»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on the link below to play a game! Don't forget when you finish to click on ‘finish’ for feedback!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31640" y="3501008"/>
            <a:ext cx="6552728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learnenglishkids.britishcouncil.org/word-games/rooms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/>
          <a:lstStyle/>
          <a:p>
            <a:pPr algn="ctr"/>
            <a:r>
              <a:rPr lang="en-GB" dirty="0" smtClean="0"/>
              <a:t>My house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99592" y="1268760"/>
            <a:ext cx="7344816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I’ve got a small house. It’s got 3 bedrooms, one living room, a dining room, two bathrooms and a kitchen. That’s 8 rooms! .  I love my room. It’s great. I like my home very much. It’s next to a park and I can play football on Saturdays and Sundays when the weather is nice.  I love my room. It’s great.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43608" y="3933056"/>
            <a:ext cx="7200800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Write about your house in your note book</a:t>
            </a:r>
            <a:r>
              <a:rPr lang="el-GR" sz="2800" dirty="0" smtClean="0">
                <a:solidFill>
                  <a:schemeClr val="tx2">
                    <a:lumMod val="90000"/>
                  </a:schemeClr>
                </a:solidFill>
              </a:rPr>
              <a:t> «ΤΟ ΣΧΟΛΕΙΟ ΜΑΣ ΕΙΝΑΙ ΕΔΩ»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Library of you made it clip art download png files ▻▻▻ Clipart ...">
            <a:extLst>
              <a:ext uri="{FF2B5EF4-FFF2-40B4-BE49-F238E27FC236}">
                <a16:creationId xmlns:a16="http://schemas.microsoft.com/office/drawing/2014/main" xmlns="" id="{D2E6B9BB-0516-4969-973D-AA9DE518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8"/>
          <a:stretch>
            <a:fillRect/>
          </a:stretch>
        </p:blipFill>
        <p:spPr bwMode="auto">
          <a:xfrm>
            <a:off x="0" y="2204864"/>
            <a:ext cx="79914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x-none" sz="4400" dirty="0" smtClean="0"/>
              <a:t>Let’s remember this:</a:t>
            </a:r>
            <a:r>
              <a:rPr lang="x-none" altLang="x-none" sz="4400" smtClean="0"/>
              <a:t/>
            </a:r>
            <a:br>
              <a:rPr lang="x-none" altLang="x-none" sz="4400" smtClean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can learn the house parts here with images easily. To listen to the pronunciation just tap on a picture.</a:t>
            </a:r>
            <a:endParaRPr lang="en-US" sz="2800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650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house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living room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bedroom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kitchen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dining room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garden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backyard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door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window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balcony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attic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roof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650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house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living room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25" name="Rectangle 37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bedroom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27" name="Rectangle 39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kitchen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29" name="Rectangle 41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dining room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31" name="Rectangle 43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bathroom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33" name="Rectangle 45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garden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35" name="Rectangle 47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backyard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37" name="Rectangle 49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door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window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41" name="Rectangle 53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balcony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43" name="Rectangle 55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attic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45" name="Rectangle 57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roof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3547" name="Rectangle 59"/>
          <p:cNvSpPr>
            <a:spLocks noChangeArrowheads="1"/>
          </p:cNvSpPr>
          <p:nvPr/>
        </p:nvSpPr>
        <p:spPr bwMode="auto">
          <a:xfrm>
            <a:off x="0" y="0"/>
            <a:ext cx="5238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cs typeface="Arial" pitchFamily="34" charset="0"/>
              </a:rPr>
              <a:t>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6000" b="0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353535"/>
                </a:solidFill>
                <a:effectLst/>
                <a:latin typeface="Verdana" pitchFamily="34" charset="0"/>
                <a:cs typeface="Arial" pitchFamily="34" charset="0"/>
              </a:rPr>
              <a:t>chimney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353535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3522" name="Picture 34" descr="parts of a house vocabulary in English imag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99592" y="1484784"/>
            <a:ext cx="1333500" cy="952500"/>
          </a:xfrm>
          <a:prstGeom prst="rect">
            <a:avLst/>
          </a:prstGeom>
          <a:noFill/>
        </p:spPr>
      </p:pic>
      <p:pic>
        <p:nvPicPr>
          <p:cNvPr id="63524" name="Picture 36" descr="parts of a house vocabulary in English imag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88024" y="1484784"/>
            <a:ext cx="1333500" cy="952500"/>
          </a:xfrm>
          <a:prstGeom prst="rect">
            <a:avLst/>
          </a:prstGeom>
          <a:noFill/>
        </p:spPr>
      </p:pic>
      <p:pic>
        <p:nvPicPr>
          <p:cNvPr id="63526" name="Picture 38" descr="parts of a house vocabulary in English imag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99792" y="1484784"/>
            <a:ext cx="1333500" cy="952500"/>
          </a:xfrm>
          <a:prstGeom prst="rect">
            <a:avLst/>
          </a:prstGeom>
          <a:noFill/>
        </p:spPr>
      </p:pic>
      <p:pic>
        <p:nvPicPr>
          <p:cNvPr id="63528" name="Picture 40" descr="parts of a house vocabulary in English imag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76256" y="1484784"/>
            <a:ext cx="1333500" cy="952500"/>
          </a:xfrm>
          <a:prstGeom prst="rect">
            <a:avLst/>
          </a:prstGeom>
          <a:noFill/>
        </p:spPr>
      </p:pic>
      <p:pic>
        <p:nvPicPr>
          <p:cNvPr id="63530" name="Picture 42" descr="parts of a house vocabulary in English imag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52320" y="3284984"/>
            <a:ext cx="1333500" cy="1152128"/>
          </a:xfrm>
          <a:prstGeom prst="rect">
            <a:avLst/>
          </a:prstGeom>
          <a:noFill/>
        </p:spPr>
      </p:pic>
      <p:pic>
        <p:nvPicPr>
          <p:cNvPr id="63532" name="Picture 44" descr="parts of a house vocabulary in English image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40152" y="3284984"/>
            <a:ext cx="1333500" cy="952500"/>
          </a:xfrm>
          <a:prstGeom prst="rect">
            <a:avLst/>
          </a:prstGeom>
          <a:noFill/>
        </p:spPr>
      </p:pic>
      <p:pic>
        <p:nvPicPr>
          <p:cNvPr id="63534" name="Picture 46" descr="parts of a house vocabulary in English image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355976" y="3284984"/>
            <a:ext cx="1333500" cy="952500"/>
          </a:xfrm>
          <a:prstGeom prst="rect">
            <a:avLst/>
          </a:prstGeom>
          <a:noFill/>
        </p:spPr>
      </p:pic>
      <p:pic>
        <p:nvPicPr>
          <p:cNvPr id="63536" name="Picture 48" descr="parts of a house vocabulary in English imag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27784" y="3284984"/>
            <a:ext cx="1333500" cy="952500"/>
          </a:xfrm>
          <a:prstGeom prst="rect">
            <a:avLst/>
          </a:prstGeom>
          <a:noFill/>
        </p:spPr>
      </p:pic>
      <p:pic>
        <p:nvPicPr>
          <p:cNvPr id="63538" name="Picture 50" descr="parts of a house vocabulary in English imag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99592" y="3284984"/>
            <a:ext cx="1333500" cy="952500"/>
          </a:xfrm>
          <a:prstGeom prst="rect">
            <a:avLst/>
          </a:prstGeom>
          <a:noFill/>
        </p:spPr>
      </p:pic>
      <p:pic>
        <p:nvPicPr>
          <p:cNvPr id="63540" name="Picture 52" descr="parts of a house vocabulary in English image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71600" y="5013176"/>
            <a:ext cx="1333500" cy="952500"/>
          </a:xfrm>
          <a:prstGeom prst="rect">
            <a:avLst/>
          </a:prstGeom>
          <a:noFill/>
        </p:spPr>
      </p:pic>
      <p:pic>
        <p:nvPicPr>
          <p:cNvPr id="63542" name="Picture 54" descr="parts of a house vocabulary in English image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555776" y="5013176"/>
            <a:ext cx="1333500" cy="952500"/>
          </a:xfrm>
          <a:prstGeom prst="rect">
            <a:avLst/>
          </a:prstGeom>
          <a:noFill/>
        </p:spPr>
      </p:pic>
      <p:pic>
        <p:nvPicPr>
          <p:cNvPr id="63544" name="Picture 56" descr="parts of a house vocabulary in English image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83968" y="5085184"/>
            <a:ext cx="1333500" cy="952500"/>
          </a:xfrm>
          <a:prstGeom prst="rect">
            <a:avLst/>
          </a:prstGeom>
          <a:noFill/>
        </p:spPr>
      </p:pic>
      <p:pic>
        <p:nvPicPr>
          <p:cNvPr id="63546" name="Picture 58" descr="parts of a house vocabulary in English image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868144" y="5085184"/>
            <a:ext cx="1333500" cy="952500"/>
          </a:xfrm>
          <a:prstGeom prst="rect">
            <a:avLst/>
          </a:prstGeom>
          <a:noFill/>
        </p:spPr>
      </p:pic>
      <p:pic>
        <p:nvPicPr>
          <p:cNvPr id="63548" name="Picture 60" descr="parts of a house vocabulary in English image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452320" y="5085184"/>
            <a:ext cx="1333500" cy="952501"/>
          </a:xfrm>
          <a:prstGeom prst="rect">
            <a:avLst/>
          </a:prstGeom>
          <a:noFill/>
        </p:spPr>
      </p:pic>
      <p:pic>
        <p:nvPicPr>
          <p:cNvPr id="6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0" cstate="print"/>
          <a:stretch>
            <a:fillRect/>
          </a:stretch>
        </p:blipFill>
        <p:spPr>
          <a:xfrm>
            <a:off x="971600" y="1484784"/>
            <a:ext cx="244475" cy="244475"/>
          </a:xfrm>
          <a:prstGeom prst="rect">
            <a:avLst/>
          </a:prstGeom>
        </p:spPr>
      </p:pic>
      <p:pic>
        <p:nvPicPr>
          <p:cNvPr id="6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31" cstate="print"/>
          <a:stretch>
            <a:fillRect/>
          </a:stretch>
        </p:blipFill>
        <p:spPr>
          <a:xfrm>
            <a:off x="2771800" y="1556792"/>
            <a:ext cx="244475" cy="244475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827584" y="2492896"/>
            <a:ext cx="14401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house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2699792" y="2492896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bedroom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4788024" y="2492896"/>
            <a:ext cx="14401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</a:t>
            </a:r>
            <a:r>
              <a:rPr lang="en-GB" dirty="0" smtClean="0"/>
              <a:t>iving room</a:t>
            </a:r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6876256" y="2492896"/>
            <a:ext cx="14401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kitchen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899592" y="4293096"/>
            <a:ext cx="14401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door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2555776" y="4293096"/>
            <a:ext cx="144016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backyard</a:t>
            </a:r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4355976" y="4293096"/>
            <a:ext cx="1368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garden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5868144" y="4365104"/>
            <a:ext cx="144016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bathroom</a:t>
            </a:r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>
            <a:off x="7452320" y="4437112"/>
            <a:ext cx="151216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  <a:r>
              <a:rPr lang="en-GB" dirty="0" smtClean="0"/>
              <a:t>ining room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899592" y="6021288"/>
            <a:ext cx="144016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window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2555776" y="6021288"/>
            <a:ext cx="1368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balcony</a:t>
            </a:r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4211960" y="6093296"/>
            <a:ext cx="151216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attic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>
          <a:xfrm>
            <a:off x="5940152" y="616530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roof</a:t>
            </a:r>
            <a:endParaRPr lang="en-US" dirty="0"/>
          </a:p>
        </p:txBody>
      </p:sp>
      <p:sp>
        <p:nvSpPr>
          <p:cNvPr id="81" name="Rounded Rectangle 80"/>
          <p:cNvSpPr/>
          <p:nvPr/>
        </p:nvSpPr>
        <p:spPr>
          <a:xfrm>
            <a:off x="7452320" y="6093296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chimney</a:t>
            </a:r>
            <a:endParaRPr lang="en-US" dirty="0"/>
          </a:p>
        </p:txBody>
      </p:sp>
      <p:pic>
        <p:nvPicPr>
          <p:cNvPr id="84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30" cstate="print"/>
          <a:stretch>
            <a:fillRect/>
          </a:stretch>
        </p:blipFill>
        <p:spPr>
          <a:xfrm>
            <a:off x="6948264" y="1556792"/>
            <a:ext cx="244475" cy="244475"/>
          </a:xfrm>
          <a:prstGeom prst="rect">
            <a:avLst/>
          </a:prstGeom>
        </p:spPr>
      </p:pic>
      <p:pic>
        <p:nvPicPr>
          <p:cNvPr id="86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30" cstate="print"/>
          <a:stretch>
            <a:fillRect/>
          </a:stretch>
        </p:blipFill>
        <p:spPr>
          <a:xfrm>
            <a:off x="971600" y="3356992"/>
            <a:ext cx="244475" cy="244475"/>
          </a:xfrm>
          <a:prstGeom prst="rect">
            <a:avLst/>
          </a:prstGeom>
        </p:spPr>
      </p:pic>
      <p:pic>
        <p:nvPicPr>
          <p:cNvPr id="8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30" cstate="print"/>
          <a:stretch>
            <a:fillRect/>
          </a:stretch>
        </p:blipFill>
        <p:spPr>
          <a:xfrm>
            <a:off x="2771800" y="3356992"/>
            <a:ext cx="244475" cy="244475"/>
          </a:xfrm>
          <a:prstGeom prst="rect">
            <a:avLst/>
          </a:prstGeom>
        </p:spPr>
      </p:pic>
      <p:pic>
        <p:nvPicPr>
          <p:cNvPr id="67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31" cstate="print"/>
          <a:stretch>
            <a:fillRect/>
          </a:stretch>
        </p:blipFill>
        <p:spPr>
          <a:xfrm>
            <a:off x="6012160" y="3356992"/>
            <a:ext cx="244475" cy="244475"/>
          </a:xfrm>
          <a:prstGeom prst="rect">
            <a:avLst/>
          </a:prstGeom>
        </p:spPr>
      </p:pic>
      <p:pic>
        <p:nvPicPr>
          <p:cNvPr id="71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31" cstate="print"/>
          <a:stretch>
            <a:fillRect/>
          </a:stretch>
        </p:blipFill>
        <p:spPr>
          <a:xfrm>
            <a:off x="7524328" y="3356992"/>
            <a:ext cx="244475" cy="244475"/>
          </a:xfrm>
          <a:prstGeom prst="rect">
            <a:avLst/>
          </a:prstGeom>
        </p:spPr>
      </p:pic>
      <p:pic>
        <p:nvPicPr>
          <p:cNvPr id="82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31" cstate="print"/>
          <a:stretch>
            <a:fillRect/>
          </a:stretch>
        </p:blipFill>
        <p:spPr>
          <a:xfrm>
            <a:off x="1043608" y="5157192"/>
            <a:ext cx="244475" cy="244475"/>
          </a:xfrm>
          <a:prstGeom prst="rect">
            <a:avLst/>
          </a:prstGeom>
        </p:spPr>
      </p:pic>
      <p:pic>
        <p:nvPicPr>
          <p:cNvPr id="85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31" cstate="print"/>
          <a:stretch>
            <a:fillRect/>
          </a:stretch>
        </p:blipFill>
        <p:spPr>
          <a:xfrm>
            <a:off x="2771800" y="5157192"/>
            <a:ext cx="244475" cy="244475"/>
          </a:xfrm>
          <a:prstGeom prst="rect">
            <a:avLst/>
          </a:prstGeom>
        </p:spPr>
      </p:pic>
      <p:pic>
        <p:nvPicPr>
          <p:cNvPr id="87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30" cstate="print"/>
          <a:stretch>
            <a:fillRect/>
          </a:stretch>
        </p:blipFill>
        <p:spPr>
          <a:xfrm>
            <a:off x="4427984" y="5157192"/>
            <a:ext cx="244475" cy="244475"/>
          </a:xfrm>
          <a:prstGeom prst="rect">
            <a:avLst/>
          </a:prstGeom>
        </p:spPr>
      </p:pic>
      <p:pic>
        <p:nvPicPr>
          <p:cNvPr id="90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30" cstate="print"/>
          <a:stretch>
            <a:fillRect/>
          </a:stretch>
        </p:blipFill>
        <p:spPr>
          <a:xfrm>
            <a:off x="5940152" y="5157192"/>
            <a:ext cx="244475" cy="244475"/>
          </a:xfrm>
          <a:prstGeom prst="rect">
            <a:avLst/>
          </a:prstGeom>
        </p:spPr>
      </p:pic>
      <p:pic>
        <p:nvPicPr>
          <p:cNvPr id="91" name="Recorded Sound">
            <a:hlinkClick r:id="" action="ppaction://media"/>
          </p:cNvPr>
          <p:cNvPicPr>
            <a:picLocks noRot="1" noChangeAspect="1"/>
          </p:cNvPicPr>
          <p:nvPr>
            <a:wavAudioFile r:embed="rId12" name="Recorded Sound"/>
          </p:nvPr>
        </p:nvPicPr>
        <p:blipFill>
          <a:blip r:embed="rId31" cstate="print"/>
          <a:stretch>
            <a:fillRect/>
          </a:stretch>
        </p:blipFill>
        <p:spPr>
          <a:xfrm>
            <a:off x="7524328" y="5157192"/>
            <a:ext cx="244475" cy="244475"/>
          </a:xfrm>
          <a:prstGeom prst="rect">
            <a:avLst/>
          </a:prstGeom>
        </p:spPr>
      </p:pic>
      <p:pic>
        <p:nvPicPr>
          <p:cNvPr id="93" name="Recorded Sound">
            <a:hlinkClick r:id="" action="ppaction://media"/>
          </p:cNvPr>
          <p:cNvPicPr>
            <a:picLocks noRot="1" noChangeAspect="1"/>
          </p:cNvPicPr>
          <p:nvPr>
            <a:wavAudioFile r:embed="rId13" name="Recorded Sound"/>
          </p:nvPr>
        </p:nvPicPr>
        <p:blipFill>
          <a:blip r:embed="rId31" cstate="print"/>
          <a:stretch>
            <a:fillRect/>
          </a:stretch>
        </p:blipFill>
        <p:spPr>
          <a:xfrm>
            <a:off x="4932040" y="1556792"/>
            <a:ext cx="244475" cy="244475"/>
          </a:xfrm>
          <a:prstGeom prst="rect">
            <a:avLst/>
          </a:prstGeom>
        </p:spPr>
      </p:pic>
      <p:pic>
        <p:nvPicPr>
          <p:cNvPr id="94" name="Recorded Sound">
            <a:hlinkClick r:id="" action="ppaction://media"/>
          </p:cNvPr>
          <p:cNvPicPr>
            <a:picLocks noRot="1" noChangeAspect="1"/>
          </p:cNvPicPr>
          <p:nvPr>
            <a:wavAudioFile r:embed="rId14" name="Recorded Sound"/>
          </p:nvPr>
        </p:nvPicPr>
        <p:blipFill>
          <a:blip r:embed="rId31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78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108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78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13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4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518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768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538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178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548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928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188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lker.com/cliparts/r/T/Y/x/A/M/bedroom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3" y="243658"/>
            <a:ext cx="8849127" cy="6328613"/>
          </a:xfrm>
          <a:prstGeom prst="rect">
            <a:avLst/>
          </a:prstGeom>
          <a:noFill/>
        </p:spPr>
      </p:pic>
      <p:pic>
        <p:nvPicPr>
          <p:cNvPr id="11270" name="Picture 6" descr="http://www.clker.com/cliparts/9/6/3/3/11949855531150534075mobile_architetto_france_01.svg.me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643446"/>
            <a:ext cx="1785950" cy="180399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012160" y="5767573"/>
            <a:ext cx="1512168" cy="54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b</a:t>
            </a:r>
            <a:r>
              <a:rPr lang="en-US" dirty="0" smtClean="0">
                <a:latin typeface="Comic Sans MS" panose="030F0702030302020204" pitchFamily="66" charset="0"/>
              </a:rPr>
              <a:t>edside table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6246" y="4509120"/>
            <a:ext cx="1352098" cy="5478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lamp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3214678" y="5786454"/>
            <a:ext cx="2952328" cy="769987"/>
          </a:xfrm>
          <a:prstGeom prst="trapezoid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00298" y="6000768"/>
            <a:ext cx="1224136" cy="54785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rug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7884" y="1357298"/>
            <a:ext cx="1352098" cy="5478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picture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Documents and Settings\user\Local Settings\Temporary Internet Files\Content.IE5\5ZL00Z2W\MC90019237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000240"/>
            <a:ext cx="2643206" cy="394658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000232" y="2071678"/>
            <a:ext cx="1214446" cy="54785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bookcase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7864" y="4643446"/>
            <a:ext cx="1224136" cy="54785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bed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lker.com/cliparts/f/u/z/I/m/8/room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858280" cy="6366109"/>
          </a:xfrm>
          <a:prstGeom prst="rect">
            <a:avLst/>
          </a:prstGeom>
          <a:noFill/>
        </p:spPr>
      </p:pic>
      <p:pic>
        <p:nvPicPr>
          <p:cNvPr id="14340" name="Picture 4" descr="http://www.clker.com/cliparts/n/5/s/z/a/0/pink-couch-with-pillows-m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571612"/>
            <a:ext cx="4572032" cy="3761607"/>
          </a:xfrm>
          <a:prstGeom prst="rect">
            <a:avLst/>
          </a:prstGeom>
          <a:noFill/>
        </p:spPr>
      </p:pic>
      <p:pic>
        <p:nvPicPr>
          <p:cNvPr id="14344" name="Picture 8" descr="http://www.clker.com/cliparts/b/d/3/d/1195423959490247060Machovka_Armchair.svg.med.png">
            <a:hlinkClick r:id="rId6" tooltip="Download as SVG 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429000"/>
            <a:ext cx="2857500" cy="2495551"/>
          </a:xfrm>
          <a:prstGeom prst="rect">
            <a:avLst/>
          </a:prstGeom>
          <a:noFill/>
        </p:spPr>
      </p:pic>
      <p:pic>
        <p:nvPicPr>
          <p:cNvPr id="14346" name="Picture 10" descr="http://www.clker.com/cliparts/O/3/K/B/c/q/books-on-shelf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96376" y="974692"/>
            <a:ext cx="2071702" cy="1725264"/>
          </a:xfrm>
          <a:prstGeom prst="rect">
            <a:avLst/>
          </a:prstGeom>
          <a:noFill/>
        </p:spPr>
      </p:pic>
      <p:pic>
        <p:nvPicPr>
          <p:cNvPr id="14356" name="Picture 20" descr="http://www.clker.com/cliparts/6/7/8/a/11949855462074297620small_square_table_01.svg.me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143512"/>
            <a:ext cx="1956749" cy="1500174"/>
          </a:xfrm>
          <a:prstGeom prst="rect">
            <a:avLst/>
          </a:prstGeom>
          <a:noFill/>
        </p:spPr>
      </p:pic>
      <p:pic>
        <p:nvPicPr>
          <p:cNvPr id="12" name="Picture 14" descr="http://www.clker.com/cliparts/z/3/L/x/j/T/tv-md.png">
            <a:hlinkClick r:id="rId12" tooltip="Download as SVG fil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714752"/>
            <a:ext cx="1785950" cy="2015959"/>
          </a:xfrm>
          <a:prstGeom prst="rect">
            <a:avLst/>
          </a:prstGeom>
          <a:noFill/>
        </p:spPr>
      </p:pic>
      <p:pic>
        <p:nvPicPr>
          <p:cNvPr id="14358" name="Picture 22" descr="http://www.clker.com/cliparts/5/7/c/5/1197125811750971366freedo_Window_with_draperies.svg.med.png">
            <a:hlinkClick r:id="rId14" tooltip="Download as SVG file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57422" y="500042"/>
            <a:ext cx="2371725" cy="2838450"/>
          </a:xfrm>
          <a:prstGeom prst="rect">
            <a:avLst/>
          </a:prstGeom>
          <a:noFill/>
        </p:spPr>
      </p:pic>
      <p:pic>
        <p:nvPicPr>
          <p:cNvPr id="14360" name="Picture 24" descr="http://www.clker.com/cliparts/b/7/7/d/11949897961252719047gatto_cat_architetto_fra_01.svg.med.png">
            <a:hlinkClick r:id="rId16" tooltip="Download as SVG fil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00496" y="5572140"/>
            <a:ext cx="1285855" cy="1071546"/>
          </a:xfrm>
          <a:prstGeom prst="rect">
            <a:avLst/>
          </a:prstGeom>
          <a:noFill/>
        </p:spPr>
      </p:pic>
      <p:pic>
        <p:nvPicPr>
          <p:cNvPr id="16" name="Picture 12" descr="http://www.clker.com/cliparts/8/4/4/2/11954323692054260823Machovka_Lid.svg.med.png">
            <a:hlinkClick r:id="rId18" tooltip="Download as SVG fil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43174" y="4143380"/>
            <a:ext cx="4143404" cy="207170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214414" y="1371412"/>
            <a:ext cx="1512168" cy="54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curtains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2005" y="1289469"/>
            <a:ext cx="1512168" cy="5478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shelves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714356"/>
            <a:ext cx="857256" cy="4049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wall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28860" y="3429000"/>
            <a:ext cx="1071570" cy="54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sofa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00826" y="3429000"/>
            <a:ext cx="1512168" cy="54785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armchair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44" y="5396477"/>
            <a:ext cx="1000132" cy="5478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TV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29322" y="5264757"/>
            <a:ext cx="857256" cy="4049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table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lker.com/cliparts/d/c/h/E/Y/t/shower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2614773" cy="457203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://www.clker.com/cliparts/2/7/7/9/12247845831934886736schoolfreeware_Toilet.svg.me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357694"/>
            <a:ext cx="1453930" cy="1881182"/>
          </a:xfrm>
          <a:prstGeom prst="rect">
            <a:avLst/>
          </a:prstGeom>
          <a:noFill/>
        </p:spPr>
      </p:pic>
      <p:pic>
        <p:nvPicPr>
          <p:cNvPr id="15366" name="Picture 6" descr="http://www.clker.com/cliparts/8/4/5/6/11949993341882527231window_new.svg.med.png">
            <a:hlinkClick r:id="rId6" tooltip="Download as SVG 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9" y="285729"/>
            <a:ext cx="2428892" cy="2428892"/>
          </a:xfrm>
          <a:prstGeom prst="rect">
            <a:avLst/>
          </a:prstGeom>
          <a:noFill/>
        </p:spPr>
      </p:pic>
      <p:pic>
        <p:nvPicPr>
          <p:cNvPr id="12" name="Picture 11" descr="C:\Documents and Settings\user\Local Settings\Temporary Internet Files\Content.IE5\R74Z51RS\MC900089680[1].wm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2143116"/>
            <a:ext cx="3000396" cy="408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57752" y="4429132"/>
            <a:ext cx="1512168" cy="54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washbasin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584" y="836712"/>
            <a:ext cx="1512168" cy="5478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shower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9520" y="3857628"/>
            <a:ext cx="1512168" cy="54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toilet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9322" y="642918"/>
            <a:ext cx="1143008" cy="5478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window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2392</TotalTime>
  <Words>622</Words>
  <Application>Microsoft Office PowerPoint</Application>
  <PresentationFormat>On-screen Show (4:3)</PresentationFormat>
  <Paragraphs>156</Paragraphs>
  <Slides>43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Paper</vt:lpstr>
      <vt:lpstr>PowerPoint Presentation</vt:lpstr>
      <vt:lpstr>     A squash and a squeeze                           By Julia Donaldson </vt:lpstr>
      <vt:lpstr>Click on the link below to listen to the story.</vt:lpstr>
      <vt:lpstr>Answer the questions in your note book «ΤΟ ΣΧΟΛΕΙΟ ΜΑΣ ΕΙΝΑΙ ΕΔΩ»:</vt:lpstr>
      <vt:lpstr>Let’s remember this: </vt:lpstr>
      <vt:lpstr>You can learn the house parts here with images easily. To listen to the pronunciation just tap on a picture.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practice...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practice more...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Click on the link below to play a game! Don't forget when you finish to click on ‘finish’ for feedback! </vt:lpstr>
      <vt:lpstr>My house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Stelio Vouniotis</dc:creator>
  <cp:lastModifiedBy>conny</cp:lastModifiedBy>
  <cp:revision>140</cp:revision>
  <dcterms:created xsi:type="dcterms:W3CDTF">2020-04-25T23:52:52Z</dcterms:created>
  <dcterms:modified xsi:type="dcterms:W3CDTF">2020-04-27T19:07:21Z</dcterms:modified>
</cp:coreProperties>
</file>