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261" r:id="rId4"/>
    <p:sldId id="289" r:id="rId5"/>
    <p:sldId id="284" r:id="rId6"/>
    <p:sldId id="285" r:id="rId7"/>
    <p:sldId id="262" r:id="rId8"/>
    <p:sldId id="260" r:id="rId9"/>
    <p:sldId id="268" r:id="rId10"/>
    <p:sldId id="267" r:id="rId11"/>
    <p:sldId id="270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3" r:id="rId22"/>
    <p:sldId id="286" r:id="rId23"/>
    <p:sldId id="287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D0FE0-CEDF-4B79-9B82-D24A18CD27E6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A15F-F9B2-4DB7-8675-CAFE304E0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A15F-F9B2-4DB7-8675-CAFE304E0B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D70DE7-EA62-4518-B182-6C944BEBA350}" type="datetimeFigureOut">
              <a:rPr lang="en-US" smtClean="0"/>
              <a:pPr/>
              <a:t>14/5/2020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75FA1B-BFF2-4304-8C08-A86DF2F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dim-makedonitissa3-lef.schools.ac.cy/theme/school-theme5/images/logo-makedonitissa3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dim-makedonitissa3-lef.schools.ac.cy/theme/school-theme5/images/logo-makedonitissa3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daily-routines" TargetMode="External"/><Relationship Id="rId2" Type="http://schemas.openxmlformats.org/officeDocument/2006/relationships/hyperlink" Target="https://learnenglishkids.britishcouncil.org/word-games/actions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nglishkids.britishcouncil.org/word-games/actions-3" TargetMode="External"/><Relationship Id="rId4" Type="http://schemas.openxmlformats.org/officeDocument/2006/relationships/hyperlink" Target="https://learnenglishkids.britishcouncil.org/word-games/actions-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learnenglishkids.britishcouncil.org/tongue-twisters/i-scream-you-screa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dim-makedonitissa3-lef.schools.ac.cy/theme/school-theme5/images/logo-makedonitissa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250" y="718937"/>
            <a:ext cx="66967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Hello everyone! </a:t>
            </a:r>
          </a:p>
          <a:p>
            <a:pPr>
              <a:buNone/>
            </a:pP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I hope you are all well and in good health!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Here you can see  what you can do in English now…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I miss you all!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Sending you my love and best wishes! </a:t>
            </a:r>
          </a:p>
          <a:p>
            <a:pPr>
              <a:buNone/>
            </a:pP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>
                <a:solidFill>
                  <a:schemeClr val="tx2"/>
                </a:solidFill>
                <a:latin typeface="Comic Sans MS" pitchFamily="66" charset="0"/>
              </a:rPr>
              <a:t>Maria </a:t>
            </a:r>
            <a:r>
              <a:rPr lang="en-GB" sz="3200" dirty="0" err="1">
                <a:solidFill>
                  <a:schemeClr val="tx2"/>
                </a:solidFill>
                <a:latin typeface="Comic Sans MS" pitchFamily="66" charset="0"/>
              </a:rPr>
              <a:t>Christou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260" y="4725144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CA1DE9-CAD6-482F-A194-BDCDEA2D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88" y="629863"/>
            <a:ext cx="214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5BCFD-B4FC-4752-B140-CFD5040BA82A}"/>
              </a:ext>
            </a:extLst>
          </p:cNvPr>
          <p:cNvSpPr txBox="1"/>
          <p:nvPr/>
        </p:nvSpPr>
        <p:spPr>
          <a:xfrm>
            <a:off x="1259632" y="209774"/>
            <a:ext cx="75017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087370" algn="ctr"/>
                <a:tab pos="6570980" algn="r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Εβδομάδα 9</a:t>
            </a:r>
            <a:r>
              <a:rPr lang="el-GR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18 /5/20 – 22/5/20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79806"/>
            <a:ext cx="4536504" cy="373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2068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Cinderella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78" y="1052736"/>
            <a:ext cx="4143722" cy="42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44522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cleans the palace.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ttle Red Riding Hoo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047207" cy="46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ttle Red Riding Hoo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27326" cy="38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736304" cy="38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206445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plays with the big bad wolf.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0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477419" cy="35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Snow White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76545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7419"/>
            <a:ext cx="3148330" cy="24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5445223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 watches TV. 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5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240360" cy="439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Pinocchio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764704"/>
            <a:ext cx="323691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88" y="378904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64034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plays football.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8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89" y="1556792"/>
            <a:ext cx="4824536" cy="382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three bears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0908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27983" cy="35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64034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 go to 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cinema.</a:t>
            </a:r>
            <a:endParaRPr lang="el-G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3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Present Simple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 3rd person singular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Year 4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562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001036A-1882-4B06-9AF6-0DD4996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1677"/>
            <a:ext cx="214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https://learnenglishkids.britishcouncil.org/word-games/actions-1</a:t>
            </a:r>
            <a:endParaRPr lang="en-US" dirty="0"/>
          </a:p>
          <a:p>
            <a:endParaRPr lang="en-GB" dirty="0"/>
          </a:p>
          <a:p>
            <a:r>
              <a:rPr lang="en-US" dirty="0">
                <a:hlinkClick r:id="rId3"/>
              </a:rPr>
              <a:t>https://learnenglishkids.britishcouncil.org/word-games/daily-routines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https://learnenglishkids.britishcouncil.org/word-games/actions-2</a:t>
            </a:r>
            <a:endParaRPr lang="en-US" dirty="0"/>
          </a:p>
          <a:p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https://learnenglishkids.britishcouncil.org/word-games/actions-3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on the links below to play the games.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https://learnenglishkids.britishcouncil.org/tongue-twisters/i-scream-you-scream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Listen to the tongue twister and </a:t>
            </a:r>
            <a:r>
              <a:rPr lang="en-US" sz="3200" b="0" dirty="0" err="1"/>
              <a:t>practise</a:t>
            </a:r>
            <a:r>
              <a:rPr lang="en-US" sz="3200" b="0" dirty="0"/>
              <a:t> saying it. How fast can you say it?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5198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the answers in your notebook </a:t>
            </a:r>
            <a:r>
              <a:rPr lang="el-GR" sz="4000" dirty="0">
                <a:solidFill>
                  <a:srgbClr val="FF0000"/>
                </a:solidFill>
              </a:rPr>
              <a:t>« </a:t>
            </a:r>
            <a:r>
              <a:rPr lang="el-GR" sz="4000" dirty="0">
                <a:solidFill>
                  <a:srgbClr val="FF0000"/>
                </a:solidFill>
                <a:latin typeface="Comic Sans MS" pitchFamily="66" charset="0"/>
              </a:rPr>
              <a:t>Το σχολειό είναι  εδώ »</a:t>
            </a:r>
            <a:r>
              <a:rPr lang="en-GB" dirty="0">
                <a:latin typeface="Comic Sans MS" pitchFamily="66" charset="0"/>
              </a:rPr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977808" cy="562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you have your activity book do unit 14 pages 47-48.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3528392" cy="419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Autofit/>
          </a:bodyPr>
          <a:lstStyle/>
          <a:p>
            <a:r>
              <a:rPr lang="en-US" sz="2000" dirty="0"/>
              <a:t>Update your entry or make a new entry on action verbs in your picture dictionary or the notebook </a:t>
            </a:r>
            <a:r>
              <a:rPr lang="el-GR" sz="2000" dirty="0">
                <a:solidFill>
                  <a:srgbClr val="FF0000"/>
                </a:solidFill>
              </a:rPr>
              <a:t>«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Το σχολειό είναι  εδώ »</a:t>
            </a:r>
            <a:br>
              <a:rPr lang="en-US" sz="2000" dirty="0"/>
            </a:br>
            <a:r>
              <a:rPr lang="en-US" sz="2000" dirty="0"/>
              <a:t>You can choose some of the</a:t>
            </a:r>
            <a:br>
              <a:rPr lang="en-US" sz="2000" dirty="0"/>
            </a:br>
            <a:r>
              <a:rPr lang="en-US" sz="2000" dirty="0"/>
              <a:t>verbs from this poster.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791" y="1268760"/>
            <a:ext cx="395128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4056451" cy="442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029AC4F-6D26-49F4-AD36-4FEF1E34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7808"/>
            <a:ext cx="214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learn these: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559547" cy="47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76804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390560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806450"/>
            <a:ext cx="742315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475" y="3175"/>
            <a:ext cx="48450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4238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667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can now watch a presentation about  popular story characters and what they do every day: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158417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Little Red Riding Hoo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6154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2561</TotalTime>
  <Words>258</Words>
  <Application>Microsoft Office PowerPoint</Application>
  <PresentationFormat>On-screen Show (4:3)</PresentationFormat>
  <Paragraphs>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Comic Sans MS</vt:lpstr>
      <vt:lpstr>Lucida Sans Unicode</vt:lpstr>
      <vt:lpstr>Verdana</vt:lpstr>
      <vt:lpstr>Wingdings 2</vt:lpstr>
      <vt:lpstr>Wingdings 3</vt:lpstr>
      <vt:lpstr>Concourse</vt:lpstr>
      <vt:lpstr>PowerPoint Presentation</vt:lpstr>
      <vt:lpstr>Present Simple  3rd person singular </vt:lpstr>
      <vt:lpstr>Let’s learn these: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the links below to play the games.</vt:lpstr>
      <vt:lpstr>Listen to the tongue twister and practise saying it. How fast can you say it?</vt:lpstr>
      <vt:lpstr>Write the answers in your notebook « Το σχολειό είναι  εδώ » </vt:lpstr>
      <vt:lpstr>If you have your activity book do unit 14 pages 47-48.</vt:lpstr>
      <vt:lpstr>Update your entry or make a new entry on action verbs in your picture dictionary or the notebook « Το σχολειό είναι  εδώ » You can choose some of the verbs from this poster.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Stelio Vouniotis</dc:creator>
  <cp:lastModifiedBy>Yiola Palatou</cp:lastModifiedBy>
  <cp:revision>126</cp:revision>
  <dcterms:created xsi:type="dcterms:W3CDTF">2020-05-08T13:40:42Z</dcterms:created>
  <dcterms:modified xsi:type="dcterms:W3CDTF">2020-05-14T13:03:43Z</dcterms:modified>
</cp:coreProperties>
</file>