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60" r:id="rId2"/>
    <p:sldId id="267" r:id="rId3"/>
    <p:sldId id="256" r:id="rId4"/>
    <p:sldId id="262" r:id="rId5"/>
    <p:sldId id="258" r:id="rId6"/>
    <p:sldId id="259" r:id="rId7"/>
    <p:sldId id="266" r:id="rId8"/>
    <p:sldId id="271" r:id="rId9"/>
    <p:sldId id="265" r:id="rId10"/>
    <p:sldId id="264" r:id="rId11"/>
    <p:sldId id="268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008F00"/>
    <a:srgbClr val="DDDD85"/>
    <a:srgbClr val="FFD317"/>
    <a:srgbClr val="684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590" autoAdjust="0"/>
  </p:normalViewPr>
  <p:slideViewPr>
    <p:cSldViewPr>
      <p:cViewPr varScale="1">
        <p:scale>
          <a:sx n="75" d="100"/>
          <a:sy n="75" d="100"/>
        </p:scale>
        <p:origin x="54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1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17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2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1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50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19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51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dim-makedonitissa3-lef.schools.ac.cy/theme/school-theme5/images/logo-makedonitissa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015skRvqs8?feature=oembed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sWx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emf"/><Relationship Id="rId17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image" Target="../media/image8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openxmlformats.org/officeDocument/2006/relationships/image" Target="../media/image7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20725" y="2031167"/>
            <a:ext cx="7772400" cy="1780108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tx1"/>
                </a:solidFill>
              </a:rPr>
              <a:t>F</a:t>
            </a:r>
            <a:r>
              <a:rPr lang="en-US" sz="11500" dirty="0">
                <a:solidFill>
                  <a:srgbClr val="FF0000"/>
                </a:solidFill>
              </a:rPr>
              <a:t>e</a:t>
            </a:r>
            <a:r>
              <a:rPr lang="en-US" sz="11500" dirty="0">
                <a:solidFill>
                  <a:srgbClr val="FFFF00"/>
                </a:solidFill>
              </a:rPr>
              <a:t>e</a:t>
            </a:r>
            <a:r>
              <a:rPr lang="en-US" sz="1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11500" dirty="0">
                <a:solidFill>
                  <a:srgbClr val="FF8AD8"/>
                </a:solidFill>
              </a:rPr>
              <a:t>i</a:t>
            </a:r>
            <a:r>
              <a:rPr lang="en-US" sz="11500" dirty="0">
                <a:solidFill>
                  <a:srgbClr val="00B050"/>
                </a:solidFill>
              </a:rPr>
              <a:t>n</a:t>
            </a:r>
            <a:r>
              <a:rPr lang="en-US" sz="11500" dirty="0">
                <a:solidFill>
                  <a:srgbClr val="00B0F0"/>
                </a:solidFill>
              </a:rPr>
              <a:t>g</a:t>
            </a:r>
            <a:r>
              <a:rPr lang="en-US" sz="11500" dirty="0">
                <a:solidFill>
                  <a:srgbClr val="7030A0"/>
                </a:solidFill>
              </a:rPr>
              <a:t>s</a:t>
            </a:r>
            <a:endParaRPr lang="el-GR" sz="11500" dirty="0">
              <a:solidFill>
                <a:srgbClr val="7030A0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A619CA-D14E-47E6-904A-CA484964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645" y="6376243"/>
            <a:ext cx="1204995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ADCD88-F4D3-490B-953E-9F07384D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</a:t>
            </a:fld>
            <a:endParaRPr lang="el-GR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DCC48F0-BEAA-42B5-8BD2-74DBE8C8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810"/>
            <a:ext cx="2658184" cy="10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17C0B6-CB50-4C69-841C-DE60AAA7BFB9}"/>
              </a:ext>
            </a:extLst>
          </p:cNvPr>
          <p:cNvSpPr/>
          <p:nvPr/>
        </p:nvSpPr>
        <p:spPr>
          <a:xfrm>
            <a:off x="4179345" y="417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ΑΓΓΛΙΚΑ – ΤΑΞΗ Γ΄</a:t>
            </a:r>
            <a:endParaRPr lang="el-GR" altLang="el-CY" sz="14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 Language – Year 3</a:t>
            </a:r>
            <a:endParaRPr lang="en-US" altLang="el-CY" sz="14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</a:t>
            </a:r>
            <a:r>
              <a:rPr lang="en-US" altLang="el-C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l-CY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Feelings </a:t>
            </a:r>
            <a:endParaRPr lang="en-US" altLang="el-CY" sz="2400" dirty="0">
              <a:latin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D724AAD-FADB-4633-8DAA-602375A6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D8C82-936C-46E2-84D1-971DFF3A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08"/>
            <a:ext cx="7290054" cy="1499616"/>
          </a:xfrm>
        </p:spPr>
        <p:txBody>
          <a:bodyPr/>
          <a:lstStyle/>
          <a:p>
            <a:r>
              <a:rPr lang="en-US" dirty="0"/>
              <a:t>Sing along!!!</a:t>
            </a:r>
            <a:br>
              <a:rPr lang="en-US" dirty="0"/>
            </a:br>
            <a:r>
              <a:rPr lang="en-US" sz="2400" dirty="0"/>
              <a:t>(click on the picture)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37295-794E-46F5-AA94-60D5F88A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545" y="6388414"/>
            <a:ext cx="246782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A5429-9E61-46AF-A518-E93B9C44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5015E64-89FB-43C3-B911-C8D636F0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nline Media 3" title="Sesame Street: If You're Happy and You Know It | Elmo's Sing-Along">
            <a:hlinkClick r:id="" action="ppaction://media"/>
            <a:extLst>
              <a:ext uri="{FF2B5EF4-FFF2-40B4-BE49-F238E27FC236}">
                <a16:creationId xmlns:a16="http://schemas.microsoft.com/office/drawing/2014/main" id="{68E1E035-EA1F-4CFE-9C6B-5AEB41068D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84290" y="1513724"/>
            <a:ext cx="7376142" cy="414908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2BD99-4A73-43EB-B093-81B6C46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7080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478429"/>
            <a:ext cx="8929718" cy="861824"/>
          </a:xfrm>
        </p:spPr>
        <p:txBody>
          <a:bodyPr>
            <a:noAutofit/>
          </a:bodyPr>
          <a:lstStyle/>
          <a:p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sentences in your notebook, complete them and read:</a:t>
            </a:r>
            <a:b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37295-794E-46F5-AA94-60D5F88A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282" y="6398200"/>
            <a:ext cx="313358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A5429-9E61-46AF-A518-E93B9C44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5015E64-89FB-43C3-B911-C8D636F0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9CABEF-3E2E-47CF-B0A5-5742483DF08C}"/>
              </a:ext>
            </a:extLst>
          </p:cNvPr>
          <p:cNvSpPr/>
          <p:nvPr/>
        </p:nvSpPr>
        <p:spPr>
          <a:xfrm>
            <a:off x="215516" y="1340253"/>
            <a:ext cx="8712968" cy="495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say "I am”</a:t>
            </a:r>
            <a:r>
              <a:rPr lang="en-GB" sz="2000" b="1" dirty="0">
                <a:solidFill>
                  <a:srgbClr val="76923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and you know it,</a:t>
            </a:r>
            <a:r>
              <a:rPr lang="en-GB" sz="2000" b="1" dirty="0">
                <a:solidFill>
                  <a:srgbClr val="5F497A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hug a friend</a:t>
            </a:r>
            <a:r>
              <a:rPr lang="en-GB" sz="2000" dirty="0">
                <a:solidFill>
                  <a:srgbClr val="76923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solidFill>
                  <a:srgbClr val="E36C0A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you're scared and you know it</a:t>
            </a:r>
            <a:r>
              <a:rPr lang="en-GB" sz="2000" b="1" dirty="0">
                <a:solidFill>
                  <a:srgbClr val="76923C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b="1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stamp your feet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endParaRPr lang="el-CY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CY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you're happy </a:t>
            </a:r>
            <a: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	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play the drum.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endParaRPr lang="el-CY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you're sad and you know it </a:t>
            </a: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endParaRPr lang="el-CY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GB" sz="2000" b="1" dirty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, sing a song.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3905250" algn="l"/>
              </a:tabLst>
            </a:pPr>
            <a:endParaRPr lang="el-CY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bored and you know it, </a:t>
            </a:r>
            <a:r>
              <a:rPr lang="en-GB" sz="2000" b="1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l-CY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645910" algn="r"/>
              </a:tabLst>
            </a:pPr>
            <a:r>
              <a:rPr lang="en-GB" sz="2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you're angry and you know it,</a:t>
            </a: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6645910" algn="r"/>
              </a:tabLs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l-CY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910BC-C89F-4F5B-B4FC-EFDF3CB1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522003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BBFC0-508F-448E-B364-F2CC46D6F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92" y="1124744"/>
            <a:ext cx="3752815" cy="28308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48AB14-4587-4A05-86A3-F626643E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86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290054" cy="1499616"/>
          </a:xfrm>
        </p:spPr>
        <p:txBody>
          <a:bodyPr/>
          <a:lstStyle/>
          <a:p>
            <a:r>
              <a:rPr lang="en-US" dirty="0"/>
              <a:t>Let’s remember this story!!!</a:t>
            </a:r>
            <a:br>
              <a:rPr lang="en-US" dirty="0"/>
            </a:br>
            <a:r>
              <a:rPr lang="en-US" sz="3200" dirty="0"/>
              <a:t>(</a:t>
            </a:r>
            <a:r>
              <a:rPr lang="en-US" sz="3200" dirty="0" err="1"/>
              <a:t>CLIck</a:t>
            </a:r>
            <a:r>
              <a:rPr lang="en-US" sz="3200" dirty="0"/>
              <a:t> on the link)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37295-794E-46F5-AA94-60D5F88A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282" y="6379899"/>
            <a:ext cx="206216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A5429-9E61-46AF-A518-E93B9C44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5015E64-89FB-43C3-B911-C8D636F0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378D6-9F84-4913-95E8-299C15AE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98341-EB42-4F7D-9BD9-0EF17DA6DC1C}"/>
              </a:ext>
            </a:extLst>
          </p:cNvPr>
          <p:cNvSpPr/>
          <p:nvPr/>
        </p:nvSpPr>
        <p:spPr>
          <a:xfrm>
            <a:off x="1115616" y="2726434"/>
            <a:ext cx="5943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https://safeYouTube.net/w/sWxF</a:t>
            </a:r>
            <a:endParaRPr lang="en-US" sz="3200" dirty="0"/>
          </a:p>
          <a:p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147634669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494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Feelings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Listen, point and say: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3F5050-65BC-401B-80E0-AE6BA2C38B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1680" y="1972268"/>
            <a:ext cx="1449380" cy="1528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D28F6D-FCED-4376-95F4-5EBFC53B84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61092" y="4348532"/>
            <a:ext cx="1450868" cy="1528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2D8BA-A457-4AEC-B2E2-6F4CFCDBCE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88771" y="1988840"/>
            <a:ext cx="1475317" cy="1528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DF3348-AECC-445A-AB9D-464F133E73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8184" y="2035668"/>
            <a:ext cx="1449380" cy="1537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145F7E-196A-4C33-BB29-0E791DB6FB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7208" y="4365104"/>
            <a:ext cx="1513024" cy="153409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3E125B-1811-4406-AFA4-704513080A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74398" y="345496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656D79-CA79-4D3A-898B-CB6A2FC539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321629" y="347422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C02C11-3F9D-49AC-A380-B8FD7F1DB2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730570" y="360065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356BE-F674-49EE-A768-7B7D3C4EDD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79171" y="596137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C83C3F-0A94-438C-B12A-5B7D6257145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58750" y="5961377"/>
            <a:ext cx="609600" cy="6096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26AB7CD-9489-47CF-941D-7BDCCC8E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DF79C-9283-4698-B758-B35EDCCE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888" y="6379899"/>
            <a:ext cx="1889824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33DD-6C66-4B7B-B960-F601F515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457200" y="5013176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bored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5013175"/>
            <a:ext cx="3115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scared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7" y="2636912"/>
            <a:ext cx="2992101" cy="216530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6F29BD2-28E4-4837-979D-EAEF08C2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B587C-E25C-4698-9E81-6CF718F64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670" y="2769447"/>
            <a:ext cx="2926030" cy="19002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E62E8-1181-4094-8AE3-7BA9628E345E}"/>
              </a:ext>
            </a:extLst>
          </p:cNvPr>
          <p:cNvSpPr/>
          <p:nvPr/>
        </p:nvSpPr>
        <p:spPr>
          <a:xfrm>
            <a:off x="251520" y="3494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Feelings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Read and say: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53F9A-13A6-4BE9-BC23-83A875DA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9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6184"/>
            <a:ext cx="3237696" cy="2105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4026" y="4499338"/>
            <a:ext cx="34108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happy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86" y="2624052"/>
            <a:ext cx="2759329" cy="1875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68144" y="4499337"/>
            <a:ext cx="397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sad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47E41-B737-48CC-8D81-29D817D7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952" y="6388414"/>
            <a:ext cx="286450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3284-7082-4BD8-9466-9A42640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47B33C6-8EED-4F01-A405-53D03CEF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4BDEAA-D920-4712-BA9E-89D4BBAC0605}"/>
              </a:ext>
            </a:extLst>
          </p:cNvPr>
          <p:cNvSpPr/>
          <p:nvPr/>
        </p:nvSpPr>
        <p:spPr>
          <a:xfrm>
            <a:off x="251520" y="34948"/>
            <a:ext cx="86409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Feelings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Read and say: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71E91A-C154-420E-910F-345497EA6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454" y="2170067"/>
            <a:ext cx="3353091" cy="25178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10B80F5-1D85-4B31-85D3-D5D0C7338FFB}"/>
              </a:ext>
            </a:extLst>
          </p:cNvPr>
          <p:cNvSpPr/>
          <p:nvPr/>
        </p:nvSpPr>
        <p:spPr>
          <a:xfrm>
            <a:off x="3203848" y="4365104"/>
            <a:ext cx="2967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angry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FC0FF-CDCD-4218-A3E0-96F91B7E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404664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Read and copy in your notebook </a:t>
            </a:r>
            <a:r>
              <a:rPr lang="el-GR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«ΤΟ ΣΧΟΛΕΙΟ ΜΑΣ ΕΙΝΑΙ ΕΔΩ»:</a:t>
            </a:r>
            <a:endParaRPr lang="en-US" sz="44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7849" y="2924944"/>
            <a:ext cx="1988301" cy="3106160"/>
            <a:chOff x="3746921" y="2132767"/>
            <a:chExt cx="1988301" cy="3106160"/>
          </a:xfrm>
        </p:grpSpPr>
        <p:sp>
          <p:nvSpPr>
            <p:cNvPr id="2" name="TextBox 1"/>
            <p:cNvSpPr txBox="1"/>
            <p:nvPr/>
          </p:nvSpPr>
          <p:spPr>
            <a:xfrm>
              <a:off x="4140586" y="2132767"/>
              <a:ext cx="120097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I </a:t>
              </a:r>
              <a:r>
                <a:rPr lang="en-US" sz="4400" b="1" dirty="0">
                  <a:solidFill>
                    <a:srgbClr val="FF0000"/>
                  </a:solidFill>
                </a:rPr>
                <a:t>am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6921" y="2680768"/>
              <a:ext cx="19883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You </a:t>
              </a:r>
              <a:r>
                <a:rPr lang="en-US" sz="4400" b="1" dirty="0">
                  <a:solidFill>
                    <a:srgbClr val="FF0000"/>
                  </a:solidFill>
                </a:rPr>
                <a:t>are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70054" y="3210056"/>
              <a:ext cx="13420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He </a:t>
              </a:r>
              <a:r>
                <a:rPr lang="en-US" sz="4400" b="1" dirty="0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6241" y="3867862"/>
              <a:ext cx="15696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She </a:t>
              </a:r>
              <a:r>
                <a:rPr lang="en-US" sz="4400" b="1" dirty="0">
                  <a:solidFill>
                    <a:srgbClr val="FF0000"/>
                  </a:solidFill>
                </a:rPr>
                <a:t>is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9935" y="4469486"/>
              <a:ext cx="10422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It </a:t>
              </a:r>
              <a:r>
                <a:rPr lang="en-US" sz="4400" b="1" dirty="0">
                  <a:solidFill>
                    <a:srgbClr val="FF0000"/>
                  </a:solidFill>
                </a:rPr>
                <a:t>is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7DB50-4B92-450C-968A-0FBF7FC5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2" y="6379899"/>
            <a:ext cx="2801524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5A6EB-FED0-43AD-9C81-3C6FBA3E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88174B2-0514-4F68-8CEC-5DAD5E20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B8E93F-980A-4411-8556-42A009EB8F5B}"/>
              </a:ext>
            </a:extLst>
          </p:cNvPr>
          <p:cNvSpPr/>
          <p:nvPr/>
        </p:nvSpPr>
        <p:spPr>
          <a:xfrm>
            <a:off x="3577848" y="2267138"/>
            <a:ext cx="17789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TO BE</a:t>
            </a:r>
            <a:endParaRPr lang="en-US" sz="7200" b="1" i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87EA0-CA9A-433D-A25E-080066BC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212976"/>
            <a:ext cx="3352569" cy="2520280"/>
          </a:xfrm>
          <a:prstGeom prst="rect">
            <a:avLst/>
          </a:prstGeom>
        </p:spPr>
      </p:pic>
      <p:sp>
        <p:nvSpPr>
          <p:cNvPr id="16" name="15 - Επεξήγηση με στρογγυλεμένο παραλληλόγραμμο"/>
          <p:cNvSpPr/>
          <p:nvPr/>
        </p:nvSpPr>
        <p:spPr>
          <a:xfrm>
            <a:off x="2195736" y="980728"/>
            <a:ext cx="3672408" cy="1872208"/>
          </a:xfrm>
          <a:prstGeom prst="wedgeRoundRectCallout">
            <a:avLst>
              <a:gd name="adj1" fmla="val -50854"/>
              <a:gd name="adj2" fmla="val 10031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400" dirty="0"/>
              <a:t> </a:t>
            </a:r>
            <a:r>
              <a:rPr lang="en-US" sz="5400" b="1" dirty="0">
                <a:solidFill>
                  <a:srgbClr val="FF0000"/>
                </a:solidFill>
              </a:rPr>
              <a:t>am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angry</a:t>
            </a:r>
          </a:p>
          <a:p>
            <a:pPr algn="ctr"/>
            <a:endParaRPr lang="el-GR" dirty="0"/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79" y="4504052"/>
            <a:ext cx="2992101" cy="2165308"/>
          </a:xfrm>
          <a:prstGeom prst="rect">
            <a:avLst/>
          </a:prstGeom>
        </p:spPr>
      </p:pic>
      <p:sp>
        <p:nvSpPr>
          <p:cNvPr id="18" name="17 - Επεξήγηση με στρογγυλεμένο παραλληλόγραμμο"/>
          <p:cNvSpPr/>
          <p:nvPr/>
        </p:nvSpPr>
        <p:spPr>
          <a:xfrm>
            <a:off x="4355976" y="2996952"/>
            <a:ext cx="4176464" cy="1440160"/>
          </a:xfrm>
          <a:prstGeom prst="wedgeRoundRectCallout">
            <a:avLst>
              <a:gd name="adj1" fmla="val -6496"/>
              <a:gd name="adj2" fmla="val 10238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are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angry.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</a:t>
            </a:r>
            <a:r>
              <a:rPr lang="en-US" sz="3600" b="1" dirty="0">
                <a:solidFill>
                  <a:srgbClr val="FF0000"/>
                </a:solidFill>
              </a:rPr>
              <a:t>am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scared.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7802D-77E3-49A8-8C6B-BA3E3125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966" y="6366769"/>
            <a:ext cx="2643826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BCA1-45FC-4E12-9523-58E44FFF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B8DDE8F-FBCF-4BA7-9326-1843BD26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09D52-B327-4E17-A224-24B28286B410}"/>
              </a:ext>
            </a:extLst>
          </p:cNvPr>
          <p:cNvSpPr txBox="1"/>
          <p:nvPr/>
        </p:nvSpPr>
        <p:spPr>
          <a:xfrm>
            <a:off x="406734" y="78807"/>
            <a:ext cx="5962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Let’s read:</a:t>
            </a:r>
            <a:endParaRPr lang="el-CY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9785C-8CBF-4B97-93E1-4F639FE8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4948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Feelings: Things to do when you are angry. Let’s read!</a:t>
            </a:r>
          </a:p>
          <a:p>
            <a:pPr algn="ctr"/>
            <a:endParaRPr lang="en-US" sz="36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A1DC8C-0797-4B17-8ED3-D87F760E2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1" y="1700807"/>
            <a:ext cx="2872098" cy="3685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E32C28-132B-46B0-867B-59CF1C291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1700808"/>
            <a:ext cx="3059833" cy="3742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BCDDE7-42B9-40BF-BAAF-9F0D03BFE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627" y="1719250"/>
            <a:ext cx="2872099" cy="374291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ADEB1-E05B-460F-973F-AFC6605E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34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4090"/>
            <a:ext cx="8229600" cy="892470"/>
          </a:xfrm>
        </p:spPr>
        <p:txBody>
          <a:bodyPr>
            <a:noAutofit/>
          </a:bodyPr>
          <a:lstStyle/>
          <a:p>
            <a:r>
              <a:rPr lang="en-US" sz="3200" dirty="0"/>
              <a:t>Match </a:t>
            </a:r>
            <a:r>
              <a:rPr lang="en-GB" sz="3200" dirty="0"/>
              <a:t>the words with the pictures </a:t>
            </a:r>
            <a:r>
              <a:rPr lang="en-US" sz="3200" dirty="0"/>
              <a:t>and write them in your notebook </a:t>
            </a:r>
            <a:r>
              <a:rPr lang="el-GR" sz="3200" dirty="0"/>
              <a:t>«ΤΟ ΣΧΟΛΕΙΟ ΜΑΣ ΕΙΝΑΙ ΕΔΩ»: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669BC-C14B-4AFA-AF46-14F3E797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362" y="6404022"/>
            <a:ext cx="266506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9A0E2-F6C6-4089-BDAC-984303BC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031">
            <a:off x="3932972" y="4960820"/>
            <a:ext cx="1866169" cy="16393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944">
            <a:off x="276378" y="4112524"/>
            <a:ext cx="3307033" cy="22046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921">
            <a:off x="2840501" y="2405836"/>
            <a:ext cx="2872020" cy="2187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364">
            <a:off x="5697830" y="2666679"/>
            <a:ext cx="2673053" cy="202229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7F74390D-432B-45E5-ADF7-BDB0A16D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163E96-3389-4AB0-8377-FFF9D35FF4DB}"/>
              </a:ext>
            </a:extLst>
          </p:cNvPr>
          <p:cNvSpPr/>
          <p:nvPr/>
        </p:nvSpPr>
        <p:spPr>
          <a:xfrm>
            <a:off x="765142" y="1076626"/>
            <a:ext cx="8199346" cy="1347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Bored	</a:t>
            </a:r>
            <a:r>
              <a:rPr lang="el-G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4. Happy</a:t>
            </a:r>
            <a:endParaRPr lang="el-CY" sz="1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Scared		</a:t>
            </a:r>
            <a:r>
              <a:rPr lang="en-US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5</a:t>
            </a:r>
            <a:r>
              <a:rPr lang="el-GR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Angry</a:t>
            </a:r>
            <a:r>
              <a:rPr lang="el-GR" sz="14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l-CY" sz="14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l-G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Sad				</a:t>
            </a: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l-CY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l-C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EF99D5-5862-4555-82E5-4B079770E5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79766">
            <a:off x="916163" y="2507436"/>
            <a:ext cx="2017951" cy="13046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77A05-2EAF-4F81-98F4-E0F9A2C4D319}"/>
              </a:ext>
            </a:extLst>
          </p:cNvPr>
          <p:cNvSpPr txBox="1"/>
          <p:nvPr/>
        </p:nvSpPr>
        <p:spPr>
          <a:xfrm>
            <a:off x="765142" y="3235925"/>
            <a:ext cx="3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endParaRPr lang="el-CY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FEBE1-23F4-4B10-B09B-6E5D4BF3217B}"/>
              </a:ext>
            </a:extLst>
          </p:cNvPr>
          <p:cNvSpPr txBox="1"/>
          <p:nvPr/>
        </p:nvSpPr>
        <p:spPr>
          <a:xfrm>
            <a:off x="3259434" y="3707740"/>
            <a:ext cx="3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</a:t>
            </a:r>
            <a:endParaRPr lang="el-CY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F464E-4E95-4483-9FCB-7188B39D6D6E}"/>
              </a:ext>
            </a:extLst>
          </p:cNvPr>
          <p:cNvSpPr txBox="1"/>
          <p:nvPr/>
        </p:nvSpPr>
        <p:spPr>
          <a:xfrm>
            <a:off x="6355778" y="3140968"/>
            <a:ext cx="3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</a:t>
            </a:r>
            <a:endParaRPr lang="el-CY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58CE57-807D-42AA-ACB1-40700E59E0ED}"/>
              </a:ext>
            </a:extLst>
          </p:cNvPr>
          <p:cNvSpPr txBox="1"/>
          <p:nvPr/>
        </p:nvSpPr>
        <p:spPr>
          <a:xfrm>
            <a:off x="1099194" y="5651956"/>
            <a:ext cx="3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 </a:t>
            </a:r>
            <a:endParaRPr lang="el-CY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8B6985-C688-4766-B825-8103D68364F4}"/>
              </a:ext>
            </a:extLst>
          </p:cNvPr>
          <p:cNvSpPr txBox="1"/>
          <p:nvPr/>
        </p:nvSpPr>
        <p:spPr>
          <a:xfrm>
            <a:off x="3835498" y="5507940"/>
            <a:ext cx="37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endParaRPr lang="el-C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908269-2697-420B-9C59-0DA80055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72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7213</TotalTime>
  <Words>330</Words>
  <Application>Microsoft Office PowerPoint</Application>
  <PresentationFormat>On-screen Show (4:3)</PresentationFormat>
  <Paragraphs>92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Tw Cen MT</vt:lpstr>
      <vt:lpstr>Tw Cen MT Condensed</vt:lpstr>
      <vt:lpstr>Wingdings 3</vt:lpstr>
      <vt:lpstr>Integral</vt:lpstr>
      <vt:lpstr>Feelings</vt:lpstr>
      <vt:lpstr>Let’s remember this story!!! (CLIck on the link)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Match the words with the pictures and write them in your notebook «ΤΟ ΣΧΟΛΕΙΟ ΜΑΣ ΕΙΝΑΙ ΕΔΩ»:</vt:lpstr>
      <vt:lpstr>Sing along!!! (click on the picture)</vt:lpstr>
      <vt:lpstr>Copy the sentences in your notebook, complete them and read: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Feelings</dc:title>
  <dc:creator>ASUS</dc:creator>
  <cp:lastModifiedBy>Erini</cp:lastModifiedBy>
  <cp:revision>3</cp:revision>
  <dcterms:created xsi:type="dcterms:W3CDTF">2016-01-23T17:31:21Z</dcterms:created>
  <dcterms:modified xsi:type="dcterms:W3CDTF">2020-05-18T10:28:38Z</dcterms:modified>
</cp:coreProperties>
</file>