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60" r:id="rId2"/>
    <p:sldId id="267" r:id="rId3"/>
    <p:sldId id="256" r:id="rId4"/>
    <p:sldId id="262" r:id="rId5"/>
    <p:sldId id="274" r:id="rId6"/>
    <p:sldId id="258" r:id="rId7"/>
    <p:sldId id="266" r:id="rId8"/>
    <p:sldId id="259" r:id="rId9"/>
    <p:sldId id="273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008F00"/>
    <a:srgbClr val="DDDD85"/>
    <a:srgbClr val="FFD317"/>
    <a:srgbClr val="684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94590" autoAdjust="0"/>
  </p:normalViewPr>
  <p:slideViewPr>
    <p:cSldViewPr>
      <p:cViewPr varScale="1">
        <p:scale>
          <a:sx n="68" d="100"/>
          <a:sy n="68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99ABC-C7A2-E14E-AC09-387E0D224D0C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4B10-8757-5047-BE98-90CF3DA86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GB" dirty="0"/>
              <a:t>Nina Josephides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1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17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62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00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4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91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650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19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51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Nina Josephides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l-CY"/>
              <a:t>Week 9                                                                                    18/05/20-22/5/20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Nina Josephides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6A4D273B-AE1C-40A3-AFAA-9CDA6084E113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99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dim-makedonitissa3-lef.schools.ac.cy/theme/school-theme5/images/logo-makedonitissa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dYx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zZx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cay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uay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20725" y="2031167"/>
            <a:ext cx="7772400" cy="1780108"/>
          </a:xfrm>
        </p:spPr>
        <p:txBody>
          <a:bodyPr>
            <a:normAutofit/>
          </a:bodyPr>
          <a:lstStyle/>
          <a:p>
            <a:r>
              <a:rPr lang="en-US" sz="11500" dirty="0">
                <a:solidFill>
                  <a:schemeClr val="tx1"/>
                </a:solidFill>
              </a:rPr>
              <a:t>Bear HUNT</a:t>
            </a:r>
            <a:endParaRPr lang="el-GR" sz="11500" dirty="0">
              <a:solidFill>
                <a:srgbClr val="7030A0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A619CA-D14E-47E6-904A-CA484964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645" y="6376243"/>
            <a:ext cx="1204995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CADCD88-F4D3-490B-953E-9F07384D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</a:t>
            </a:fld>
            <a:endParaRPr lang="el-GR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DCC48F0-BEAA-42B5-8BD2-74DBE8C8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2" y="287021"/>
            <a:ext cx="2658184" cy="105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17C0B6-CB50-4C69-841C-DE60AAA7BFB9}"/>
              </a:ext>
            </a:extLst>
          </p:cNvPr>
          <p:cNvSpPr/>
          <p:nvPr/>
        </p:nvSpPr>
        <p:spPr>
          <a:xfrm>
            <a:off x="4179345" y="417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ΑΓΓΛΙΚΑ – ΤΑΞΗ </a:t>
            </a:r>
            <a:r>
              <a:rPr lang="en-US" altLang="el-CY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l-GR" altLang="el-CY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΄</a:t>
            </a:r>
            <a:endParaRPr lang="el-GR" altLang="el-CY" sz="14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l-CY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English Language – Year 2</a:t>
            </a:r>
            <a:endParaRPr lang="en-US" altLang="el-CY" sz="1400" dirty="0"/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Θέμα</a:t>
            </a:r>
            <a:r>
              <a:rPr lang="en-US" altLang="el-CY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l-CY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Bear Hunt – Digraph SH </a:t>
            </a:r>
            <a:endParaRPr lang="en-US" altLang="el-CY" sz="2400" dirty="0">
              <a:latin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D724AAD-FADB-4633-8DAA-602375A6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6FD4A8-C419-4C97-A5CA-E6B6AD6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4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Match the words with </a:t>
            </a:r>
            <a:r>
              <a:rPr lang="en-GB" sz="3200" b="1" i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the pictures and </a:t>
            </a:r>
            <a:r>
              <a:rPr lang="en-US" sz="3200" b="1" i="1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copy 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them in your notebook </a:t>
            </a:r>
            <a:r>
              <a:rPr lang="el-GR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«ΤΟ ΣΧΟΛΕΙΟ ΜΑΣ ΕΙΝΑΙ ΕΔΩ»</a:t>
            </a:r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E38362B5-5B24-46BB-A3ED-6DA4F4CC8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533554"/>
              </p:ext>
            </p:extLst>
          </p:nvPr>
        </p:nvGraphicFramePr>
        <p:xfrm>
          <a:off x="1448528" y="2452300"/>
          <a:ext cx="6096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8414397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63028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4873285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695874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CY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18207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CY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908794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9196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3369510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5EF20AC-8C52-47DC-9406-1BA52AB9D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980" y="2492896"/>
            <a:ext cx="1362844" cy="792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031C38-4BD6-4180-BB13-C4D46D9E6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3431225"/>
            <a:ext cx="1312014" cy="792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EA62B2-5D33-4228-B37D-1AE0644AE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4281100"/>
            <a:ext cx="666871" cy="8461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43BA2B-645B-497E-9D2D-BA3899E4D9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5219428"/>
            <a:ext cx="1282692" cy="792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14E6F4-320D-4BAE-B8FA-A29193350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8064" y="2492896"/>
            <a:ext cx="458728" cy="806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66F005-9901-489E-9DA2-E9CD6F4BEF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0855" y="3477805"/>
            <a:ext cx="816099" cy="6995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EF58C2-E355-491D-8DDB-4DAC71335F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0422" y="4342605"/>
            <a:ext cx="1261738" cy="7846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B0E1DA-427B-4492-B21E-08C604B4A46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49315" y="5235281"/>
            <a:ext cx="1362845" cy="7768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FB9C8D9-E09B-4B6C-BD26-6F98C8566F50}"/>
              </a:ext>
            </a:extLst>
          </p:cNvPr>
          <p:cNvSpPr txBox="1"/>
          <p:nvPr/>
        </p:nvSpPr>
        <p:spPr>
          <a:xfrm>
            <a:off x="278146" y="1385952"/>
            <a:ext cx="84367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Cash, fish, polish, shampoo, fish, mushrooms, shark, splash </a:t>
            </a:r>
            <a:endParaRPr lang="el-CY" sz="2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E15807-A234-4B27-91D8-5ABEA79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6349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11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2BBFC0-508F-448E-B364-F2CC46D6F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92" y="1124744"/>
            <a:ext cx="3752815" cy="283084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427366-4E9D-4B1F-B5CA-C6A7139A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86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US" dirty="0"/>
              <a:t>Listen to the story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“We are going on a bear hunt” </a:t>
            </a:r>
            <a:r>
              <a:rPr lang="en-US" dirty="0"/>
              <a:t>as it is narrated by the author of the book!!!</a:t>
            </a:r>
            <a:br>
              <a:rPr lang="en-US" dirty="0"/>
            </a:br>
            <a:r>
              <a:rPr lang="en-US" sz="2700" dirty="0"/>
              <a:t>(click on the link)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37295-794E-46F5-AA94-60D5F88A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916" y="6342781"/>
            <a:ext cx="3097948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A5429-9E61-46AF-A518-E93B9C44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5015E64-89FB-43C3-B911-C8D636F01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23C09-ED4E-4228-A167-2A1A65FA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014C0-455B-42D4-B3B8-A4EFD9B9C2AF}"/>
              </a:ext>
            </a:extLst>
          </p:cNvPr>
          <p:cNvSpPr/>
          <p:nvPr/>
        </p:nvSpPr>
        <p:spPr>
          <a:xfrm>
            <a:off x="2054030" y="3284984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https://safeYouTube.net/w/dYxF</a:t>
            </a:r>
            <a:endParaRPr lang="en-US" sz="2800" dirty="0"/>
          </a:p>
          <a:p>
            <a:endParaRPr lang="el-CY" sz="2800" dirty="0"/>
          </a:p>
        </p:txBody>
      </p:sp>
    </p:spTree>
    <p:extLst>
      <p:ext uri="{BB962C8B-B14F-4D97-AF65-F5344CB8AC3E}">
        <p14:creationId xmlns:p14="http://schemas.microsoft.com/office/powerpoint/2010/main" val="147634669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6D7EEE4-84D6-48AA-9915-C4264CD4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69" y="3933056"/>
            <a:ext cx="2062162" cy="20700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7173C9D-8A9D-4334-BDE8-6347F6FA6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755" y="4005064"/>
            <a:ext cx="2244955" cy="19834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B0A427F-8EAD-47AE-B49F-03CF1EA65F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755" y="1567119"/>
            <a:ext cx="2193470" cy="207790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6D47CE0-10DF-43E5-987B-23454A9C8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158" y="1556792"/>
            <a:ext cx="2062162" cy="207790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5024E7-FBA5-460B-AA60-21BF09C2B7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439" y="1556792"/>
            <a:ext cx="1972358" cy="19944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1520" y="349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WE ARE GOING ON A BEAR HUNT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Point, read and say: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45B5B-7957-41D7-A9A6-62E636EB5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439" y="3933056"/>
            <a:ext cx="1972358" cy="2043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F6B718-F432-4245-987C-151B8ADB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933056"/>
            <a:ext cx="2062162" cy="207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BE537-84C0-413C-B24F-A7B77DFAC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34" y="1556792"/>
            <a:ext cx="1972358" cy="199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08015D-7800-4566-A55F-58F02BFE2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250" y="1567119"/>
            <a:ext cx="2193470" cy="2077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EAFBB0-2785-449D-A4FF-A68D4A670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653" y="1556792"/>
            <a:ext cx="2062162" cy="2077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C02DE8-F59F-42FE-ABDA-C19A3985B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50" y="4005064"/>
            <a:ext cx="2244955" cy="19834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E76F46E-CD43-4AC6-9E13-16A4E74C24C2}"/>
              </a:ext>
            </a:extLst>
          </p:cNvPr>
          <p:cNvSpPr/>
          <p:nvPr/>
        </p:nvSpPr>
        <p:spPr>
          <a:xfrm>
            <a:off x="439468" y="2996952"/>
            <a:ext cx="2023093" cy="11435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F8409-ED52-4E17-8E6B-6908B0B784C1}"/>
              </a:ext>
            </a:extLst>
          </p:cNvPr>
          <p:cNvSpPr/>
          <p:nvPr/>
        </p:nvSpPr>
        <p:spPr>
          <a:xfrm>
            <a:off x="3714081" y="3081734"/>
            <a:ext cx="143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river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F536F6-88D0-437F-AC14-7346BF06D186}"/>
              </a:ext>
            </a:extLst>
          </p:cNvPr>
          <p:cNvSpPr/>
          <p:nvPr/>
        </p:nvSpPr>
        <p:spPr>
          <a:xfrm>
            <a:off x="6821395" y="3104254"/>
            <a:ext cx="1344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26B0ED-322D-4E8B-88A9-0D5EF83BB25E}"/>
              </a:ext>
            </a:extLst>
          </p:cNvPr>
          <p:cNvSpPr/>
          <p:nvPr/>
        </p:nvSpPr>
        <p:spPr>
          <a:xfrm>
            <a:off x="630064" y="5445224"/>
            <a:ext cx="1743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forest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DE1B8B-7526-464A-B37B-238CDFCF8901}"/>
              </a:ext>
            </a:extLst>
          </p:cNvPr>
          <p:cNvSpPr/>
          <p:nvPr/>
        </p:nvSpPr>
        <p:spPr>
          <a:xfrm>
            <a:off x="2913926" y="5445224"/>
            <a:ext cx="2976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snowstorm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56C53B-33F2-44ED-98FE-E69357CF6657}"/>
              </a:ext>
            </a:extLst>
          </p:cNvPr>
          <p:cNvSpPr/>
          <p:nvPr/>
        </p:nvSpPr>
        <p:spPr>
          <a:xfrm>
            <a:off x="6821395" y="5445224"/>
            <a:ext cx="1467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7C56A87-F99D-4798-9441-B8D4021A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DF79C-9283-4698-B758-B35EDCCE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916" y="6436785"/>
            <a:ext cx="1657788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E33DD-6C66-4B7B-B960-F601F515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6F29BD2-28E4-4837-979D-EAEF08C20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9FE62E8-1181-4094-8AE3-7BA9628E345E}"/>
              </a:ext>
            </a:extLst>
          </p:cNvPr>
          <p:cNvSpPr/>
          <p:nvPr/>
        </p:nvSpPr>
        <p:spPr>
          <a:xfrm>
            <a:off x="251520" y="349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WE ARE GOING ON A BEAR HUNT</a:t>
            </a:r>
          </a:p>
          <a:p>
            <a:pPr algn="ctr"/>
            <a:r>
              <a:rPr lang="en-US" sz="2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Write the words in your notebook </a:t>
            </a:r>
            <a:r>
              <a:rPr lang="el-GR" sz="2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«ΤΟ ΣΧΟΛΕΙΟ ΜΑΣ ΕΙΝΑΙ ΕΔΩ»</a:t>
            </a:r>
            <a:endParaRPr lang="en-US" sz="24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4B9AC-4CC6-4938-AAA9-F06F5C30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01" y="1642830"/>
            <a:ext cx="8083997" cy="445046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FB630B-7279-40C1-BD7C-D799E1E123A9}"/>
              </a:ext>
            </a:extLst>
          </p:cNvPr>
          <p:cNvCxnSpPr/>
          <p:nvPr/>
        </p:nvCxnSpPr>
        <p:spPr>
          <a:xfrm>
            <a:off x="530001" y="3933056"/>
            <a:ext cx="195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27B427-82E2-4D2D-95A1-F4B998DEBC00}"/>
              </a:ext>
            </a:extLst>
          </p:cNvPr>
          <p:cNvCxnSpPr/>
          <p:nvPr/>
        </p:nvCxnSpPr>
        <p:spPr>
          <a:xfrm>
            <a:off x="3410321" y="3933056"/>
            <a:ext cx="195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190BBC-1E98-464B-9DA5-46697D53179C}"/>
              </a:ext>
            </a:extLst>
          </p:cNvPr>
          <p:cNvCxnSpPr/>
          <p:nvPr/>
        </p:nvCxnSpPr>
        <p:spPr>
          <a:xfrm>
            <a:off x="6506665" y="3933056"/>
            <a:ext cx="195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ADE986-A78D-4341-846D-A0014E4368C6}"/>
              </a:ext>
            </a:extLst>
          </p:cNvPr>
          <p:cNvCxnSpPr/>
          <p:nvPr/>
        </p:nvCxnSpPr>
        <p:spPr>
          <a:xfrm>
            <a:off x="467544" y="6381328"/>
            <a:ext cx="195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FBE205-0373-465D-82B8-08EF3BBD1752}"/>
              </a:ext>
            </a:extLst>
          </p:cNvPr>
          <p:cNvCxnSpPr/>
          <p:nvPr/>
        </p:nvCxnSpPr>
        <p:spPr>
          <a:xfrm>
            <a:off x="3482329" y="6381328"/>
            <a:ext cx="195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3C49AC-BD64-4856-8BB1-569379FE0D7C}"/>
              </a:ext>
            </a:extLst>
          </p:cNvPr>
          <p:cNvCxnSpPr/>
          <p:nvPr/>
        </p:nvCxnSpPr>
        <p:spPr>
          <a:xfrm>
            <a:off x="6506665" y="6309320"/>
            <a:ext cx="19537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EE4ED-EAC8-41FE-A703-36374A23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59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WE ARE GOING ON A BEAR HUNT</a:t>
            </a:r>
          </a:p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Digraphs:</a:t>
            </a:r>
          </a:p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Listen to the digraph song!</a:t>
            </a:r>
          </a:p>
          <a:p>
            <a:pPr algn="ctr"/>
            <a:r>
              <a:rPr lang="en-US" sz="32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(click on the link)</a:t>
            </a:r>
            <a:endParaRPr lang="en-US" sz="36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7724C-8844-40B8-B05F-B7C078BB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0E248-A6C8-4866-9C97-F09E74D6A7CF}"/>
              </a:ext>
            </a:extLst>
          </p:cNvPr>
          <p:cNvSpPr/>
          <p:nvPr/>
        </p:nvSpPr>
        <p:spPr>
          <a:xfrm>
            <a:off x="1547665" y="2636912"/>
            <a:ext cx="55667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https://safeYouTube.net/w/zZxF</a:t>
            </a:r>
            <a:endParaRPr lang="en-US" sz="3200" dirty="0"/>
          </a:p>
          <a:p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134040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47E41-B737-48CC-8D81-29D817D7F7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9376" y="6394862"/>
            <a:ext cx="2062162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83284-7082-4BD8-9466-9A42640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647B33C6-8EED-4F01-A405-53D03CEFD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94BDEAA-D920-4712-BA9E-89D4BBAC0605}"/>
              </a:ext>
            </a:extLst>
          </p:cNvPr>
          <p:cNvSpPr/>
          <p:nvPr/>
        </p:nvSpPr>
        <p:spPr>
          <a:xfrm>
            <a:off x="251520" y="55808"/>
            <a:ext cx="864096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What’s this sound?</a:t>
            </a:r>
          </a:p>
          <a:p>
            <a:pPr algn="ctr"/>
            <a:endParaRPr lang="en-US" sz="66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  <a:p>
            <a:pPr algn="ctr"/>
            <a:r>
              <a:rPr lang="en-US" sz="40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(click on the link)</a:t>
            </a:r>
            <a:endParaRPr lang="en-US" sz="66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A8B85F-818E-4D04-B317-52CE35C70CC8}"/>
              </a:ext>
            </a:extLst>
          </p:cNvPr>
          <p:cNvSpPr/>
          <p:nvPr/>
        </p:nvSpPr>
        <p:spPr>
          <a:xfrm>
            <a:off x="3491880" y="825248"/>
            <a:ext cx="19253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Sh</a:t>
            </a:r>
            <a:endParaRPr lang="el-CY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9EDD9-32A4-457A-8AB7-D100A6CC9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95D0BE-4B25-4D2F-B0EA-DC8EBD9AF0D3}"/>
              </a:ext>
            </a:extLst>
          </p:cNvPr>
          <p:cNvSpPr/>
          <p:nvPr/>
        </p:nvSpPr>
        <p:spPr>
          <a:xfrm>
            <a:off x="1867254" y="3590013"/>
            <a:ext cx="5826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https://safeYouTube.net/w/cayF</a:t>
            </a:r>
            <a:endParaRPr lang="en-US" sz="3200" dirty="0"/>
          </a:p>
          <a:p>
            <a:endParaRPr lang="el-CY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7802D-77E3-49A8-8C6B-BA3E3125F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916" y="6257744"/>
            <a:ext cx="1729796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67BCA1-45FC-4E12-9523-58E44FFF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B8DDE8F-FBCF-4BA7-9326-1843BD26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409D52-B327-4E17-A224-24B28286B410}"/>
              </a:ext>
            </a:extLst>
          </p:cNvPr>
          <p:cNvSpPr txBox="1"/>
          <p:nvPr/>
        </p:nvSpPr>
        <p:spPr>
          <a:xfrm>
            <a:off x="406734" y="78807"/>
            <a:ext cx="6397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How many </a:t>
            </a:r>
            <a:r>
              <a:rPr lang="en-US" sz="4000" dirty="0" err="1">
                <a:solidFill>
                  <a:srgbClr val="FF0000"/>
                </a:solidFill>
              </a:rPr>
              <a:t>sh</a:t>
            </a:r>
            <a:r>
              <a:rPr lang="en-US" sz="3200" dirty="0"/>
              <a:t> sounds can you spot?</a:t>
            </a:r>
            <a:endParaRPr lang="el-CY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C11125-DF09-467D-A8E0-86B11349D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25760"/>
            <a:ext cx="5470525" cy="47220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A0653-7FFB-4908-8CB7-FCED32AB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19" y="284349"/>
            <a:ext cx="86409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Write the words that have </a:t>
            </a:r>
            <a:r>
              <a:rPr lang="en-US" sz="4400" b="1" i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sh</a:t>
            </a:r>
            <a:r>
              <a:rPr lang="en-US" sz="4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 in them  in your notebook </a:t>
            </a:r>
            <a:r>
              <a:rPr lang="el-GR" sz="44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«ΤΟ ΣΧΟΛΕΙΟ ΜΑΣ ΕΙΝΑΙ ΕΔΩ»:</a:t>
            </a:r>
            <a:endParaRPr lang="en-US" sz="44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7DB50-4B92-450C-968A-0FBF7FC5D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460" y="6470704"/>
            <a:ext cx="2331300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5A6EB-FED0-43AD-9C81-3C6FBA3E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E88174B2-0514-4F68-8CEC-5DAD5E207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71B78E-6CAD-46CD-9F6A-56D9492ED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917" y="3560590"/>
            <a:ext cx="1809750" cy="1247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F8DA11-0CA1-4D35-B8E5-EC9DB61E7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66" y="2737461"/>
            <a:ext cx="1876425" cy="1581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2C3BBA-5C17-4CBA-B13F-598729D81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150" y="2519362"/>
            <a:ext cx="1409700" cy="18192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6DD18A-8431-4E42-8B58-65E67F4C41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367634"/>
            <a:ext cx="1990725" cy="1714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B2D0AD-8B6E-403C-9B78-779DAD832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7612" y="2747962"/>
            <a:ext cx="1628775" cy="1362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260FED-27FA-4529-81EF-E03DD5A6D9E7}"/>
              </a:ext>
            </a:extLst>
          </p:cNvPr>
          <p:cNvSpPr txBox="1"/>
          <p:nvPr/>
        </p:nvSpPr>
        <p:spPr>
          <a:xfrm>
            <a:off x="6804248" y="480836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</a:t>
            </a:r>
            <a:endParaRPr lang="el-C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ABEED-228D-4EF6-8E5B-B3148BBF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Nina Josephides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4948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Let’s practice a little bit more:</a:t>
            </a:r>
          </a:p>
          <a:p>
            <a:pPr algn="ctr"/>
            <a:r>
              <a:rPr lang="en-US" sz="3600" b="1" i="1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</a:rPr>
              <a:t>(click on the link)</a:t>
            </a:r>
          </a:p>
          <a:p>
            <a:pPr algn="ctr"/>
            <a:endParaRPr lang="en-US" sz="3600" b="1" i="1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3FC03DA-2FD4-43AF-B924-67B10F88C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081" y="6370263"/>
            <a:ext cx="797511" cy="365125"/>
          </a:xfrm>
        </p:spPr>
        <p:txBody>
          <a:bodyPr/>
          <a:lstStyle/>
          <a:p>
            <a:r>
              <a:rPr lang="el-CY"/>
              <a:t>Week 9                                                                                    18/05/20-22/5/20</a:t>
            </a:r>
            <a:endParaRPr lang="el-GR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EB18A36-4792-410A-BE40-C075881A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D273B-AE1C-40A3-AFAA-9CDA6084E113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ECE9A658-94C1-48D5-8A7F-D3D295A05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34" y="6289196"/>
            <a:ext cx="2062162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162F5-24C8-4184-9F50-18AB1B17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Nina Josephides</a:t>
            </a:r>
            <a:endParaRPr lang="el-G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4B8991-B4F7-4CF9-BA7B-D23B6B887CED}"/>
              </a:ext>
            </a:extLst>
          </p:cNvPr>
          <p:cNvSpPr/>
          <p:nvPr/>
        </p:nvSpPr>
        <p:spPr>
          <a:xfrm>
            <a:off x="1763688" y="2813181"/>
            <a:ext cx="6076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https://safeYouTube.net/w/uayF</a:t>
            </a:r>
            <a:endParaRPr lang="en-US" sz="3200" dirty="0"/>
          </a:p>
          <a:p>
            <a:endParaRPr lang="el-CY" sz="3200" dirty="0"/>
          </a:p>
        </p:txBody>
      </p:sp>
    </p:spTree>
    <p:extLst>
      <p:ext uri="{BB962C8B-B14F-4D97-AF65-F5344CB8AC3E}">
        <p14:creationId xmlns:p14="http://schemas.microsoft.com/office/powerpoint/2010/main" val="398358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7378</TotalTime>
  <Words>298</Words>
  <Application>Microsoft Office PowerPoint</Application>
  <PresentationFormat>On-screen Show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Integral</vt:lpstr>
      <vt:lpstr>Bear HUNT</vt:lpstr>
      <vt:lpstr>Listen to the story “We are going on a bear hunt” as it is narrated by the author of the book!!! (click on the link)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 HUNT</dc:title>
  <dc:creator>ASUS</dc:creator>
  <cp:lastModifiedBy>Elias Nissiotis</cp:lastModifiedBy>
  <cp:revision>5</cp:revision>
  <dcterms:created xsi:type="dcterms:W3CDTF">2016-01-23T17:31:21Z</dcterms:created>
  <dcterms:modified xsi:type="dcterms:W3CDTF">2020-05-18T10:14:14Z</dcterms:modified>
</cp:coreProperties>
</file>