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60" r:id="rId2"/>
    <p:sldId id="256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62" r:id="rId17"/>
    <p:sldId id="287" r:id="rId18"/>
    <p:sldId id="288" r:id="rId19"/>
    <p:sldId id="273" r:id="rId20"/>
    <p:sldId id="267" r:id="rId21"/>
    <p:sldId id="258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008F00"/>
    <a:srgbClr val="DDDD85"/>
    <a:srgbClr val="FFD317"/>
    <a:srgbClr val="684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9" autoAdjust="0"/>
    <p:restoredTop sz="94590" autoAdjust="0"/>
  </p:normalViewPr>
  <p:slideViewPr>
    <p:cSldViewPr>
      <p:cViewPr varScale="1">
        <p:scale>
          <a:sx n="75" d="100"/>
          <a:sy n="75" d="100"/>
        </p:scale>
        <p:origin x="54" y="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99ABC-C7A2-E14E-AC09-387E0D224D0C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14B10-8757-5047-BE98-90CF3DA860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71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117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62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00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44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912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650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519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527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251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Nina Josephides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7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Nina Josephides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A4D273B-AE1C-40A3-AFAA-9CDA6084E113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99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dim-makedonitissa3-lef.schools.ac.cy/theme/school-theme5/images/logo-makedonitissa3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youtube.net/w/ABxF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92408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5.png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image" Target="../media/image4.emf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1.png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20725" y="2031167"/>
            <a:ext cx="7772400" cy="1780108"/>
          </a:xfrm>
        </p:spPr>
        <p:txBody>
          <a:bodyPr>
            <a:normAutofit/>
          </a:bodyPr>
          <a:lstStyle/>
          <a:p>
            <a:r>
              <a:rPr lang="en-US" sz="11500" dirty="0">
                <a:solidFill>
                  <a:schemeClr val="tx1"/>
                </a:solidFill>
              </a:rPr>
              <a:t>F</a:t>
            </a:r>
            <a:r>
              <a:rPr lang="en-US" sz="11500" dirty="0">
                <a:solidFill>
                  <a:srgbClr val="FF0000"/>
                </a:solidFill>
              </a:rPr>
              <a:t>e</a:t>
            </a:r>
            <a:r>
              <a:rPr lang="en-US" sz="11500" dirty="0">
                <a:solidFill>
                  <a:srgbClr val="FFFF00"/>
                </a:solidFill>
              </a:rPr>
              <a:t>e</a:t>
            </a:r>
            <a:r>
              <a:rPr lang="en-US" sz="11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11500" dirty="0">
                <a:solidFill>
                  <a:srgbClr val="FF8AD8"/>
                </a:solidFill>
              </a:rPr>
              <a:t>i</a:t>
            </a:r>
            <a:r>
              <a:rPr lang="en-US" sz="11500" dirty="0">
                <a:solidFill>
                  <a:srgbClr val="00B050"/>
                </a:solidFill>
              </a:rPr>
              <a:t>n</a:t>
            </a:r>
            <a:r>
              <a:rPr lang="en-US" sz="11500" dirty="0">
                <a:solidFill>
                  <a:srgbClr val="00B0F0"/>
                </a:solidFill>
              </a:rPr>
              <a:t>g</a:t>
            </a:r>
            <a:r>
              <a:rPr lang="en-US" sz="11500" dirty="0">
                <a:solidFill>
                  <a:srgbClr val="7030A0"/>
                </a:solidFill>
              </a:rPr>
              <a:t>s</a:t>
            </a:r>
            <a:endParaRPr lang="el-GR" sz="11500" dirty="0">
              <a:solidFill>
                <a:srgbClr val="7030A0"/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A619CA-D14E-47E6-904A-CA4849645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981" y="6289196"/>
            <a:ext cx="1781059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CADCD88-F4D3-490B-953E-9F07384D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</a:t>
            </a:fld>
            <a:endParaRPr lang="el-GR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9DCC48F0-BEAA-42B5-8BD2-74DBE8C8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1" y="247604"/>
            <a:ext cx="2658184" cy="10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17C0B6-CB50-4C69-841C-DE60AAA7BFB9}"/>
              </a:ext>
            </a:extLst>
          </p:cNvPr>
          <p:cNvSpPr/>
          <p:nvPr/>
        </p:nvSpPr>
        <p:spPr>
          <a:xfrm>
            <a:off x="4179345" y="4174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CY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ΑΓΓΛΙΚΑ – ΤΑΞΗ </a:t>
            </a:r>
            <a:r>
              <a:rPr lang="en-GB" altLang="el-CY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l-GR" altLang="el-CY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΄</a:t>
            </a:r>
            <a:endParaRPr lang="el-GR" altLang="el-CY" sz="1400" dirty="0"/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CY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English Language – Year 1</a:t>
            </a:r>
            <a:endParaRPr lang="en-US" altLang="el-CY" sz="1400" dirty="0"/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CY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Θέμα</a:t>
            </a:r>
            <a:r>
              <a:rPr lang="en-US" altLang="el-CY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altLang="el-CY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Feelings </a:t>
            </a:r>
            <a:endParaRPr lang="en-US" altLang="el-CY" sz="2400" dirty="0">
              <a:latin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D724AAD-FADB-4633-8DAA-602375A6E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B5764-DFC7-4553-8B13-338CED19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827" y="6470704"/>
            <a:ext cx="1329750" cy="183617"/>
          </a:xfrm>
        </p:spPr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673E4A-3114-45EF-A032-B3A89689D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034" y="708314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39D94-473E-421C-A67C-7E9192676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45603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7258" y="1311195"/>
            <a:ext cx="2154065" cy="2184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43529-1F78-4DE2-93B8-ABDA95376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473" y="4741492"/>
            <a:ext cx="1409700" cy="1371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483B0A-D75D-4DE5-845A-B09EFF33E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2749" y="1280182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7E6C5-0119-42E9-A6CE-54EBCB462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124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E5B25C-C896-4005-8994-66B93D78C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034" y="708314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BAE0-D914-401F-8F99-B97489E3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627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46" y="1124744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5AD1CC-C6CF-4A02-8AD0-59EC04D3B2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473" y="4741492"/>
            <a:ext cx="1409700" cy="1371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BE0886-480D-4B7C-95DE-66DEF8637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668" y="1241678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23D27-D851-434B-9081-4DBB111A7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3248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19F1F9-2410-431A-9848-11B7F4992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034" y="708314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EE3AA-2E5A-4285-BCA6-AE540CDB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1884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663" y="1745782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830" y="4512957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A4EDC2-43F8-44D5-9562-FEEB2902D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27000" y="4102456"/>
            <a:ext cx="609600" cy="520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46F375-AD8B-4CF2-96AB-EC39ACB70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418" y="4665905"/>
            <a:ext cx="1636197" cy="15155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08D83-3C1E-4A2C-AD67-A504985F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9131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DF79C-9283-4698-B758-B35EDCCE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826" y="6369705"/>
            <a:ext cx="2190926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E33DD-6C66-4B7B-B960-F601F515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6F29BD2-28E4-4837-979D-EAEF08C20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FE62E8-1181-4094-8AE3-7BA9628E345E}"/>
              </a:ext>
            </a:extLst>
          </p:cNvPr>
          <p:cNvSpPr/>
          <p:nvPr/>
        </p:nvSpPr>
        <p:spPr>
          <a:xfrm>
            <a:off x="251520" y="34948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Let’s play </a:t>
            </a:r>
          </a:p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“Simon says”</a:t>
            </a:r>
          </a:p>
          <a:p>
            <a:pPr algn="ctr"/>
            <a:endParaRPr lang="en-US" sz="3600" b="1" i="1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CF984C-C375-44D6-A2D4-AB85C38E64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16" y="2428467"/>
            <a:ext cx="1984714" cy="17435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045352-F588-4FCD-9470-210B174FC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25" y="4263128"/>
            <a:ext cx="3517104" cy="2344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29F47B-D4AD-46EA-8251-D4D97877B7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5" y="1972152"/>
            <a:ext cx="2768463" cy="21086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56EEE2-035A-4873-B762-B6DDAEB4BC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12" y="2928173"/>
            <a:ext cx="3189372" cy="241291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9E1278-E437-450A-818A-A6D9ECC5E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23898" y="760659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8342F-4519-44C3-8FC1-60978D59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59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9099"/>
            <a:ext cx="7290054" cy="1499616"/>
          </a:xfrm>
        </p:spPr>
        <p:txBody>
          <a:bodyPr/>
          <a:lstStyle/>
          <a:p>
            <a:r>
              <a:rPr lang="en-US" dirty="0"/>
              <a:t>STORYTIME!!!</a:t>
            </a:r>
            <a:br>
              <a:rPr lang="en-US" dirty="0"/>
            </a:br>
            <a:r>
              <a:rPr lang="en-US" dirty="0"/>
              <a:t>(Click on the Picture below)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37295-794E-46F5-AA94-60D5F88A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916" y="6379899"/>
            <a:ext cx="1657788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A5429-9E61-46AF-A518-E93B9C44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5015E64-89FB-43C3-B911-C8D636F0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DA24B-B577-4496-B622-D04F96D1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691A5-050E-400C-A968-0AFF480F9259}"/>
              </a:ext>
            </a:extLst>
          </p:cNvPr>
          <p:cNvSpPr/>
          <p:nvPr/>
        </p:nvSpPr>
        <p:spPr>
          <a:xfrm>
            <a:off x="1427068" y="2408250"/>
            <a:ext cx="62898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https://safeYouTube.net/w/ABxF</a:t>
            </a:r>
            <a:endParaRPr lang="en-US" sz="3600" dirty="0"/>
          </a:p>
          <a:p>
            <a:endParaRPr lang="el-CY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061B3557-47A8-44EF-9AB8-66B2C5ACC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21" y="1744205"/>
            <a:ext cx="7492633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5740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2261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Feelings: How does the gorilla feel?</a:t>
            </a:r>
          </a:p>
          <a:p>
            <a:pPr algn="ctr"/>
            <a:endParaRPr lang="en-US" sz="3600" b="1" i="1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18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B5C11-E977-4087-80D9-C61B1825A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5895">
            <a:off x="832523" y="1256338"/>
            <a:ext cx="3176718" cy="2012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841530-B94C-41C4-BA95-91CD37E63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63" y="1124744"/>
            <a:ext cx="2309217" cy="1987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85318-3019-420B-BB99-7AD93DC6F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098" y="3541727"/>
            <a:ext cx="1743075" cy="2419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99D143-0DDF-4A7F-AA39-3109EDC4F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3314921"/>
            <a:ext cx="2062163" cy="261628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B789F-AEDB-4B1D-B4B8-F876B2F02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8731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22612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Feelings: Let’s play a game!!!</a:t>
            </a:r>
          </a:p>
          <a:p>
            <a:pPr algn="ctr"/>
            <a:r>
              <a:rPr lang="en-US" sz="44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Click on the link below.</a:t>
            </a:r>
          </a:p>
          <a:p>
            <a:pPr algn="ctr"/>
            <a:r>
              <a:rPr lang="en-US" sz="44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Spin the wheel and say how the monster feels e.g. It’ s angry! It’ s a happy monster!</a:t>
            </a:r>
          </a:p>
          <a:p>
            <a:pPr algn="ctr"/>
            <a:endParaRPr lang="en-US" sz="3600" b="1" i="1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6A8C0D-098C-4F62-BE4B-CA52EE6C9F98}"/>
              </a:ext>
            </a:extLst>
          </p:cNvPr>
          <p:cNvSpPr/>
          <p:nvPr/>
        </p:nvSpPr>
        <p:spPr>
          <a:xfrm>
            <a:off x="1100803" y="4005064"/>
            <a:ext cx="6942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https://wordwall.net/resource/2092408</a:t>
            </a:r>
            <a:endParaRPr lang="en-US" sz="3200" dirty="0"/>
          </a:p>
          <a:p>
            <a:endParaRPr lang="el-CY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E105E-2926-41B6-BCF8-C3F3139D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342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Listen, point and say: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2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A55CE0-ADAF-47D8-9A5F-3B63985F2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1063" y="1746316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4915B9-02B3-42EE-A8B4-DA01E50C5D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05030" y="1743060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6FA3B8-8A62-49EF-B092-8483FE45C8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69172" y="4197285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17D8D9-2092-499C-9C56-9D0BCCEE72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26508" y="4197285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A74AA-C1F6-47B2-8A0C-50DBE03E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06" y="112976"/>
            <a:ext cx="7290054" cy="1499616"/>
          </a:xfrm>
        </p:spPr>
        <p:txBody>
          <a:bodyPr/>
          <a:lstStyle/>
          <a:p>
            <a:r>
              <a:rPr lang="en-US" dirty="0" err="1"/>
              <a:t>NoW</a:t>
            </a:r>
            <a:r>
              <a:rPr lang="en-US" dirty="0"/>
              <a:t> SING ALONG!!!</a:t>
            </a:r>
            <a:br>
              <a:rPr lang="en-US" dirty="0"/>
            </a:br>
            <a:r>
              <a:rPr lang="en-US" dirty="0"/>
              <a:t>(click on the picture)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37295-794E-46F5-AA94-60D5F88A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916" y="6379899"/>
            <a:ext cx="1657788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A5429-9E61-46AF-A518-E93B9C44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5015E64-89FB-43C3-B911-C8D636F0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f you're happy and you know it - Nursery Rhymes &amp; Kids Songs - LearnEnglish Kids British Council.mp4">
            <a:hlinkClick r:id="" action="ppaction://media"/>
            <a:extLst>
              <a:ext uri="{FF2B5EF4-FFF2-40B4-BE49-F238E27FC236}">
                <a16:creationId xmlns:a16="http://schemas.microsoft.com/office/drawing/2014/main" id="{96E0D3BB-EC65-4E3D-8456-CA5FA4084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3809" y="1563716"/>
            <a:ext cx="8192908" cy="46085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3F58D-167F-4BE2-AF6C-18DBE91F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6346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05B0AFC4-F37D-4CA6-8A85-F29B0020411C}"/>
              </a:ext>
            </a:extLst>
          </p:cNvPr>
          <p:cNvSpPr/>
          <p:nvPr/>
        </p:nvSpPr>
        <p:spPr>
          <a:xfrm>
            <a:off x="5904443" y="1558178"/>
            <a:ext cx="3276069" cy="212365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E47E41-B737-48CC-8D81-29D817D7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705" y="6390278"/>
            <a:ext cx="2062162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83284-7082-4BD8-9466-9A42640A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21</a:t>
            </a:fld>
            <a:endParaRPr lang="el-GR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647B33C6-8EED-4F01-A405-53D03CEFD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4BDEAA-D920-4712-BA9E-89D4BBAC0605}"/>
              </a:ext>
            </a:extLst>
          </p:cNvPr>
          <p:cNvSpPr/>
          <p:nvPr/>
        </p:nvSpPr>
        <p:spPr>
          <a:xfrm>
            <a:off x="251520" y="34948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GB" sz="6600" dirty="0"/>
              <a:t> </a:t>
            </a:r>
            <a:endParaRPr lang="en-US" sz="6600" b="1" i="1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5BE9B4-657A-4316-BB8D-97CF6E87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935" y="3935938"/>
            <a:ext cx="1466850" cy="1885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74DB3B-EEC9-46A0-B7E5-FC11C721E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889" y="2655339"/>
            <a:ext cx="1695450" cy="1600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8D5230-C75C-4F23-850C-CA8607A4A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06623"/>
            <a:ext cx="1924050" cy="19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BFA22A-0532-49C2-BDB7-7DEBC131C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472" y="4207169"/>
            <a:ext cx="1924050" cy="14668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9A4E31-7833-4264-A94A-A9817D3C5476}"/>
              </a:ext>
            </a:extLst>
          </p:cNvPr>
          <p:cNvSpPr/>
          <p:nvPr/>
        </p:nvSpPr>
        <p:spPr>
          <a:xfrm>
            <a:off x="1043608" y="1036112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 your notebook </a:t>
            </a:r>
            <a:r>
              <a:rPr lang="el-GR" dirty="0">
                <a:solidFill>
                  <a:srgbClr val="FF0000"/>
                </a:solidFill>
              </a:rPr>
              <a:t>«ΤΟ ΣΧΟΛΕΙΟ ΜΑΣ ΕΙΝΑΙ ΕΔΩ» </a:t>
            </a:r>
            <a:r>
              <a:rPr lang="en-GB" dirty="0"/>
              <a:t>draw a sad animal, a happy animal, an angry animal and a scared animal. Remember to write the date and the title </a:t>
            </a:r>
            <a:r>
              <a:rPr lang="el-GR" sz="2400" dirty="0">
                <a:solidFill>
                  <a:srgbClr val="FF0000"/>
                </a:solidFill>
              </a:rPr>
              <a:t>«</a:t>
            </a:r>
            <a:r>
              <a:rPr lang="en-GB" sz="2400" dirty="0">
                <a:solidFill>
                  <a:srgbClr val="FF0000"/>
                </a:solidFill>
              </a:rPr>
              <a:t>Feelings</a:t>
            </a:r>
            <a:r>
              <a:rPr lang="el-GR" sz="2400" dirty="0">
                <a:solidFill>
                  <a:srgbClr val="FF0000"/>
                </a:solidFill>
              </a:rPr>
              <a:t>»</a:t>
            </a:r>
            <a:r>
              <a:rPr lang="el-GR" sz="2400" dirty="0"/>
              <a:t>.</a:t>
            </a:r>
            <a:endParaRPr lang="el-CY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E3962C-7E8D-4BA5-A92C-B4FFBC80161E}"/>
              </a:ext>
            </a:extLst>
          </p:cNvPr>
          <p:cNvSpPr/>
          <p:nvPr/>
        </p:nvSpPr>
        <p:spPr>
          <a:xfrm>
            <a:off x="-73848" y="4451133"/>
            <a:ext cx="260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is a black cat. It’s scared!</a:t>
            </a:r>
            <a:endParaRPr lang="el-CY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EC672-AC8D-4AAB-A345-43FB053B10A3}"/>
              </a:ext>
            </a:extLst>
          </p:cNvPr>
          <p:cNvSpPr/>
          <p:nvPr/>
        </p:nvSpPr>
        <p:spPr>
          <a:xfrm>
            <a:off x="4142889" y="4178569"/>
            <a:ext cx="2600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is a small, happy fish!</a:t>
            </a:r>
            <a:endParaRPr lang="el-CY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2F58CD-C4D9-4DCC-A67A-030BAE31D6E0}"/>
              </a:ext>
            </a:extLst>
          </p:cNvPr>
          <p:cNvSpPr/>
          <p:nvPr/>
        </p:nvSpPr>
        <p:spPr>
          <a:xfrm>
            <a:off x="6201594" y="5812129"/>
            <a:ext cx="2600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is a dog! It’s sad! </a:t>
            </a:r>
            <a:endParaRPr lang="el-CY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F5F54C-C420-4E5B-A3ED-8D79B30CD977}"/>
              </a:ext>
            </a:extLst>
          </p:cNvPr>
          <p:cNvSpPr/>
          <p:nvPr/>
        </p:nvSpPr>
        <p:spPr>
          <a:xfrm rot="640537">
            <a:off x="6049311" y="2082317"/>
            <a:ext cx="30248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Example</a:t>
            </a:r>
          </a:p>
          <a:p>
            <a:pPr algn="ctr"/>
            <a:r>
              <a:rPr lang="en-GB" sz="6600" dirty="0"/>
              <a:t> </a:t>
            </a:r>
            <a:endParaRPr lang="en-US" sz="6600" b="1" i="1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8D1AC1-7C85-42CC-8238-C8F046A0FC2D}"/>
              </a:ext>
            </a:extLst>
          </p:cNvPr>
          <p:cNvSpPr/>
          <p:nvPr/>
        </p:nvSpPr>
        <p:spPr>
          <a:xfrm>
            <a:off x="2115088" y="5886465"/>
            <a:ext cx="2600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is a cat! It’s angry!</a:t>
            </a:r>
            <a:endParaRPr lang="el-CY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8142C-9E98-4D34-A93D-41C963542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22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BBFC0-508F-448E-B364-F2CC46D6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92" y="1124744"/>
            <a:ext cx="3752815" cy="283084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59C094-AD97-4BA3-A46C-F880E242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886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3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43529-1F78-4DE2-93B8-ABDA95376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473" y="4741492"/>
            <a:ext cx="1409700" cy="1371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AD718-A691-4AF0-A75C-DFA52AEF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6939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4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40237E-CC4B-4724-A57F-6BF71035D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034" y="708314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031A2-DEC4-4432-85A2-313E61F2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396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7978" y="1035150"/>
            <a:ext cx="2154065" cy="2184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43529-1F78-4DE2-93B8-ABDA95376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473" y="4741492"/>
            <a:ext cx="1409700" cy="1371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5B451E-0546-4682-BF2C-50FCBC994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9996" y="1175393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4D402-0139-40CB-9F19-0D6A425D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848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8E344-70D5-46A0-B1CF-F3CF63B5F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034" y="708314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ADAFF-9AE0-49B8-B10D-EFCFDAE4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349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7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115" y="1241678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460" y="4126898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43529-1F78-4DE2-93B8-ABDA95376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473" y="4741492"/>
            <a:ext cx="1409700" cy="1371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F36257-4D9C-489F-8197-64B02FA21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668" y="1241678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5DFEB-56AA-4493-A2F2-A1040ED0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113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88455E-0DCF-485A-937E-EBE829849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034" y="708314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FBFD4-7D92-4017-94B0-A3F8B9023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6719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4D65ED-2242-4762-8718-3FD658DDEBB0}"/>
              </a:ext>
            </a:extLst>
          </p:cNvPr>
          <p:cNvSpPr/>
          <p:nvPr/>
        </p:nvSpPr>
        <p:spPr>
          <a:xfrm>
            <a:off x="4794146" y="4102456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1C789-040C-4B45-93C9-79EE493BD159}"/>
              </a:ext>
            </a:extLst>
          </p:cNvPr>
          <p:cNvSpPr/>
          <p:nvPr/>
        </p:nvSpPr>
        <p:spPr>
          <a:xfrm>
            <a:off x="2065460" y="412140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A6C256-EA37-4DB7-8554-086459BD69DE}"/>
              </a:ext>
            </a:extLst>
          </p:cNvPr>
          <p:cNvSpPr/>
          <p:nvPr/>
        </p:nvSpPr>
        <p:spPr>
          <a:xfrm>
            <a:off x="4780812" y="1748990"/>
            <a:ext cx="215512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A5672C-E31A-448B-8A96-5F480B3EE6A3}"/>
              </a:ext>
            </a:extLst>
          </p:cNvPr>
          <p:cNvSpPr/>
          <p:nvPr/>
        </p:nvSpPr>
        <p:spPr>
          <a:xfrm>
            <a:off x="2051720" y="1743060"/>
            <a:ext cx="2075902" cy="218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Rectangle 1"/>
          <p:cNvSpPr/>
          <p:nvPr/>
        </p:nvSpPr>
        <p:spPr>
          <a:xfrm>
            <a:off x="251520" y="34948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Feelings</a:t>
            </a:r>
          </a:p>
          <a:p>
            <a:pPr algn="ctr"/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What’s missing?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FC03DA-2FD4-43AF-B924-67B10F88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81" y="6370263"/>
            <a:ext cx="797511" cy="365125"/>
          </a:xfrm>
        </p:spPr>
        <p:txBody>
          <a:bodyPr/>
          <a:lstStyle/>
          <a:p>
            <a:r>
              <a:rPr lang="el-CY"/>
              <a:t>Week 9                                                                                         18/05/20-22/5/20              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18A36-4792-410A-BE40-C075881A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73B-AE1C-40A3-AFAA-9CDA6084E113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CE9A658-94C1-48D5-8A7F-D3D295A0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4" y="6289196"/>
            <a:ext cx="2062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D28F6D-FCED-4376-95F4-5EBFC53B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743060"/>
            <a:ext cx="2075902" cy="2187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2D8BA-A457-4AEC-B2E2-6F4CFCDBC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813" y="4108461"/>
            <a:ext cx="2154064" cy="2232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DF3348-AECC-445A-AB9D-464F133E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042" y="4635730"/>
            <a:ext cx="2062162" cy="218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45F7E-196A-4C33-BB29-0E791DB6F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812" y="1746316"/>
            <a:ext cx="2154065" cy="2184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43529-1F78-4DE2-93B8-ABDA95376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473" y="4741492"/>
            <a:ext cx="1409700" cy="1371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4E2AA3-D9CC-4BB3-8D20-AD8E71167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467" y="4635730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3C073-7091-46D3-898B-6798050D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Nina Josephides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600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7359</TotalTime>
  <Words>372</Words>
  <Application>Microsoft Office PowerPoint</Application>
  <PresentationFormat>On-screen Show (4:3)</PresentationFormat>
  <Paragraphs>118</Paragraphs>
  <Slides>22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Tw Cen MT</vt:lpstr>
      <vt:lpstr>Tw Cen MT Condensed</vt:lpstr>
      <vt:lpstr>Wingdings 3</vt:lpstr>
      <vt:lpstr>Integral</vt:lpstr>
      <vt:lpstr>Feelings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STORYTIME!!! (Click on the Picture below)</vt:lpstr>
      <vt:lpstr>PowerPoint Presentation</vt:lpstr>
      <vt:lpstr>PowerPoint Presentation</vt:lpstr>
      <vt:lpstr>NoW SING ALONG!!! (click on the picture)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Feelings</dc:title>
  <dc:creator>ASUS</dc:creator>
  <cp:lastModifiedBy>Erini</cp:lastModifiedBy>
  <cp:revision>5</cp:revision>
  <dcterms:created xsi:type="dcterms:W3CDTF">2016-01-23T17:31:21Z</dcterms:created>
  <dcterms:modified xsi:type="dcterms:W3CDTF">2020-05-18T09:22:47Z</dcterms:modified>
</cp:coreProperties>
</file>