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485" r:id="rId2"/>
    <p:sldId id="517" r:id="rId3"/>
    <p:sldId id="521" r:id="rId4"/>
    <p:sldId id="493" r:id="rId5"/>
    <p:sldId id="522" r:id="rId6"/>
    <p:sldId id="524" r:id="rId7"/>
    <p:sldId id="526" r:id="rId8"/>
    <p:sldId id="525" r:id="rId9"/>
    <p:sldId id="541" r:id="rId10"/>
    <p:sldId id="494" r:id="rId11"/>
    <p:sldId id="530" r:id="rId12"/>
    <p:sldId id="533" r:id="rId13"/>
    <p:sldId id="531" r:id="rId14"/>
    <p:sldId id="532" r:id="rId15"/>
    <p:sldId id="542" r:id="rId16"/>
    <p:sldId id="536" r:id="rId17"/>
    <p:sldId id="540" r:id="rId18"/>
    <p:sldId id="495" r:id="rId19"/>
    <p:sldId id="534" r:id="rId20"/>
    <p:sldId id="535" r:id="rId21"/>
    <p:sldId id="538" r:id="rId22"/>
    <p:sldId id="537" r:id="rId23"/>
    <p:sldId id="528" r:id="rId24"/>
    <p:sldId id="498" r:id="rId25"/>
    <p:sldId id="499" r:id="rId26"/>
    <p:sldId id="500" r:id="rId27"/>
    <p:sldId id="539" r:id="rId28"/>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74003"/>
  </p:normalViewPr>
  <p:slideViewPr>
    <p:cSldViewPr>
      <p:cViewPr>
        <p:scale>
          <a:sx n="64" d="100"/>
          <a:sy n="64" d="100"/>
        </p:scale>
        <p:origin x="116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image" Target="../media/image3.jpeg"/><Relationship Id="rId2"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image" Target="../media/image3.jpeg"/><Relationship Id="rId2"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F3385-7BA7-734B-8042-4FCB71B3647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C286D231-DC28-2A4D-9E36-4058EDBF6A77}">
      <dgm:prSet phldrT="[Text]" custT="1"/>
      <dgm:spPr/>
      <dgm:t>
        <a:bodyPr/>
        <a:lstStyle/>
        <a:p>
          <a:r>
            <a:rPr lang="en-US" sz="2200" dirty="0" smtClean="0"/>
            <a:t>Year of </a:t>
          </a:r>
          <a:r>
            <a:rPr lang="en-US" sz="2200" dirty="0" err="1" smtClean="0"/>
            <a:t>establisment</a:t>
          </a:r>
          <a:r>
            <a:rPr lang="en-US" sz="2200" dirty="0" smtClean="0"/>
            <a:t>:  2009</a:t>
          </a:r>
          <a:endParaRPr lang="en-US" sz="2200" dirty="0"/>
        </a:p>
      </dgm:t>
    </dgm:pt>
    <dgm:pt modelId="{D0106077-3762-8E4F-AE5B-20189FDEEF51}" type="parTrans" cxnId="{0E61A1B1-C2EE-ED45-9180-97546381ADE6}">
      <dgm:prSet/>
      <dgm:spPr/>
      <dgm:t>
        <a:bodyPr/>
        <a:lstStyle/>
        <a:p>
          <a:endParaRPr lang="en-US"/>
        </a:p>
      </dgm:t>
    </dgm:pt>
    <dgm:pt modelId="{C7430BA9-5153-B644-ADD1-D0123211D705}" type="sibTrans" cxnId="{0E61A1B1-C2EE-ED45-9180-97546381ADE6}">
      <dgm:prSet/>
      <dgm:spPr/>
      <dgm:t>
        <a:bodyPr/>
        <a:lstStyle/>
        <a:p>
          <a:endParaRPr lang="en-US"/>
        </a:p>
      </dgm:t>
    </dgm:pt>
    <dgm:pt modelId="{4EA349B3-E6D0-4E4E-95C4-6510854C86F5}">
      <dgm:prSet phldrT="[Text]" custT="1"/>
      <dgm:spPr/>
      <dgm:t>
        <a:bodyPr/>
        <a:lstStyle/>
        <a:p>
          <a:r>
            <a:rPr lang="en-US" sz="2200" dirty="0" smtClean="0"/>
            <a:t>Number of pupils:  420</a:t>
          </a:r>
          <a:endParaRPr lang="en-US" sz="2200" dirty="0"/>
        </a:p>
      </dgm:t>
    </dgm:pt>
    <dgm:pt modelId="{9FBA44E6-A22F-B444-B0A0-F43D45D4017E}" type="parTrans" cxnId="{8B97F95A-5548-3746-905E-E147C0A3B97A}">
      <dgm:prSet/>
      <dgm:spPr/>
      <dgm:t>
        <a:bodyPr/>
        <a:lstStyle/>
        <a:p>
          <a:endParaRPr lang="en-US"/>
        </a:p>
      </dgm:t>
    </dgm:pt>
    <dgm:pt modelId="{2B8E7FFF-BA2F-6B45-9E18-B54FFFC318BB}" type="sibTrans" cxnId="{8B97F95A-5548-3746-905E-E147C0A3B97A}">
      <dgm:prSet/>
      <dgm:spPr/>
      <dgm:t>
        <a:bodyPr/>
        <a:lstStyle/>
        <a:p>
          <a:endParaRPr lang="en-US"/>
        </a:p>
      </dgm:t>
    </dgm:pt>
    <dgm:pt modelId="{F22D569F-5F7A-C148-A887-377CEB87A9A3}">
      <dgm:prSet phldrT="[Text]" custT="1"/>
      <dgm:spPr/>
      <dgm:t>
        <a:bodyPr/>
        <a:lstStyle/>
        <a:p>
          <a:r>
            <a:rPr lang="en-US" sz="2200" dirty="0" smtClean="0"/>
            <a:t>Age of pupils: Year 1 (6 years old) </a:t>
          </a:r>
          <a:r>
            <a:rPr lang="mr-IN" sz="2200" dirty="0" smtClean="0"/>
            <a:t>–</a:t>
          </a:r>
          <a:r>
            <a:rPr lang="en-US" sz="2200" dirty="0" smtClean="0"/>
            <a:t> Year 6 (12 years old)</a:t>
          </a:r>
          <a:endParaRPr lang="en-US" sz="2200" dirty="0"/>
        </a:p>
      </dgm:t>
    </dgm:pt>
    <dgm:pt modelId="{BE130E1F-8763-AD47-914C-BF59A105F8FB}" type="parTrans" cxnId="{81DE6DD9-D9B2-CB42-A52A-EFD9B7B1CD9C}">
      <dgm:prSet/>
      <dgm:spPr/>
      <dgm:t>
        <a:bodyPr/>
        <a:lstStyle/>
        <a:p>
          <a:endParaRPr lang="en-US"/>
        </a:p>
      </dgm:t>
    </dgm:pt>
    <dgm:pt modelId="{25D60403-6615-084F-87F4-FB6FF7DE8D04}" type="sibTrans" cxnId="{81DE6DD9-D9B2-CB42-A52A-EFD9B7B1CD9C}">
      <dgm:prSet/>
      <dgm:spPr/>
      <dgm:t>
        <a:bodyPr/>
        <a:lstStyle/>
        <a:p>
          <a:endParaRPr lang="en-US"/>
        </a:p>
      </dgm:t>
    </dgm:pt>
    <dgm:pt modelId="{A427019E-E360-484B-A92F-4B085E598085}">
      <dgm:prSet custT="1"/>
      <dgm:spPr/>
      <dgm:t>
        <a:bodyPr/>
        <a:lstStyle/>
        <a:p>
          <a:r>
            <a:rPr lang="en-US" sz="2200" dirty="0" smtClean="0"/>
            <a:t>Number of classrooms:  18 (3 in each year </a:t>
          </a:r>
          <a:r>
            <a:rPr lang="mr-IN" sz="2200" dirty="0" smtClean="0"/>
            <a:t>–</a:t>
          </a:r>
          <a:r>
            <a:rPr lang="en-US" sz="2200" dirty="0" smtClean="0"/>
            <a:t> 25 pupils max)</a:t>
          </a:r>
          <a:endParaRPr lang="en-US" sz="2200" dirty="0"/>
        </a:p>
      </dgm:t>
    </dgm:pt>
    <dgm:pt modelId="{8800CCEF-FA39-B844-887B-AB52BDDB34FF}" type="parTrans" cxnId="{E04D38CD-5F9F-DB4D-8ADB-ABF987A6529F}">
      <dgm:prSet/>
      <dgm:spPr/>
      <dgm:t>
        <a:bodyPr/>
        <a:lstStyle/>
        <a:p>
          <a:endParaRPr lang="en-US"/>
        </a:p>
      </dgm:t>
    </dgm:pt>
    <dgm:pt modelId="{1FE4578E-20A7-524B-B010-DA2DE450E251}" type="sibTrans" cxnId="{E04D38CD-5F9F-DB4D-8ADB-ABF987A6529F}">
      <dgm:prSet/>
      <dgm:spPr/>
      <dgm:t>
        <a:bodyPr/>
        <a:lstStyle/>
        <a:p>
          <a:endParaRPr lang="en-US"/>
        </a:p>
      </dgm:t>
    </dgm:pt>
    <dgm:pt modelId="{8A850009-75D9-6B4F-89FE-07263428732C}">
      <dgm:prSet custT="1"/>
      <dgm:spPr/>
      <dgm:t>
        <a:bodyPr/>
        <a:lstStyle/>
        <a:p>
          <a:r>
            <a:rPr lang="en-US" sz="2200" dirty="0" smtClean="0"/>
            <a:t>Number of teaching stuff: 32</a:t>
          </a:r>
          <a:endParaRPr lang="en-US" sz="2200" dirty="0"/>
        </a:p>
      </dgm:t>
    </dgm:pt>
    <dgm:pt modelId="{433F526C-7B33-E24A-BB1B-0E91475C3201}" type="parTrans" cxnId="{1372B48E-5BC2-2E46-AC71-791704432A53}">
      <dgm:prSet/>
      <dgm:spPr/>
      <dgm:t>
        <a:bodyPr/>
        <a:lstStyle/>
        <a:p>
          <a:endParaRPr lang="en-US"/>
        </a:p>
      </dgm:t>
    </dgm:pt>
    <dgm:pt modelId="{6504E3C9-2944-CD43-864E-023A64A21FE0}" type="sibTrans" cxnId="{1372B48E-5BC2-2E46-AC71-791704432A53}">
      <dgm:prSet/>
      <dgm:spPr/>
      <dgm:t>
        <a:bodyPr/>
        <a:lstStyle/>
        <a:p>
          <a:endParaRPr lang="en-US"/>
        </a:p>
      </dgm:t>
    </dgm:pt>
    <dgm:pt modelId="{B7153190-D667-B54F-B44E-555A8CF738F5}">
      <dgm:prSet custT="1"/>
      <dgm:spPr/>
      <dgm:t>
        <a:bodyPr/>
        <a:lstStyle/>
        <a:p>
          <a:r>
            <a:rPr lang="en-US" sz="2200" dirty="0" smtClean="0"/>
            <a:t>Technology infrastructure: All classrooms and labs are equipped with 3 pcs with access to high speed wired internet (content filtered) and a video projector. There is also a fully equipped computer lab.  Finally the school runs a 1:1 tablet program with 30 tablets.</a:t>
          </a:r>
          <a:endParaRPr lang="en-US" sz="2200" dirty="0"/>
        </a:p>
      </dgm:t>
    </dgm:pt>
    <dgm:pt modelId="{94A60090-CF91-E446-BA96-950B32D324C5}" type="parTrans" cxnId="{694B7384-AABA-E747-B86F-E494D72360E9}">
      <dgm:prSet/>
      <dgm:spPr/>
      <dgm:t>
        <a:bodyPr/>
        <a:lstStyle/>
        <a:p>
          <a:endParaRPr lang="en-US"/>
        </a:p>
      </dgm:t>
    </dgm:pt>
    <dgm:pt modelId="{E08073EB-E2D4-6E4E-A618-0367D4406EFA}" type="sibTrans" cxnId="{694B7384-AABA-E747-B86F-E494D72360E9}">
      <dgm:prSet/>
      <dgm:spPr/>
      <dgm:t>
        <a:bodyPr/>
        <a:lstStyle/>
        <a:p>
          <a:endParaRPr lang="en-US"/>
        </a:p>
      </dgm:t>
    </dgm:pt>
    <dgm:pt modelId="{AE589533-D2A3-524B-9622-BA55DF2EA54C}" type="pres">
      <dgm:prSet presAssocID="{F7EF3385-7BA7-734B-8042-4FCB71B3647F}" presName="linear" presStyleCnt="0">
        <dgm:presLayoutVars>
          <dgm:dir/>
          <dgm:animLvl val="lvl"/>
          <dgm:resizeHandles val="exact"/>
        </dgm:presLayoutVars>
      </dgm:prSet>
      <dgm:spPr/>
      <dgm:t>
        <a:bodyPr/>
        <a:lstStyle/>
        <a:p>
          <a:endParaRPr lang="en-US"/>
        </a:p>
      </dgm:t>
    </dgm:pt>
    <dgm:pt modelId="{42391D00-628E-6149-B963-984D666452F5}" type="pres">
      <dgm:prSet presAssocID="{C286D231-DC28-2A4D-9E36-4058EDBF6A77}" presName="parentLin" presStyleCnt="0"/>
      <dgm:spPr/>
    </dgm:pt>
    <dgm:pt modelId="{981B6481-5F7C-AA40-8801-A639CF530BCD}" type="pres">
      <dgm:prSet presAssocID="{C286D231-DC28-2A4D-9E36-4058EDBF6A77}" presName="parentLeftMargin" presStyleLbl="node1" presStyleIdx="0" presStyleCnt="6"/>
      <dgm:spPr/>
      <dgm:t>
        <a:bodyPr/>
        <a:lstStyle/>
        <a:p>
          <a:endParaRPr lang="en-US"/>
        </a:p>
      </dgm:t>
    </dgm:pt>
    <dgm:pt modelId="{82BB6F22-0872-6846-81B0-86A853ECBA18}" type="pres">
      <dgm:prSet presAssocID="{C286D231-DC28-2A4D-9E36-4058EDBF6A77}" presName="parentText" presStyleLbl="node1" presStyleIdx="0" presStyleCnt="6" custScaleX="87465" custScaleY="103466">
        <dgm:presLayoutVars>
          <dgm:chMax val="0"/>
          <dgm:bulletEnabled val="1"/>
        </dgm:presLayoutVars>
      </dgm:prSet>
      <dgm:spPr/>
      <dgm:t>
        <a:bodyPr/>
        <a:lstStyle/>
        <a:p>
          <a:endParaRPr lang="en-US"/>
        </a:p>
      </dgm:t>
    </dgm:pt>
    <dgm:pt modelId="{A98DDDC6-8A8E-0F45-BF46-956E5503409F}" type="pres">
      <dgm:prSet presAssocID="{C286D231-DC28-2A4D-9E36-4058EDBF6A77}" presName="negativeSpace" presStyleCnt="0"/>
      <dgm:spPr/>
    </dgm:pt>
    <dgm:pt modelId="{50270A5A-79C4-CE48-A83F-C007056DAE68}" type="pres">
      <dgm:prSet presAssocID="{C286D231-DC28-2A4D-9E36-4058EDBF6A77}" presName="childText" presStyleLbl="conFgAcc1" presStyleIdx="0" presStyleCnt="6" custFlipHor="1" custScaleX="68107" custScaleY="127309" custLinFactNeighborX="288" custLinFactNeighborY="-64273">
        <dgm:presLayoutVars>
          <dgm:bulletEnabled val="1"/>
        </dgm:presLayoutVars>
      </dgm:prSet>
      <dgm:spPr/>
    </dgm:pt>
    <dgm:pt modelId="{B61A489B-CFBA-5848-8ED7-E32305C99685}" type="pres">
      <dgm:prSet presAssocID="{C7430BA9-5153-B644-ADD1-D0123211D705}" presName="spaceBetweenRectangles" presStyleCnt="0"/>
      <dgm:spPr/>
    </dgm:pt>
    <dgm:pt modelId="{35794F5F-0944-3D46-83CE-794CC0124932}" type="pres">
      <dgm:prSet presAssocID="{4EA349B3-E6D0-4E4E-95C4-6510854C86F5}" presName="parentLin" presStyleCnt="0"/>
      <dgm:spPr/>
    </dgm:pt>
    <dgm:pt modelId="{D36D94F9-B394-9342-B2D3-7764C8B9C66F}" type="pres">
      <dgm:prSet presAssocID="{4EA349B3-E6D0-4E4E-95C4-6510854C86F5}" presName="parentLeftMargin" presStyleLbl="node1" presStyleIdx="0" presStyleCnt="6"/>
      <dgm:spPr/>
      <dgm:t>
        <a:bodyPr/>
        <a:lstStyle/>
        <a:p>
          <a:endParaRPr lang="en-US"/>
        </a:p>
      </dgm:t>
    </dgm:pt>
    <dgm:pt modelId="{1FD580EB-D950-6049-960C-A17340569580}" type="pres">
      <dgm:prSet presAssocID="{4EA349B3-E6D0-4E4E-95C4-6510854C86F5}" presName="parentText" presStyleLbl="node1" presStyleIdx="1" presStyleCnt="6" custScaleX="87310" custLinFactNeighborX="15337" custLinFactNeighborY="-7042">
        <dgm:presLayoutVars>
          <dgm:chMax val="0"/>
          <dgm:bulletEnabled val="1"/>
        </dgm:presLayoutVars>
      </dgm:prSet>
      <dgm:spPr/>
      <dgm:t>
        <a:bodyPr/>
        <a:lstStyle/>
        <a:p>
          <a:endParaRPr lang="en-US"/>
        </a:p>
      </dgm:t>
    </dgm:pt>
    <dgm:pt modelId="{EFE8E3C0-1FC1-234F-8554-56209A4382EE}" type="pres">
      <dgm:prSet presAssocID="{4EA349B3-E6D0-4E4E-95C4-6510854C86F5}" presName="negativeSpace" presStyleCnt="0"/>
      <dgm:spPr/>
    </dgm:pt>
    <dgm:pt modelId="{5AED4FFA-BEC7-1C43-9EBC-BF02B10D0BF7}" type="pres">
      <dgm:prSet presAssocID="{4EA349B3-E6D0-4E4E-95C4-6510854C86F5}" presName="childText" presStyleLbl="conFgAcc1" presStyleIdx="1" presStyleCnt="6" custScaleX="68772" custScaleY="111302">
        <dgm:presLayoutVars>
          <dgm:bulletEnabled val="1"/>
        </dgm:presLayoutVars>
      </dgm:prSet>
      <dgm:spPr/>
    </dgm:pt>
    <dgm:pt modelId="{4366C478-EBE2-754A-968D-D393F17470CB}" type="pres">
      <dgm:prSet presAssocID="{2B8E7FFF-BA2F-6B45-9E18-B54FFFC318BB}" presName="spaceBetweenRectangles" presStyleCnt="0"/>
      <dgm:spPr/>
    </dgm:pt>
    <dgm:pt modelId="{DBF9D6D5-9C2A-AA4E-A909-14348EBA3362}" type="pres">
      <dgm:prSet presAssocID="{F22D569F-5F7A-C148-A887-377CEB87A9A3}" presName="parentLin" presStyleCnt="0"/>
      <dgm:spPr/>
    </dgm:pt>
    <dgm:pt modelId="{D13BF8C0-A569-5A44-B515-1BBD4B194E78}" type="pres">
      <dgm:prSet presAssocID="{F22D569F-5F7A-C148-A887-377CEB87A9A3}" presName="parentLeftMargin" presStyleLbl="node1" presStyleIdx="1" presStyleCnt="6"/>
      <dgm:spPr/>
      <dgm:t>
        <a:bodyPr/>
        <a:lstStyle/>
        <a:p>
          <a:endParaRPr lang="en-US"/>
        </a:p>
      </dgm:t>
    </dgm:pt>
    <dgm:pt modelId="{95216530-6862-5145-95DA-0D9929BCBD1C}" type="pres">
      <dgm:prSet presAssocID="{F22D569F-5F7A-C148-A887-377CEB87A9A3}" presName="parentText" presStyleLbl="node1" presStyleIdx="2" presStyleCnt="6" custScaleX="142857">
        <dgm:presLayoutVars>
          <dgm:chMax val="0"/>
          <dgm:bulletEnabled val="1"/>
        </dgm:presLayoutVars>
      </dgm:prSet>
      <dgm:spPr/>
      <dgm:t>
        <a:bodyPr/>
        <a:lstStyle/>
        <a:p>
          <a:endParaRPr lang="en-US"/>
        </a:p>
      </dgm:t>
    </dgm:pt>
    <dgm:pt modelId="{BF1E705F-9BE4-FA4F-B570-EBAEEC941C26}" type="pres">
      <dgm:prSet presAssocID="{F22D569F-5F7A-C148-A887-377CEB87A9A3}" presName="negativeSpace" presStyleCnt="0"/>
      <dgm:spPr/>
    </dgm:pt>
    <dgm:pt modelId="{1B3FDDEA-8455-5F45-B892-C4E1A11A933E}" type="pres">
      <dgm:prSet presAssocID="{F22D569F-5F7A-C148-A887-377CEB87A9A3}" presName="childText" presStyleLbl="conFgAcc1" presStyleIdx="2" presStyleCnt="6">
        <dgm:presLayoutVars>
          <dgm:bulletEnabled val="1"/>
        </dgm:presLayoutVars>
      </dgm:prSet>
      <dgm:spPr/>
    </dgm:pt>
    <dgm:pt modelId="{06962666-720C-A54A-8AFF-34BFA022FBBC}" type="pres">
      <dgm:prSet presAssocID="{25D60403-6615-084F-87F4-FB6FF7DE8D04}" presName="spaceBetweenRectangles" presStyleCnt="0"/>
      <dgm:spPr/>
    </dgm:pt>
    <dgm:pt modelId="{B67E04C1-0A74-7548-8704-2DB91DB6E31F}" type="pres">
      <dgm:prSet presAssocID="{A427019E-E360-484B-A92F-4B085E598085}" presName="parentLin" presStyleCnt="0"/>
      <dgm:spPr/>
    </dgm:pt>
    <dgm:pt modelId="{80B56E13-7DB1-BE45-B5E1-59F026B9F2BF}" type="pres">
      <dgm:prSet presAssocID="{A427019E-E360-484B-A92F-4B085E598085}" presName="parentLeftMargin" presStyleLbl="node1" presStyleIdx="2" presStyleCnt="6"/>
      <dgm:spPr/>
      <dgm:t>
        <a:bodyPr/>
        <a:lstStyle/>
        <a:p>
          <a:endParaRPr lang="en-US"/>
        </a:p>
      </dgm:t>
    </dgm:pt>
    <dgm:pt modelId="{0E7CDC06-2100-BF4E-B5DC-170DC3D76AEB}" type="pres">
      <dgm:prSet presAssocID="{A427019E-E360-484B-A92F-4B085E598085}" presName="parentText" presStyleLbl="node1" presStyleIdx="3" presStyleCnt="6" custScaleX="142857">
        <dgm:presLayoutVars>
          <dgm:chMax val="0"/>
          <dgm:bulletEnabled val="1"/>
        </dgm:presLayoutVars>
      </dgm:prSet>
      <dgm:spPr/>
      <dgm:t>
        <a:bodyPr/>
        <a:lstStyle/>
        <a:p>
          <a:endParaRPr lang="en-US"/>
        </a:p>
      </dgm:t>
    </dgm:pt>
    <dgm:pt modelId="{5757FA7B-C140-FD4E-B3A5-0057F6AEC580}" type="pres">
      <dgm:prSet presAssocID="{A427019E-E360-484B-A92F-4B085E598085}" presName="negativeSpace" presStyleCnt="0"/>
      <dgm:spPr/>
    </dgm:pt>
    <dgm:pt modelId="{B81A96D7-FEBF-3E4E-8851-A9AAF027380A}" type="pres">
      <dgm:prSet presAssocID="{A427019E-E360-484B-A92F-4B085E598085}" presName="childText" presStyleLbl="conFgAcc1" presStyleIdx="3" presStyleCnt="6">
        <dgm:presLayoutVars>
          <dgm:bulletEnabled val="1"/>
        </dgm:presLayoutVars>
      </dgm:prSet>
      <dgm:spPr/>
    </dgm:pt>
    <dgm:pt modelId="{1CFA8854-C958-8D4D-9234-DEECA5353E10}" type="pres">
      <dgm:prSet presAssocID="{1FE4578E-20A7-524B-B010-DA2DE450E251}" presName="spaceBetweenRectangles" presStyleCnt="0"/>
      <dgm:spPr/>
    </dgm:pt>
    <dgm:pt modelId="{7241E279-A4DC-834F-A1F8-45B8D2FAC047}" type="pres">
      <dgm:prSet presAssocID="{8A850009-75D9-6B4F-89FE-07263428732C}" presName="parentLin" presStyleCnt="0"/>
      <dgm:spPr/>
    </dgm:pt>
    <dgm:pt modelId="{BBF65BD6-AE06-AD4E-B96A-99A081D46192}" type="pres">
      <dgm:prSet presAssocID="{8A850009-75D9-6B4F-89FE-07263428732C}" presName="parentLeftMargin" presStyleLbl="node1" presStyleIdx="3" presStyleCnt="6"/>
      <dgm:spPr/>
      <dgm:t>
        <a:bodyPr/>
        <a:lstStyle/>
        <a:p>
          <a:endParaRPr lang="en-US"/>
        </a:p>
      </dgm:t>
    </dgm:pt>
    <dgm:pt modelId="{4B23F3B9-5168-A24F-A2C4-F6453F26C4D5}" type="pres">
      <dgm:prSet presAssocID="{8A850009-75D9-6B4F-89FE-07263428732C}" presName="parentText" presStyleLbl="node1" presStyleIdx="4" presStyleCnt="6" custScaleX="142857">
        <dgm:presLayoutVars>
          <dgm:chMax val="0"/>
          <dgm:bulletEnabled val="1"/>
        </dgm:presLayoutVars>
      </dgm:prSet>
      <dgm:spPr/>
      <dgm:t>
        <a:bodyPr/>
        <a:lstStyle/>
        <a:p>
          <a:endParaRPr lang="en-US"/>
        </a:p>
      </dgm:t>
    </dgm:pt>
    <dgm:pt modelId="{FAA7D193-7B2F-BC4D-A5A0-B0202238A714}" type="pres">
      <dgm:prSet presAssocID="{8A850009-75D9-6B4F-89FE-07263428732C}" presName="negativeSpace" presStyleCnt="0"/>
      <dgm:spPr/>
    </dgm:pt>
    <dgm:pt modelId="{4F5D986E-3579-5B44-98B7-641AC4B2ACC9}" type="pres">
      <dgm:prSet presAssocID="{8A850009-75D9-6B4F-89FE-07263428732C}" presName="childText" presStyleLbl="conFgAcc1" presStyleIdx="4" presStyleCnt="6">
        <dgm:presLayoutVars>
          <dgm:bulletEnabled val="1"/>
        </dgm:presLayoutVars>
      </dgm:prSet>
      <dgm:spPr/>
    </dgm:pt>
    <dgm:pt modelId="{F2D5890F-6E42-0047-8DB8-0D426A770A1D}" type="pres">
      <dgm:prSet presAssocID="{6504E3C9-2944-CD43-864E-023A64A21FE0}" presName="spaceBetweenRectangles" presStyleCnt="0"/>
      <dgm:spPr/>
    </dgm:pt>
    <dgm:pt modelId="{1FC42A06-C8AC-C943-8641-859BD03FDCE3}" type="pres">
      <dgm:prSet presAssocID="{B7153190-D667-B54F-B44E-555A8CF738F5}" presName="parentLin" presStyleCnt="0"/>
      <dgm:spPr/>
    </dgm:pt>
    <dgm:pt modelId="{5EABF9F7-6AA3-0D49-8131-15F8807A518C}" type="pres">
      <dgm:prSet presAssocID="{B7153190-D667-B54F-B44E-555A8CF738F5}" presName="parentLeftMargin" presStyleLbl="node1" presStyleIdx="4" presStyleCnt="6"/>
      <dgm:spPr/>
      <dgm:t>
        <a:bodyPr/>
        <a:lstStyle/>
        <a:p>
          <a:endParaRPr lang="en-US"/>
        </a:p>
      </dgm:t>
    </dgm:pt>
    <dgm:pt modelId="{768FE37F-B3F4-B942-88FA-A78996941D43}" type="pres">
      <dgm:prSet presAssocID="{B7153190-D667-B54F-B44E-555A8CF738F5}" presName="parentText" presStyleLbl="node1" presStyleIdx="5" presStyleCnt="6" custScaleX="142857" custScaleY="305078">
        <dgm:presLayoutVars>
          <dgm:chMax val="0"/>
          <dgm:bulletEnabled val="1"/>
        </dgm:presLayoutVars>
      </dgm:prSet>
      <dgm:spPr/>
      <dgm:t>
        <a:bodyPr/>
        <a:lstStyle/>
        <a:p>
          <a:endParaRPr lang="en-US"/>
        </a:p>
      </dgm:t>
    </dgm:pt>
    <dgm:pt modelId="{85A19DCD-6B94-924F-AB51-6D556A4F4893}" type="pres">
      <dgm:prSet presAssocID="{B7153190-D667-B54F-B44E-555A8CF738F5}" presName="negativeSpace" presStyleCnt="0"/>
      <dgm:spPr/>
    </dgm:pt>
    <dgm:pt modelId="{C3A0C06E-D013-CA41-896C-9F62B9344A62}" type="pres">
      <dgm:prSet presAssocID="{B7153190-D667-B54F-B44E-555A8CF738F5}" presName="childText" presStyleLbl="conFgAcc1" presStyleIdx="5" presStyleCnt="6">
        <dgm:presLayoutVars>
          <dgm:bulletEnabled val="1"/>
        </dgm:presLayoutVars>
      </dgm:prSet>
      <dgm:spPr/>
    </dgm:pt>
  </dgm:ptLst>
  <dgm:cxnLst>
    <dgm:cxn modelId="{8B97F95A-5548-3746-905E-E147C0A3B97A}" srcId="{F7EF3385-7BA7-734B-8042-4FCB71B3647F}" destId="{4EA349B3-E6D0-4E4E-95C4-6510854C86F5}" srcOrd="1" destOrd="0" parTransId="{9FBA44E6-A22F-B444-B0A0-F43D45D4017E}" sibTransId="{2B8E7FFF-BA2F-6B45-9E18-B54FFFC318BB}"/>
    <dgm:cxn modelId="{E04D38CD-5F9F-DB4D-8ADB-ABF987A6529F}" srcId="{F7EF3385-7BA7-734B-8042-4FCB71B3647F}" destId="{A427019E-E360-484B-A92F-4B085E598085}" srcOrd="3" destOrd="0" parTransId="{8800CCEF-FA39-B844-887B-AB52BDDB34FF}" sibTransId="{1FE4578E-20A7-524B-B010-DA2DE450E251}"/>
    <dgm:cxn modelId="{0A9FAB2B-8AE6-FF4B-B976-EECF478381BE}" type="presOf" srcId="{A427019E-E360-484B-A92F-4B085E598085}" destId="{80B56E13-7DB1-BE45-B5E1-59F026B9F2BF}" srcOrd="0" destOrd="0" presId="urn:microsoft.com/office/officeart/2005/8/layout/list1"/>
    <dgm:cxn modelId="{8E62A9FE-1F11-4746-BE92-8249741166ED}" type="presOf" srcId="{F7EF3385-7BA7-734B-8042-4FCB71B3647F}" destId="{AE589533-D2A3-524B-9622-BA55DF2EA54C}" srcOrd="0" destOrd="0" presId="urn:microsoft.com/office/officeart/2005/8/layout/list1"/>
    <dgm:cxn modelId="{5E0992FD-A81E-C441-8CB6-652DB0B78BA0}" type="presOf" srcId="{C286D231-DC28-2A4D-9E36-4058EDBF6A77}" destId="{981B6481-5F7C-AA40-8801-A639CF530BCD}" srcOrd="0" destOrd="0" presId="urn:microsoft.com/office/officeart/2005/8/layout/list1"/>
    <dgm:cxn modelId="{46D5096C-88C3-D24D-B43B-A4CB4149738E}" type="presOf" srcId="{B7153190-D667-B54F-B44E-555A8CF738F5}" destId="{5EABF9F7-6AA3-0D49-8131-15F8807A518C}" srcOrd="0" destOrd="0" presId="urn:microsoft.com/office/officeart/2005/8/layout/list1"/>
    <dgm:cxn modelId="{5C3F24B8-B62D-C748-9904-E67341E4D1AE}" type="presOf" srcId="{8A850009-75D9-6B4F-89FE-07263428732C}" destId="{BBF65BD6-AE06-AD4E-B96A-99A081D46192}" srcOrd="0" destOrd="0" presId="urn:microsoft.com/office/officeart/2005/8/layout/list1"/>
    <dgm:cxn modelId="{BC16FAF0-0EFB-D340-8E35-3FB4C739E00E}" type="presOf" srcId="{F22D569F-5F7A-C148-A887-377CEB87A9A3}" destId="{95216530-6862-5145-95DA-0D9929BCBD1C}" srcOrd="1" destOrd="0" presId="urn:microsoft.com/office/officeart/2005/8/layout/list1"/>
    <dgm:cxn modelId="{6117AADF-83D0-7D42-A368-E60C074C6708}" type="presOf" srcId="{A427019E-E360-484B-A92F-4B085E598085}" destId="{0E7CDC06-2100-BF4E-B5DC-170DC3D76AEB}" srcOrd="1" destOrd="0" presId="urn:microsoft.com/office/officeart/2005/8/layout/list1"/>
    <dgm:cxn modelId="{274FD244-A787-AB40-8CDA-68B6E58CBF87}" type="presOf" srcId="{C286D231-DC28-2A4D-9E36-4058EDBF6A77}" destId="{82BB6F22-0872-6846-81B0-86A853ECBA18}" srcOrd="1" destOrd="0" presId="urn:microsoft.com/office/officeart/2005/8/layout/list1"/>
    <dgm:cxn modelId="{1372B48E-5BC2-2E46-AC71-791704432A53}" srcId="{F7EF3385-7BA7-734B-8042-4FCB71B3647F}" destId="{8A850009-75D9-6B4F-89FE-07263428732C}" srcOrd="4" destOrd="0" parTransId="{433F526C-7B33-E24A-BB1B-0E91475C3201}" sibTransId="{6504E3C9-2944-CD43-864E-023A64A21FE0}"/>
    <dgm:cxn modelId="{23D5A112-F827-EA43-BAD5-FF35840A35AA}" type="presOf" srcId="{F22D569F-5F7A-C148-A887-377CEB87A9A3}" destId="{D13BF8C0-A569-5A44-B515-1BBD4B194E78}" srcOrd="0" destOrd="0" presId="urn:microsoft.com/office/officeart/2005/8/layout/list1"/>
    <dgm:cxn modelId="{A06EB638-A331-4043-8B86-B6FF3CBC406D}" type="presOf" srcId="{B7153190-D667-B54F-B44E-555A8CF738F5}" destId="{768FE37F-B3F4-B942-88FA-A78996941D43}" srcOrd="1" destOrd="0" presId="urn:microsoft.com/office/officeart/2005/8/layout/list1"/>
    <dgm:cxn modelId="{C1C23186-3895-FC4C-B7E9-FFF3AACB8358}" type="presOf" srcId="{8A850009-75D9-6B4F-89FE-07263428732C}" destId="{4B23F3B9-5168-A24F-A2C4-F6453F26C4D5}" srcOrd="1" destOrd="0" presId="urn:microsoft.com/office/officeart/2005/8/layout/list1"/>
    <dgm:cxn modelId="{694B7384-AABA-E747-B86F-E494D72360E9}" srcId="{F7EF3385-7BA7-734B-8042-4FCB71B3647F}" destId="{B7153190-D667-B54F-B44E-555A8CF738F5}" srcOrd="5" destOrd="0" parTransId="{94A60090-CF91-E446-BA96-950B32D324C5}" sibTransId="{E08073EB-E2D4-6E4E-A618-0367D4406EFA}"/>
    <dgm:cxn modelId="{0E61A1B1-C2EE-ED45-9180-97546381ADE6}" srcId="{F7EF3385-7BA7-734B-8042-4FCB71B3647F}" destId="{C286D231-DC28-2A4D-9E36-4058EDBF6A77}" srcOrd="0" destOrd="0" parTransId="{D0106077-3762-8E4F-AE5B-20189FDEEF51}" sibTransId="{C7430BA9-5153-B644-ADD1-D0123211D705}"/>
    <dgm:cxn modelId="{FB948A88-A924-F34D-B007-F5A684BA6817}" type="presOf" srcId="{4EA349B3-E6D0-4E4E-95C4-6510854C86F5}" destId="{1FD580EB-D950-6049-960C-A17340569580}" srcOrd="1" destOrd="0" presId="urn:microsoft.com/office/officeart/2005/8/layout/list1"/>
    <dgm:cxn modelId="{81DE6DD9-D9B2-CB42-A52A-EFD9B7B1CD9C}" srcId="{F7EF3385-7BA7-734B-8042-4FCB71B3647F}" destId="{F22D569F-5F7A-C148-A887-377CEB87A9A3}" srcOrd="2" destOrd="0" parTransId="{BE130E1F-8763-AD47-914C-BF59A105F8FB}" sibTransId="{25D60403-6615-084F-87F4-FB6FF7DE8D04}"/>
    <dgm:cxn modelId="{5EEF728C-0DA2-4E4F-924A-8E3CF170AC67}" type="presOf" srcId="{4EA349B3-E6D0-4E4E-95C4-6510854C86F5}" destId="{D36D94F9-B394-9342-B2D3-7764C8B9C66F}" srcOrd="0" destOrd="0" presId="urn:microsoft.com/office/officeart/2005/8/layout/list1"/>
    <dgm:cxn modelId="{E5513A36-F87D-CF49-B37F-475AAF1C6DBF}" type="presParOf" srcId="{AE589533-D2A3-524B-9622-BA55DF2EA54C}" destId="{42391D00-628E-6149-B963-984D666452F5}" srcOrd="0" destOrd="0" presId="urn:microsoft.com/office/officeart/2005/8/layout/list1"/>
    <dgm:cxn modelId="{DC937A8F-528E-B14E-8D85-640762E9E38B}" type="presParOf" srcId="{42391D00-628E-6149-B963-984D666452F5}" destId="{981B6481-5F7C-AA40-8801-A639CF530BCD}" srcOrd="0" destOrd="0" presId="urn:microsoft.com/office/officeart/2005/8/layout/list1"/>
    <dgm:cxn modelId="{F23D4658-6FFC-9846-BBE9-1607210C24A5}" type="presParOf" srcId="{42391D00-628E-6149-B963-984D666452F5}" destId="{82BB6F22-0872-6846-81B0-86A853ECBA18}" srcOrd="1" destOrd="0" presId="urn:microsoft.com/office/officeart/2005/8/layout/list1"/>
    <dgm:cxn modelId="{01752171-7D78-124E-B2A8-E38A6205CFC6}" type="presParOf" srcId="{AE589533-D2A3-524B-9622-BA55DF2EA54C}" destId="{A98DDDC6-8A8E-0F45-BF46-956E5503409F}" srcOrd="1" destOrd="0" presId="urn:microsoft.com/office/officeart/2005/8/layout/list1"/>
    <dgm:cxn modelId="{894796DF-C301-2941-816D-4F17FB1A77D5}" type="presParOf" srcId="{AE589533-D2A3-524B-9622-BA55DF2EA54C}" destId="{50270A5A-79C4-CE48-A83F-C007056DAE68}" srcOrd="2" destOrd="0" presId="urn:microsoft.com/office/officeart/2005/8/layout/list1"/>
    <dgm:cxn modelId="{864AF3ED-0266-9D4C-B505-E6F3396FDFBE}" type="presParOf" srcId="{AE589533-D2A3-524B-9622-BA55DF2EA54C}" destId="{B61A489B-CFBA-5848-8ED7-E32305C99685}" srcOrd="3" destOrd="0" presId="urn:microsoft.com/office/officeart/2005/8/layout/list1"/>
    <dgm:cxn modelId="{DDBE76CD-4F7E-FE40-8652-71E29EC6922A}" type="presParOf" srcId="{AE589533-D2A3-524B-9622-BA55DF2EA54C}" destId="{35794F5F-0944-3D46-83CE-794CC0124932}" srcOrd="4" destOrd="0" presId="urn:microsoft.com/office/officeart/2005/8/layout/list1"/>
    <dgm:cxn modelId="{C029BA6D-0BCD-824B-BEAE-92E5F0413199}" type="presParOf" srcId="{35794F5F-0944-3D46-83CE-794CC0124932}" destId="{D36D94F9-B394-9342-B2D3-7764C8B9C66F}" srcOrd="0" destOrd="0" presId="urn:microsoft.com/office/officeart/2005/8/layout/list1"/>
    <dgm:cxn modelId="{6D13E45C-BD05-CB43-BE2F-5B20A7DCCE57}" type="presParOf" srcId="{35794F5F-0944-3D46-83CE-794CC0124932}" destId="{1FD580EB-D950-6049-960C-A17340569580}" srcOrd="1" destOrd="0" presId="urn:microsoft.com/office/officeart/2005/8/layout/list1"/>
    <dgm:cxn modelId="{0D637570-1463-F744-832D-A57FF05CC264}" type="presParOf" srcId="{AE589533-D2A3-524B-9622-BA55DF2EA54C}" destId="{EFE8E3C0-1FC1-234F-8554-56209A4382EE}" srcOrd="5" destOrd="0" presId="urn:microsoft.com/office/officeart/2005/8/layout/list1"/>
    <dgm:cxn modelId="{9F20C868-630C-C24F-A70E-A1BE6463F959}" type="presParOf" srcId="{AE589533-D2A3-524B-9622-BA55DF2EA54C}" destId="{5AED4FFA-BEC7-1C43-9EBC-BF02B10D0BF7}" srcOrd="6" destOrd="0" presId="urn:microsoft.com/office/officeart/2005/8/layout/list1"/>
    <dgm:cxn modelId="{D60DB8D9-6970-5E42-BF98-0064890E2940}" type="presParOf" srcId="{AE589533-D2A3-524B-9622-BA55DF2EA54C}" destId="{4366C478-EBE2-754A-968D-D393F17470CB}" srcOrd="7" destOrd="0" presId="urn:microsoft.com/office/officeart/2005/8/layout/list1"/>
    <dgm:cxn modelId="{C5BC3A8A-8853-0947-B14B-897AFE54796A}" type="presParOf" srcId="{AE589533-D2A3-524B-9622-BA55DF2EA54C}" destId="{DBF9D6D5-9C2A-AA4E-A909-14348EBA3362}" srcOrd="8" destOrd="0" presId="urn:microsoft.com/office/officeart/2005/8/layout/list1"/>
    <dgm:cxn modelId="{40121346-6707-2144-8CC7-8F69BA84B296}" type="presParOf" srcId="{DBF9D6D5-9C2A-AA4E-A909-14348EBA3362}" destId="{D13BF8C0-A569-5A44-B515-1BBD4B194E78}" srcOrd="0" destOrd="0" presId="urn:microsoft.com/office/officeart/2005/8/layout/list1"/>
    <dgm:cxn modelId="{8630EEE5-8301-8E4D-A856-23932189A086}" type="presParOf" srcId="{DBF9D6D5-9C2A-AA4E-A909-14348EBA3362}" destId="{95216530-6862-5145-95DA-0D9929BCBD1C}" srcOrd="1" destOrd="0" presId="urn:microsoft.com/office/officeart/2005/8/layout/list1"/>
    <dgm:cxn modelId="{CD4DF284-B902-7D42-9286-9D57BEE65E2D}" type="presParOf" srcId="{AE589533-D2A3-524B-9622-BA55DF2EA54C}" destId="{BF1E705F-9BE4-FA4F-B570-EBAEEC941C26}" srcOrd="9" destOrd="0" presId="urn:microsoft.com/office/officeart/2005/8/layout/list1"/>
    <dgm:cxn modelId="{45026E2D-14A9-8345-A5F1-033FB2590FFD}" type="presParOf" srcId="{AE589533-D2A3-524B-9622-BA55DF2EA54C}" destId="{1B3FDDEA-8455-5F45-B892-C4E1A11A933E}" srcOrd="10" destOrd="0" presId="urn:microsoft.com/office/officeart/2005/8/layout/list1"/>
    <dgm:cxn modelId="{48307D13-4522-D340-A8C3-8473E3F91C6C}" type="presParOf" srcId="{AE589533-D2A3-524B-9622-BA55DF2EA54C}" destId="{06962666-720C-A54A-8AFF-34BFA022FBBC}" srcOrd="11" destOrd="0" presId="urn:microsoft.com/office/officeart/2005/8/layout/list1"/>
    <dgm:cxn modelId="{2A20079E-68AB-B945-A0B5-145DC619E5A0}" type="presParOf" srcId="{AE589533-D2A3-524B-9622-BA55DF2EA54C}" destId="{B67E04C1-0A74-7548-8704-2DB91DB6E31F}" srcOrd="12" destOrd="0" presId="urn:microsoft.com/office/officeart/2005/8/layout/list1"/>
    <dgm:cxn modelId="{AD0F8CF7-41A3-F84B-8C77-AA4B12D131A5}" type="presParOf" srcId="{B67E04C1-0A74-7548-8704-2DB91DB6E31F}" destId="{80B56E13-7DB1-BE45-B5E1-59F026B9F2BF}" srcOrd="0" destOrd="0" presId="urn:microsoft.com/office/officeart/2005/8/layout/list1"/>
    <dgm:cxn modelId="{BA605B68-1DBE-9B46-9828-BE20308802E5}" type="presParOf" srcId="{B67E04C1-0A74-7548-8704-2DB91DB6E31F}" destId="{0E7CDC06-2100-BF4E-B5DC-170DC3D76AEB}" srcOrd="1" destOrd="0" presId="urn:microsoft.com/office/officeart/2005/8/layout/list1"/>
    <dgm:cxn modelId="{66B947D5-D5F9-2C42-825F-14F734D099F7}" type="presParOf" srcId="{AE589533-D2A3-524B-9622-BA55DF2EA54C}" destId="{5757FA7B-C140-FD4E-B3A5-0057F6AEC580}" srcOrd="13" destOrd="0" presId="urn:microsoft.com/office/officeart/2005/8/layout/list1"/>
    <dgm:cxn modelId="{87B413A9-0E9E-0D4C-AAF1-AE2037723E50}" type="presParOf" srcId="{AE589533-D2A3-524B-9622-BA55DF2EA54C}" destId="{B81A96D7-FEBF-3E4E-8851-A9AAF027380A}" srcOrd="14" destOrd="0" presId="urn:microsoft.com/office/officeart/2005/8/layout/list1"/>
    <dgm:cxn modelId="{0B3E224F-32B6-3D49-9A89-B7D260993727}" type="presParOf" srcId="{AE589533-D2A3-524B-9622-BA55DF2EA54C}" destId="{1CFA8854-C958-8D4D-9234-DEECA5353E10}" srcOrd="15" destOrd="0" presId="urn:microsoft.com/office/officeart/2005/8/layout/list1"/>
    <dgm:cxn modelId="{4164DDDD-3CA6-6E44-879A-4DA57A11894F}" type="presParOf" srcId="{AE589533-D2A3-524B-9622-BA55DF2EA54C}" destId="{7241E279-A4DC-834F-A1F8-45B8D2FAC047}" srcOrd="16" destOrd="0" presId="urn:microsoft.com/office/officeart/2005/8/layout/list1"/>
    <dgm:cxn modelId="{F92410A8-1A35-4A46-AD0B-44BCE9E5DA82}" type="presParOf" srcId="{7241E279-A4DC-834F-A1F8-45B8D2FAC047}" destId="{BBF65BD6-AE06-AD4E-B96A-99A081D46192}" srcOrd="0" destOrd="0" presId="urn:microsoft.com/office/officeart/2005/8/layout/list1"/>
    <dgm:cxn modelId="{56464807-4B62-024D-BA89-BE9721F82F84}" type="presParOf" srcId="{7241E279-A4DC-834F-A1F8-45B8D2FAC047}" destId="{4B23F3B9-5168-A24F-A2C4-F6453F26C4D5}" srcOrd="1" destOrd="0" presId="urn:microsoft.com/office/officeart/2005/8/layout/list1"/>
    <dgm:cxn modelId="{D899FB34-EBAE-EE40-A9CF-AC3EE1D91BFD}" type="presParOf" srcId="{AE589533-D2A3-524B-9622-BA55DF2EA54C}" destId="{FAA7D193-7B2F-BC4D-A5A0-B0202238A714}" srcOrd="17" destOrd="0" presId="urn:microsoft.com/office/officeart/2005/8/layout/list1"/>
    <dgm:cxn modelId="{038A6523-2E1C-1F42-A1D8-F58AFEFEBDD6}" type="presParOf" srcId="{AE589533-D2A3-524B-9622-BA55DF2EA54C}" destId="{4F5D986E-3579-5B44-98B7-641AC4B2ACC9}" srcOrd="18" destOrd="0" presId="urn:microsoft.com/office/officeart/2005/8/layout/list1"/>
    <dgm:cxn modelId="{DAAF10C1-2B0F-6E47-B754-AA359371B83C}" type="presParOf" srcId="{AE589533-D2A3-524B-9622-BA55DF2EA54C}" destId="{F2D5890F-6E42-0047-8DB8-0D426A770A1D}" srcOrd="19" destOrd="0" presId="urn:microsoft.com/office/officeart/2005/8/layout/list1"/>
    <dgm:cxn modelId="{EB2475F3-4B23-1D4A-9266-C8A7FB83A1E2}" type="presParOf" srcId="{AE589533-D2A3-524B-9622-BA55DF2EA54C}" destId="{1FC42A06-C8AC-C943-8641-859BD03FDCE3}" srcOrd="20" destOrd="0" presId="urn:microsoft.com/office/officeart/2005/8/layout/list1"/>
    <dgm:cxn modelId="{EBED2C7A-EDF6-464A-B0E6-1B25B49C38CB}" type="presParOf" srcId="{1FC42A06-C8AC-C943-8641-859BD03FDCE3}" destId="{5EABF9F7-6AA3-0D49-8131-15F8807A518C}" srcOrd="0" destOrd="0" presId="urn:microsoft.com/office/officeart/2005/8/layout/list1"/>
    <dgm:cxn modelId="{836C0AAD-296B-E547-8C23-47C39CA7D7BA}" type="presParOf" srcId="{1FC42A06-C8AC-C943-8641-859BD03FDCE3}" destId="{768FE37F-B3F4-B942-88FA-A78996941D43}" srcOrd="1" destOrd="0" presId="urn:microsoft.com/office/officeart/2005/8/layout/list1"/>
    <dgm:cxn modelId="{D526B5C3-9221-B641-B773-9C3C6CEA8576}" type="presParOf" srcId="{AE589533-D2A3-524B-9622-BA55DF2EA54C}" destId="{85A19DCD-6B94-924F-AB51-6D556A4F4893}" srcOrd="21" destOrd="0" presId="urn:microsoft.com/office/officeart/2005/8/layout/list1"/>
    <dgm:cxn modelId="{712AFBE3-20F6-E543-92A9-27BE81395C06}" type="presParOf" srcId="{AE589533-D2A3-524B-9622-BA55DF2EA54C}" destId="{C3A0C06E-D013-CA41-896C-9F62B9344A62}"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353BC6-1E18-604F-AE9D-6C7D1EE3882C}" type="doc">
      <dgm:prSet loTypeId="urn:microsoft.com/office/officeart/2005/8/layout/vList3" loCatId="" qsTypeId="urn:microsoft.com/office/officeart/2005/8/quickstyle/simple4" qsCatId="simple" csTypeId="urn:microsoft.com/office/officeart/2005/8/colors/accent1_2" csCatId="accent1" phldr="1"/>
      <dgm:spPr/>
    </dgm:pt>
    <dgm:pt modelId="{65CB466D-33A8-C240-95FC-72F185A530E1}">
      <dgm:prSet phldrT="[Text]" custT="1"/>
      <dgm:spPr/>
      <dgm:t>
        <a:bodyPr/>
        <a:lstStyle/>
        <a:p>
          <a:pPr algn="l"/>
          <a:r>
            <a:rPr lang="en-US" sz="2400" dirty="0" smtClean="0"/>
            <a:t>   The integration of new technologies:  </a:t>
          </a:r>
          <a:r>
            <a:rPr lang="en-US" sz="2000" dirty="0" smtClean="0"/>
            <a:t>The beginning</a:t>
          </a:r>
          <a:r>
            <a:rPr lang="mr-IN" sz="2000" dirty="0" smtClean="0"/>
            <a:t>…</a:t>
          </a:r>
          <a:r>
            <a:rPr lang="en-US" sz="2000" dirty="0" smtClean="0"/>
            <a:t> </a:t>
          </a:r>
          <a:r>
            <a:rPr lang="en-US" sz="1600" dirty="0" smtClean="0"/>
            <a:t>2015-16 </a:t>
          </a:r>
          <a:endParaRPr lang="en-US" sz="1600" dirty="0"/>
        </a:p>
      </dgm:t>
    </dgm:pt>
    <dgm:pt modelId="{2B8D2503-0313-C14E-A4D1-CCAC8806270A}" type="parTrans" cxnId="{71664039-9C7C-234B-9FAF-C66478B27FDE}">
      <dgm:prSet/>
      <dgm:spPr/>
      <dgm:t>
        <a:bodyPr/>
        <a:lstStyle/>
        <a:p>
          <a:pPr algn="ctr"/>
          <a:endParaRPr lang="en-US"/>
        </a:p>
      </dgm:t>
    </dgm:pt>
    <dgm:pt modelId="{E9230221-2934-BE4D-BABA-8CC0A58716B2}" type="sibTrans" cxnId="{71664039-9C7C-234B-9FAF-C66478B27FDE}">
      <dgm:prSet/>
      <dgm:spPr/>
      <dgm:t>
        <a:bodyPr/>
        <a:lstStyle/>
        <a:p>
          <a:pPr algn="ctr"/>
          <a:endParaRPr lang="en-US"/>
        </a:p>
      </dgm:t>
    </dgm:pt>
    <dgm:pt modelId="{5282D32D-61A1-6444-86EC-B662CB0A5AE0}">
      <dgm:prSet phldrT="[Text]" custT="1"/>
      <dgm:spPr/>
      <dgm:t>
        <a:bodyPr/>
        <a:lstStyle/>
        <a:p>
          <a:pPr algn="l"/>
          <a:r>
            <a:rPr lang="el-GR" sz="2400" dirty="0" smtClean="0"/>
            <a:t>   </a:t>
          </a:r>
          <a:r>
            <a:rPr lang="en-US" sz="2400" dirty="0" smtClean="0"/>
            <a:t> </a:t>
          </a:r>
          <a:r>
            <a:rPr lang="en-US" sz="2300" dirty="0" smtClean="0"/>
            <a:t>Stages </a:t>
          </a:r>
          <a:r>
            <a:rPr lang="en-US" sz="2300" dirty="0" smtClean="0"/>
            <a:t>followed for the tablets program</a:t>
          </a:r>
          <a:r>
            <a:rPr lang="mr-IN" sz="2300" dirty="0" smtClean="0"/>
            <a:t>…</a:t>
          </a:r>
          <a:endParaRPr lang="en-US" sz="2300" dirty="0" smtClean="0"/>
        </a:p>
        <a:p>
          <a:pPr algn="l"/>
          <a:r>
            <a:rPr lang="en-US" sz="2300" dirty="0" smtClean="0"/>
            <a:t>    designing and implementing the 2016-2017 program</a:t>
          </a:r>
          <a:endParaRPr lang="en-US" sz="2300" dirty="0"/>
        </a:p>
      </dgm:t>
    </dgm:pt>
    <dgm:pt modelId="{172B5A73-B39D-9C41-96E7-6B810073485B}" type="parTrans" cxnId="{1F832095-107C-4247-8FC1-3304925E41BD}">
      <dgm:prSet/>
      <dgm:spPr/>
      <dgm:t>
        <a:bodyPr/>
        <a:lstStyle/>
        <a:p>
          <a:pPr algn="ctr"/>
          <a:endParaRPr lang="en-US"/>
        </a:p>
      </dgm:t>
    </dgm:pt>
    <dgm:pt modelId="{20F5AE34-FAA0-AD45-8EB9-B3742C8F22C5}" type="sibTrans" cxnId="{1F832095-107C-4247-8FC1-3304925E41BD}">
      <dgm:prSet/>
      <dgm:spPr/>
      <dgm:t>
        <a:bodyPr/>
        <a:lstStyle/>
        <a:p>
          <a:pPr algn="ctr"/>
          <a:endParaRPr lang="en-US"/>
        </a:p>
      </dgm:t>
    </dgm:pt>
    <dgm:pt modelId="{D89DEDE6-31B2-6E45-8F50-3815BCEDDFB1}">
      <dgm:prSet phldrT="[Text]" custT="1"/>
      <dgm:spPr/>
      <dgm:t>
        <a:bodyPr/>
        <a:lstStyle/>
        <a:p>
          <a:pPr algn="l"/>
          <a:r>
            <a:rPr lang="en-US" sz="2400" dirty="0" smtClean="0"/>
            <a:t>   </a:t>
          </a:r>
          <a:r>
            <a:rPr lang="en-US" sz="2300" dirty="0" smtClean="0"/>
            <a:t>The tablets educational program</a:t>
          </a:r>
          <a:r>
            <a:rPr lang="mr-IN" sz="2300" dirty="0" smtClean="0"/>
            <a:t>…</a:t>
          </a:r>
          <a:r>
            <a:rPr lang="en-US" sz="2300" dirty="0" smtClean="0"/>
            <a:t> strengths and limitations</a:t>
          </a:r>
          <a:endParaRPr lang="en-US" sz="2300" dirty="0"/>
        </a:p>
      </dgm:t>
    </dgm:pt>
    <dgm:pt modelId="{5DA9157D-67D2-8D4A-9139-94C8A2DD54DB}" type="parTrans" cxnId="{68D16B5C-A889-4C47-BB56-F0046468538A}">
      <dgm:prSet/>
      <dgm:spPr/>
      <dgm:t>
        <a:bodyPr/>
        <a:lstStyle/>
        <a:p>
          <a:pPr algn="ctr"/>
          <a:endParaRPr lang="en-US"/>
        </a:p>
      </dgm:t>
    </dgm:pt>
    <dgm:pt modelId="{59CCF1BC-B866-844F-BE72-66F720200B88}" type="sibTrans" cxnId="{68D16B5C-A889-4C47-BB56-F0046468538A}">
      <dgm:prSet/>
      <dgm:spPr/>
      <dgm:t>
        <a:bodyPr/>
        <a:lstStyle/>
        <a:p>
          <a:pPr algn="ctr"/>
          <a:endParaRPr lang="en-US"/>
        </a:p>
      </dgm:t>
    </dgm:pt>
    <dgm:pt modelId="{F5BDC0E1-66AF-8944-BC6C-9F26E926AE2B}">
      <dgm:prSet custT="1"/>
      <dgm:spPr/>
      <dgm:t>
        <a:bodyPr/>
        <a:lstStyle/>
        <a:p>
          <a:pPr algn="l"/>
          <a:r>
            <a:rPr lang="en-US" sz="2400" dirty="0" smtClean="0"/>
            <a:t>    The tablets research program - EUC</a:t>
          </a:r>
        </a:p>
      </dgm:t>
    </dgm:pt>
    <dgm:pt modelId="{EC772151-E78C-CD41-8872-A5B92861D664}" type="parTrans" cxnId="{1BCD0757-ADAC-7F4D-B0DB-537BEE9F6204}">
      <dgm:prSet/>
      <dgm:spPr/>
      <dgm:t>
        <a:bodyPr/>
        <a:lstStyle/>
        <a:p>
          <a:pPr algn="ctr"/>
          <a:endParaRPr lang="en-US"/>
        </a:p>
      </dgm:t>
    </dgm:pt>
    <dgm:pt modelId="{E1B29ED4-79B3-824D-8B34-7D7788BF769B}" type="sibTrans" cxnId="{1BCD0757-ADAC-7F4D-B0DB-537BEE9F6204}">
      <dgm:prSet/>
      <dgm:spPr/>
      <dgm:t>
        <a:bodyPr/>
        <a:lstStyle/>
        <a:p>
          <a:pPr algn="ctr"/>
          <a:endParaRPr lang="en-US"/>
        </a:p>
      </dgm:t>
    </dgm:pt>
    <dgm:pt modelId="{547E721D-4E14-BC48-AD40-F0077D2F0329}" type="pres">
      <dgm:prSet presAssocID="{90353BC6-1E18-604F-AE9D-6C7D1EE3882C}" presName="linearFlow" presStyleCnt="0">
        <dgm:presLayoutVars>
          <dgm:dir/>
          <dgm:resizeHandles val="exact"/>
        </dgm:presLayoutVars>
      </dgm:prSet>
      <dgm:spPr/>
    </dgm:pt>
    <dgm:pt modelId="{FE7E1D3F-AC24-1B40-9919-6CB55DC8D65F}" type="pres">
      <dgm:prSet presAssocID="{65CB466D-33A8-C240-95FC-72F185A530E1}" presName="composite" presStyleCnt="0"/>
      <dgm:spPr/>
    </dgm:pt>
    <dgm:pt modelId="{8155DFAC-4D0E-2D4D-9CA0-AF056348E62B}" type="pres">
      <dgm:prSet presAssocID="{65CB466D-33A8-C240-95FC-72F185A530E1}" presName="imgShp" presStyleLbl="fgImgPlace1" presStyleIdx="0" presStyleCnt="4" custLinFactX="-39957" custLinFactNeighborX="-100000" custLinFactNeighborY="-9313"/>
      <dgm:spPr>
        <a:blipFill>
          <a:blip xmlns:r="http://schemas.openxmlformats.org/officeDocument/2006/relationships" r:embed="rId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51849DCB-D700-9240-B30E-04712FEC5A65}" type="pres">
      <dgm:prSet presAssocID="{65CB466D-33A8-C240-95FC-72F185A530E1}" presName="txShp" presStyleLbl="node1" presStyleIdx="0" presStyleCnt="4" custScaleX="150376" custScaleY="144120">
        <dgm:presLayoutVars>
          <dgm:bulletEnabled val="1"/>
        </dgm:presLayoutVars>
      </dgm:prSet>
      <dgm:spPr/>
      <dgm:t>
        <a:bodyPr/>
        <a:lstStyle/>
        <a:p>
          <a:endParaRPr lang="en-US"/>
        </a:p>
      </dgm:t>
    </dgm:pt>
    <dgm:pt modelId="{FA3478AF-D19F-034F-8926-AF60C5F125B6}" type="pres">
      <dgm:prSet presAssocID="{E9230221-2934-BE4D-BABA-8CC0A58716B2}" presName="spacing" presStyleCnt="0"/>
      <dgm:spPr/>
    </dgm:pt>
    <dgm:pt modelId="{AE82E794-9005-CC4B-87A4-3D9D3AF5064D}" type="pres">
      <dgm:prSet presAssocID="{5282D32D-61A1-6444-86EC-B662CB0A5AE0}" presName="composite" presStyleCnt="0"/>
      <dgm:spPr/>
    </dgm:pt>
    <dgm:pt modelId="{AD290823-FF08-C540-A2C0-4E24BC12594B}" type="pres">
      <dgm:prSet presAssocID="{5282D32D-61A1-6444-86EC-B662CB0A5AE0}" presName="imgShp" presStyleLbl="fgImgPlace1" presStyleIdx="1" presStyleCnt="4" custLinFactX="-41030" custLinFactNeighborX="-100000"/>
      <dgm:spPr>
        <a:blipFill>
          <a:blip xmlns:r="http://schemas.openxmlformats.org/officeDocument/2006/relationships"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7F0254BE-AAD0-3140-8F13-55DD72877524}" type="pres">
      <dgm:prSet presAssocID="{5282D32D-61A1-6444-86EC-B662CB0A5AE0}" presName="txShp" presStyleLbl="node1" presStyleIdx="1" presStyleCnt="4" custScaleX="150376">
        <dgm:presLayoutVars>
          <dgm:bulletEnabled val="1"/>
        </dgm:presLayoutVars>
      </dgm:prSet>
      <dgm:spPr/>
      <dgm:t>
        <a:bodyPr/>
        <a:lstStyle/>
        <a:p>
          <a:endParaRPr lang="en-US"/>
        </a:p>
      </dgm:t>
    </dgm:pt>
    <dgm:pt modelId="{DD7D9B85-C38A-B244-B3E3-5B8CF8610294}" type="pres">
      <dgm:prSet presAssocID="{20F5AE34-FAA0-AD45-8EB9-B3742C8F22C5}" presName="spacing" presStyleCnt="0"/>
      <dgm:spPr/>
    </dgm:pt>
    <dgm:pt modelId="{91D12A0C-D2AA-2041-828A-A944F2481A57}" type="pres">
      <dgm:prSet presAssocID="{D89DEDE6-31B2-6E45-8F50-3815BCEDDFB1}" presName="composite" presStyleCnt="0"/>
      <dgm:spPr/>
    </dgm:pt>
    <dgm:pt modelId="{77629A36-FA11-4146-9A56-7F230EE1814E}" type="pres">
      <dgm:prSet presAssocID="{D89DEDE6-31B2-6E45-8F50-3815BCEDDFB1}" presName="imgShp" presStyleLbl="fgImgPlace1" presStyleIdx="2" presStyleCnt="4" custLinFactX="-41030" custLinFactNeighborX="-100000"/>
      <dgm:spPr>
        <a:blipFill>
          <a:blip xmlns:r="http://schemas.openxmlformats.org/officeDocument/2006/relationships"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60909DDF-6023-ED4D-BFC6-ECCD9BDAEFF1}" type="pres">
      <dgm:prSet presAssocID="{D89DEDE6-31B2-6E45-8F50-3815BCEDDFB1}" presName="txShp" presStyleLbl="node1" presStyleIdx="2" presStyleCnt="4" custScaleX="150376" custScaleY="115901">
        <dgm:presLayoutVars>
          <dgm:bulletEnabled val="1"/>
        </dgm:presLayoutVars>
      </dgm:prSet>
      <dgm:spPr/>
      <dgm:t>
        <a:bodyPr/>
        <a:lstStyle/>
        <a:p>
          <a:endParaRPr lang="en-US"/>
        </a:p>
      </dgm:t>
    </dgm:pt>
    <dgm:pt modelId="{D69854DE-90E1-684B-A170-10318CE0265F}" type="pres">
      <dgm:prSet presAssocID="{59CCF1BC-B866-844F-BE72-66F720200B88}" presName="spacing" presStyleCnt="0"/>
      <dgm:spPr/>
    </dgm:pt>
    <dgm:pt modelId="{CD1E3851-9471-0F45-830B-90044FAE3005}" type="pres">
      <dgm:prSet presAssocID="{F5BDC0E1-66AF-8944-BC6C-9F26E926AE2B}" presName="composite" presStyleCnt="0"/>
      <dgm:spPr/>
    </dgm:pt>
    <dgm:pt modelId="{153548DD-8717-164C-B1FB-3C8B4E8EDBA0}" type="pres">
      <dgm:prSet presAssocID="{F5BDC0E1-66AF-8944-BC6C-9F26E926AE2B}" presName="imgShp" presStyleLbl="fgImgPlace1" presStyleIdx="3" presStyleCnt="4" custLinFactX="-40703" custLinFactNeighborX="-100000"/>
      <dgm:spPr>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dgm:spPr>
    </dgm:pt>
    <dgm:pt modelId="{0C2622F2-553F-0B43-8190-5F2741F980B7}" type="pres">
      <dgm:prSet presAssocID="{F5BDC0E1-66AF-8944-BC6C-9F26E926AE2B}" presName="txShp" presStyleLbl="node1" presStyleIdx="3" presStyleCnt="4" custScaleX="150309">
        <dgm:presLayoutVars>
          <dgm:bulletEnabled val="1"/>
        </dgm:presLayoutVars>
      </dgm:prSet>
      <dgm:spPr/>
      <dgm:t>
        <a:bodyPr/>
        <a:lstStyle/>
        <a:p>
          <a:endParaRPr lang="en-US"/>
        </a:p>
      </dgm:t>
    </dgm:pt>
  </dgm:ptLst>
  <dgm:cxnLst>
    <dgm:cxn modelId="{08FBDA62-6F46-FC4F-947A-A623BF811F39}" type="presOf" srcId="{5282D32D-61A1-6444-86EC-B662CB0A5AE0}" destId="{7F0254BE-AAD0-3140-8F13-55DD72877524}" srcOrd="0" destOrd="0" presId="urn:microsoft.com/office/officeart/2005/8/layout/vList3"/>
    <dgm:cxn modelId="{8516B5E4-474C-B543-B21C-3D77C480B91D}" type="presOf" srcId="{F5BDC0E1-66AF-8944-BC6C-9F26E926AE2B}" destId="{0C2622F2-553F-0B43-8190-5F2741F980B7}" srcOrd="0" destOrd="0" presId="urn:microsoft.com/office/officeart/2005/8/layout/vList3"/>
    <dgm:cxn modelId="{68D16B5C-A889-4C47-BB56-F0046468538A}" srcId="{90353BC6-1E18-604F-AE9D-6C7D1EE3882C}" destId="{D89DEDE6-31B2-6E45-8F50-3815BCEDDFB1}" srcOrd="2" destOrd="0" parTransId="{5DA9157D-67D2-8D4A-9139-94C8A2DD54DB}" sibTransId="{59CCF1BC-B866-844F-BE72-66F720200B88}"/>
    <dgm:cxn modelId="{59427838-2DF2-4E4B-8997-7A368A4FD14D}" type="presOf" srcId="{D89DEDE6-31B2-6E45-8F50-3815BCEDDFB1}" destId="{60909DDF-6023-ED4D-BFC6-ECCD9BDAEFF1}" srcOrd="0" destOrd="0" presId="urn:microsoft.com/office/officeart/2005/8/layout/vList3"/>
    <dgm:cxn modelId="{1F832095-107C-4247-8FC1-3304925E41BD}" srcId="{90353BC6-1E18-604F-AE9D-6C7D1EE3882C}" destId="{5282D32D-61A1-6444-86EC-B662CB0A5AE0}" srcOrd="1" destOrd="0" parTransId="{172B5A73-B39D-9C41-96E7-6B810073485B}" sibTransId="{20F5AE34-FAA0-AD45-8EB9-B3742C8F22C5}"/>
    <dgm:cxn modelId="{2228C994-4AE0-A74F-BF7F-836EE432BDE2}" type="presOf" srcId="{90353BC6-1E18-604F-AE9D-6C7D1EE3882C}" destId="{547E721D-4E14-BC48-AD40-F0077D2F0329}" srcOrd="0" destOrd="0" presId="urn:microsoft.com/office/officeart/2005/8/layout/vList3"/>
    <dgm:cxn modelId="{1BCD0757-ADAC-7F4D-B0DB-537BEE9F6204}" srcId="{90353BC6-1E18-604F-AE9D-6C7D1EE3882C}" destId="{F5BDC0E1-66AF-8944-BC6C-9F26E926AE2B}" srcOrd="3" destOrd="0" parTransId="{EC772151-E78C-CD41-8872-A5B92861D664}" sibTransId="{E1B29ED4-79B3-824D-8B34-7D7788BF769B}"/>
    <dgm:cxn modelId="{71664039-9C7C-234B-9FAF-C66478B27FDE}" srcId="{90353BC6-1E18-604F-AE9D-6C7D1EE3882C}" destId="{65CB466D-33A8-C240-95FC-72F185A530E1}" srcOrd="0" destOrd="0" parTransId="{2B8D2503-0313-C14E-A4D1-CCAC8806270A}" sibTransId="{E9230221-2934-BE4D-BABA-8CC0A58716B2}"/>
    <dgm:cxn modelId="{65DFBC4C-00D8-EF4C-A335-41831C20FE21}" type="presOf" srcId="{65CB466D-33A8-C240-95FC-72F185A530E1}" destId="{51849DCB-D700-9240-B30E-04712FEC5A65}" srcOrd="0" destOrd="0" presId="urn:microsoft.com/office/officeart/2005/8/layout/vList3"/>
    <dgm:cxn modelId="{6B4A28CB-9BA7-C64B-802E-C5BD2A559B35}" type="presParOf" srcId="{547E721D-4E14-BC48-AD40-F0077D2F0329}" destId="{FE7E1D3F-AC24-1B40-9919-6CB55DC8D65F}" srcOrd="0" destOrd="0" presId="urn:microsoft.com/office/officeart/2005/8/layout/vList3"/>
    <dgm:cxn modelId="{F70B53AD-88C3-9D45-8DFB-B50942381973}" type="presParOf" srcId="{FE7E1D3F-AC24-1B40-9919-6CB55DC8D65F}" destId="{8155DFAC-4D0E-2D4D-9CA0-AF056348E62B}" srcOrd="0" destOrd="0" presId="urn:microsoft.com/office/officeart/2005/8/layout/vList3"/>
    <dgm:cxn modelId="{AD30EF1E-0123-0348-90BF-9B901E2B86E8}" type="presParOf" srcId="{FE7E1D3F-AC24-1B40-9919-6CB55DC8D65F}" destId="{51849DCB-D700-9240-B30E-04712FEC5A65}" srcOrd="1" destOrd="0" presId="urn:microsoft.com/office/officeart/2005/8/layout/vList3"/>
    <dgm:cxn modelId="{52DCE1EB-705E-6D40-A5A4-4B3E1EBA0473}" type="presParOf" srcId="{547E721D-4E14-BC48-AD40-F0077D2F0329}" destId="{FA3478AF-D19F-034F-8926-AF60C5F125B6}" srcOrd="1" destOrd="0" presId="urn:microsoft.com/office/officeart/2005/8/layout/vList3"/>
    <dgm:cxn modelId="{DA90486E-3A04-3240-8218-5B81B5743B9C}" type="presParOf" srcId="{547E721D-4E14-BC48-AD40-F0077D2F0329}" destId="{AE82E794-9005-CC4B-87A4-3D9D3AF5064D}" srcOrd="2" destOrd="0" presId="urn:microsoft.com/office/officeart/2005/8/layout/vList3"/>
    <dgm:cxn modelId="{B17A6564-C0A0-F949-AE60-B6B04C29AD54}" type="presParOf" srcId="{AE82E794-9005-CC4B-87A4-3D9D3AF5064D}" destId="{AD290823-FF08-C540-A2C0-4E24BC12594B}" srcOrd="0" destOrd="0" presId="urn:microsoft.com/office/officeart/2005/8/layout/vList3"/>
    <dgm:cxn modelId="{B38CD5AF-9D32-C248-BEE6-4E421EE333C3}" type="presParOf" srcId="{AE82E794-9005-CC4B-87A4-3D9D3AF5064D}" destId="{7F0254BE-AAD0-3140-8F13-55DD72877524}" srcOrd="1" destOrd="0" presId="urn:microsoft.com/office/officeart/2005/8/layout/vList3"/>
    <dgm:cxn modelId="{8D035205-E225-344F-ADB9-8C29BED70785}" type="presParOf" srcId="{547E721D-4E14-BC48-AD40-F0077D2F0329}" destId="{DD7D9B85-C38A-B244-B3E3-5B8CF8610294}" srcOrd="3" destOrd="0" presId="urn:microsoft.com/office/officeart/2005/8/layout/vList3"/>
    <dgm:cxn modelId="{BC8518E5-01AD-6249-9211-CB98DB2023C9}" type="presParOf" srcId="{547E721D-4E14-BC48-AD40-F0077D2F0329}" destId="{91D12A0C-D2AA-2041-828A-A944F2481A57}" srcOrd="4" destOrd="0" presId="urn:microsoft.com/office/officeart/2005/8/layout/vList3"/>
    <dgm:cxn modelId="{59920917-46EF-9C47-975D-B5CFD82D9385}" type="presParOf" srcId="{91D12A0C-D2AA-2041-828A-A944F2481A57}" destId="{77629A36-FA11-4146-9A56-7F230EE1814E}" srcOrd="0" destOrd="0" presId="urn:microsoft.com/office/officeart/2005/8/layout/vList3"/>
    <dgm:cxn modelId="{7E0BDF57-169E-0741-B090-483B6F2BB12D}" type="presParOf" srcId="{91D12A0C-D2AA-2041-828A-A944F2481A57}" destId="{60909DDF-6023-ED4D-BFC6-ECCD9BDAEFF1}" srcOrd="1" destOrd="0" presId="urn:microsoft.com/office/officeart/2005/8/layout/vList3"/>
    <dgm:cxn modelId="{C7445092-883E-334B-8135-815DC8717F58}" type="presParOf" srcId="{547E721D-4E14-BC48-AD40-F0077D2F0329}" destId="{D69854DE-90E1-684B-A170-10318CE0265F}" srcOrd="5" destOrd="0" presId="urn:microsoft.com/office/officeart/2005/8/layout/vList3"/>
    <dgm:cxn modelId="{B74AD29E-DA03-A746-B8A5-4D6F71C27A10}" type="presParOf" srcId="{547E721D-4E14-BC48-AD40-F0077D2F0329}" destId="{CD1E3851-9471-0F45-830B-90044FAE3005}" srcOrd="6" destOrd="0" presId="urn:microsoft.com/office/officeart/2005/8/layout/vList3"/>
    <dgm:cxn modelId="{9F38F4F8-49C1-F140-B57C-DE3E295BC9EA}" type="presParOf" srcId="{CD1E3851-9471-0F45-830B-90044FAE3005}" destId="{153548DD-8717-164C-B1FB-3C8B4E8EDBA0}" srcOrd="0" destOrd="0" presId="urn:microsoft.com/office/officeart/2005/8/layout/vList3"/>
    <dgm:cxn modelId="{84758E11-C581-B143-ADC3-54507819E293}" type="presParOf" srcId="{CD1E3851-9471-0F45-830B-90044FAE3005}" destId="{0C2622F2-553F-0B43-8190-5F2741F980B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5B7C0-FF74-1C44-9F57-8B0F36ACDD15}" type="doc">
      <dgm:prSet loTypeId="urn:microsoft.com/office/officeart/2005/8/layout/chart3" loCatId="" qsTypeId="urn:microsoft.com/office/officeart/2005/8/quickstyle/simple4" qsCatId="simple" csTypeId="urn:microsoft.com/office/officeart/2005/8/colors/accent1_2" csCatId="accent1" phldr="1"/>
      <dgm:spPr/>
    </dgm:pt>
    <dgm:pt modelId="{4C7F65DE-5D94-9C4A-AF99-99A9E2A41B0E}" type="pres">
      <dgm:prSet presAssocID="{ABC5B7C0-FF74-1C44-9F57-8B0F36ACDD15}" presName="compositeShape" presStyleCnt="0">
        <dgm:presLayoutVars>
          <dgm:chMax val="7"/>
          <dgm:dir/>
          <dgm:resizeHandles val="exact"/>
        </dgm:presLayoutVars>
      </dgm:prSet>
      <dgm:spPr/>
    </dgm:pt>
  </dgm:ptLst>
  <dgm:cxnLst>
    <dgm:cxn modelId="{DF38B5CB-9939-6045-8BD4-696340C322CB}" type="presOf" srcId="{ABC5B7C0-FF74-1C44-9F57-8B0F36ACDD15}" destId="{4C7F65DE-5D94-9C4A-AF99-99A9E2A41B0E}" srcOrd="0" destOrd="0" presId="urn:microsoft.com/office/officeart/2005/8/layout/char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D3826-6119-1F48-96C9-FA7BD4F7AC61}"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DD8A4A8A-D75D-9D42-B492-9732A1626DC9}">
      <dgm:prSet phldrT="[Text]"/>
      <dgm:spPr/>
      <dgm:t>
        <a:bodyPr/>
        <a:lstStyle/>
        <a:p>
          <a:r>
            <a:rPr lang="en-US" dirty="0" smtClean="0"/>
            <a:t>1</a:t>
          </a:r>
          <a:endParaRPr lang="en-US" dirty="0"/>
        </a:p>
      </dgm:t>
    </dgm:pt>
    <dgm:pt modelId="{EE9B9B13-6D48-2047-8814-C6305BDDF0B1}" type="parTrans" cxnId="{66A2310C-7A9A-8F49-8255-6C3F26D1E2BD}">
      <dgm:prSet/>
      <dgm:spPr/>
      <dgm:t>
        <a:bodyPr/>
        <a:lstStyle/>
        <a:p>
          <a:endParaRPr lang="en-US"/>
        </a:p>
      </dgm:t>
    </dgm:pt>
    <dgm:pt modelId="{D47833C0-5996-6D47-8E12-5376176F9446}" type="sibTrans" cxnId="{66A2310C-7A9A-8F49-8255-6C3F26D1E2BD}">
      <dgm:prSet/>
      <dgm:spPr/>
      <dgm:t>
        <a:bodyPr/>
        <a:lstStyle/>
        <a:p>
          <a:endParaRPr lang="en-US"/>
        </a:p>
      </dgm:t>
    </dgm:pt>
    <dgm:pt modelId="{832283B0-C4AE-8043-A808-5231FBDC1F46}">
      <dgm:prSet phldrT="[Text]" custT="1"/>
      <dgm:spPr>
        <a:solidFill>
          <a:schemeClr val="accent1">
            <a:lumMod val="60000"/>
            <a:lumOff val="40000"/>
            <a:alpha val="90000"/>
          </a:schemeClr>
        </a:solidFill>
        <a:ln>
          <a:noFill/>
        </a:ln>
      </dgm:spPr>
      <dgm:t>
        <a:bodyPr/>
        <a:lstStyle/>
        <a:p>
          <a:r>
            <a:rPr lang="en-US" sz="2400" dirty="0" smtClean="0"/>
            <a:t>School profile and needs analysis</a:t>
          </a:r>
          <a:endParaRPr lang="en-US" sz="2400" dirty="0"/>
        </a:p>
      </dgm:t>
    </dgm:pt>
    <dgm:pt modelId="{31BC8702-E85A-E04F-BDE7-1AF5A9730D8B}" type="parTrans" cxnId="{942CBF1E-DA10-1C45-9979-459582046797}">
      <dgm:prSet/>
      <dgm:spPr/>
      <dgm:t>
        <a:bodyPr/>
        <a:lstStyle/>
        <a:p>
          <a:endParaRPr lang="en-US"/>
        </a:p>
      </dgm:t>
    </dgm:pt>
    <dgm:pt modelId="{6EC0E598-C8B6-3A4B-AFB9-2FFEA1531A7E}" type="sibTrans" cxnId="{942CBF1E-DA10-1C45-9979-459582046797}">
      <dgm:prSet/>
      <dgm:spPr/>
      <dgm:t>
        <a:bodyPr/>
        <a:lstStyle/>
        <a:p>
          <a:endParaRPr lang="en-US"/>
        </a:p>
      </dgm:t>
    </dgm:pt>
    <dgm:pt modelId="{9299D1BB-4D08-5A40-8BED-47118466630B}">
      <dgm:prSet phldrT="[Text]"/>
      <dgm:spPr/>
      <dgm:t>
        <a:bodyPr/>
        <a:lstStyle/>
        <a:p>
          <a:r>
            <a:rPr lang="el-GR" dirty="0" smtClean="0"/>
            <a:t>2</a:t>
          </a:r>
          <a:endParaRPr lang="en-US" dirty="0"/>
        </a:p>
      </dgm:t>
    </dgm:pt>
    <dgm:pt modelId="{3F493EDA-3094-2D47-B317-C576D20EF2D5}" type="parTrans" cxnId="{B3E397AE-ACD1-0049-88E1-041FA55BC923}">
      <dgm:prSet/>
      <dgm:spPr/>
      <dgm:t>
        <a:bodyPr/>
        <a:lstStyle/>
        <a:p>
          <a:endParaRPr lang="en-US"/>
        </a:p>
      </dgm:t>
    </dgm:pt>
    <dgm:pt modelId="{C87578D3-5566-EE4D-AA72-9F3F60862DAC}" type="sibTrans" cxnId="{B3E397AE-ACD1-0049-88E1-041FA55BC923}">
      <dgm:prSet/>
      <dgm:spPr/>
      <dgm:t>
        <a:bodyPr/>
        <a:lstStyle/>
        <a:p>
          <a:endParaRPr lang="en-US"/>
        </a:p>
      </dgm:t>
    </dgm:pt>
    <dgm:pt modelId="{A2D5841A-D68B-3F40-B170-3FAE13DCC772}">
      <dgm:prSet phldrT="[Text]" custT="1"/>
      <dgm:spPr>
        <a:solidFill>
          <a:schemeClr val="accent1">
            <a:lumMod val="60000"/>
            <a:lumOff val="40000"/>
          </a:schemeClr>
        </a:solidFill>
        <a:ln>
          <a:noFill/>
        </a:ln>
      </dgm:spPr>
      <dgm:t>
        <a:bodyPr/>
        <a:lstStyle/>
        <a:p>
          <a:r>
            <a:rPr lang="en-US" sz="2400" dirty="0" smtClean="0"/>
            <a:t>Teacher Training</a:t>
          </a:r>
          <a:r>
            <a:rPr lang="el-GR" sz="2400" dirty="0" smtClean="0"/>
            <a:t>- </a:t>
          </a:r>
          <a:r>
            <a:rPr lang="en-US" sz="2400" dirty="0" smtClean="0"/>
            <a:t>Erasmus+ KA01</a:t>
          </a:r>
          <a:endParaRPr lang="en-US" sz="2400" dirty="0"/>
        </a:p>
      </dgm:t>
    </dgm:pt>
    <dgm:pt modelId="{C6B870EF-B67E-E540-9D8D-921471F21AF3}" type="parTrans" cxnId="{F4A743C1-3651-1543-B055-133E8DED04F2}">
      <dgm:prSet/>
      <dgm:spPr/>
      <dgm:t>
        <a:bodyPr/>
        <a:lstStyle/>
        <a:p>
          <a:endParaRPr lang="en-US"/>
        </a:p>
      </dgm:t>
    </dgm:pt>
    <dgm:pt modelId="{16F794A6-017C-CD4C-9702-6C0DE3421AAB}" type="sibTrans" cxnId="{F4A743C1-3651-1543-B055-133E8DED04F2}">
      <dgm:prSet/>
      <dgm:spPr/>
      <dgm:t>
        <a:bodyPr/>
        <a:lstStyle/>
        <a:p>
          <a:endParaRPr lang="en-US"/>
        </a:p>
      </dgm:t>
    </dgm:pt>
    <dgm:pt modelId="{F3C1E2AB-73AA-C14C-A4E7-4C1E051DB062}">
      <dgm:prSet/>
      <dgm:spPr/>
      <dgm:t>
        <a:bodyPr/>
        <a:lstStyle/>
        <a:p>
          <a:r>
            <a:rPr lang="el-GR" dirty="0" smtClean="0"/>
            <a:t>3</a:t>
          </a:r>
          <a:endParaRPr lang="en-US" dirty="0"/>
        </a:p>
      </dgm:t>
    </dgm:pt>
    <dgm:pt modelId="{DECC3F12-7701-8C44-AB21-46A6088E5F36}" type="parTrans" cxnId="{C6B28F84-643B-184C-8651-7E796FAC0E99}">
      <dgm:prSet/>
      <dgm:spPr/>
      <dgm:t>
        <a:bodyPr/>
        <a:lstStyle/>
        <a:p>
          <a:endParaRPr lang="en-US"/>
        </a:p>
      </dgm:t>
    </dgm:pt>
    <dgm:pt modelId="{1A3F953D-3CCA-724C-8A7F-B06FFC8D543E}" type="sibTrans" cxnId="{C6B28F84-643B-184C-8651-7E796FAC0E99}">
      <dgm:prSet/>
      <dgm:spPr/>
      <dgm:t>
        <a:bodyPr/>
        <a:lstStyle/>
        <a:p>
          <a:endParaRPr lang="en-US"/>
        </a:p>
      </dgm:t>
    </dgm:pt>
    <dgm:pt modelId="{0A7B7DAA-AD88-7F48-AFF7-BADE35BA7D05}">
      <dgm:prSet custT="1"/>
      <dgm:spPr>
        <a:solidFill>
          <a:schemeClr val="accent1">
            <a:lumMod val="60000"/>
            <a:lumOff val="40000"/>
            <a:alpha val="90000"/>
          </a:schemeClr>
        </a:solidFill>
        <a:ln>
          <a:noFill/>
        </a:ln>
      </dgm:spPr>
      <dgm:t>
        <a:bodyPr/>
        <a:lstStyle/>
        <a:p>
          <a:r>
            <a:rPr lang="en-US" sz="2400" dirty="0" smtClean="0"/>
            <a:t>The need for scientific associates </a:t>
          </a:r>
          <a:r>
            <a:rPr lang="mr-IN" sz="2400" dirty="0" smtClean="0"/>
            <a:t>–</a:t>
          </a:r>
          <a:r>
            <a:rPr lang="el-GR" sz="2400" dirty="0" smtClean="0"/>
            <a:t> </a:t>
          </a:r>
          <a:r>
            <a:rPr lang="en-US" sz="2400" dirty="0" smtClean="0"/>
            <a:t>PI, EUC, Erasmus+</a:t>
          </a:r>
          <a:endParaRPr lang="en-US" sz="2400" dirty="0"/>
        </a:p>
      </dgm:t>
    </dgm:pt>
    <dgm:pt modelId="{6B75A1E1-A54C-744D-B94B-34EBE98FC944}" type="parTrans" cxnId="{000CAE99-5D11-9146-BD0D-F80D4299E6DD}">
      <dgm:prSet/>
      <dgm:spPr/>
      <dgm:t>
        <a:bodyPr/>
        <a:lstStyle/>
        <a:p>
          <a:endParaRPr lang="en-US"/>
        </a:p>
      </dgm:t>
    </dgm:pt>
    <dgm:pt modelId="{321D5200-ECB0-0742-8099-D2CAADA592EE}" type="sibTrans" cxnId="{000CAE99-5D11-9146-BD0D-F80D4299E6DD}">
      <dgm:prSet/>
      <dgm:spPr/>
      <dgm:t>
        <a:bodyPr/>
        <a:lstStyle/>
        <a:p>
          <a:endParaRPr lang="en-US"/>
        </a:p>
      </dgm:t>
    </dgm:pt>
    <dgm:pt modelId="{4C505F2F-F494-CB4C-8003-5688296DA4B8}">
      <dgm:prSet/>
      <dgm:spPr/>
      <dgm:t>
        <a:bodyPr/>
        <a:lstStyle/>
        <a:p>
          <a:r>
            <a:rPr lang="el-GR" dirty="0" smtClean="0"/>
            <a:t>4</a:t>
          </a:r>
          <a:endParaRPr lang="en-US" dirty="0"/>
        </a:p>
      </dgm:t>
    </dgm:pt>
    <dgm:pt modelId="{59D397CC-ADC9-5646-9D7E-66AAA60242FE}" type="parTrans" cxnId="{1EC0E95A-0FD2-7A43-9A61-F9D88456F4D2}">
      <dgm:prSet/>
      <dgm:spPr/>
      <dgm:t>
        <a:bodyPr/>
        <a:lstStyle/>
        <a:p>
          <a:endParaRPr lang="en-US"/>
        </a:p>
      </dgm:t>
    </dgm:pt>
    <dgm:pt modelId="{442BFAF4-FF5E-294B-9E72-4E559B9157A9}" type="sibTrans" cxnId="{1EC0E95A-0FD2-7A43-9A61-F9D88456F4D2}">
      <dgm:prSet/>
      <dgm:spPr/>
      <dgm:t>
        <a:bodyPr/>
        <a:lstStyle/>
        <a:p>
          <a:endParaRPr lang="en-US"/>
        </a:p>
      </dgm:t>
    </dgm:pt>
    <dgm:pt modelId="{909440C8-D571-E144-AC1B-B2D1AAA2B85B}">
      <dgm:prSet custT="1"/>
      <dgm:spPr>
        <a:solidFill>
          <a:schemeClr val="accent1">
            <a:lumMod val="60000"/>
            <a:lumOff val="40000"/>
            <a:alpha val="90000"/>
          </a:schemeClr>
        </a:solidFill>
        <a:ln>
          <a:noFill/>
        </a:ln>
      </dgm:spPr>
      <dgm:t>
        <a:bodyPr/>
        <a:lstStyle/>
        <a:p>
          <a:r>
            <a:rPr lang="en-US" sz="2400" dirty="0" smtClean="0"/>
            <a:t>Action Plan design (educational part + research part)</a:t>
          </a:r>
          <a:endParaRPr lang="en-US" sz="2400" dirty="0"/>
        </a:p>
      </dgm:t>
    </dgm:pt>
    <dgm:pt modelId="{729862DD-81C6-C148-8C8C-069AEEDA87B5}" type="parTrans" cxnId="{D06DEEFE-63D6-5843-8FF1-02A3A5912349}">
      <dgm:prSet/>
      <dgm:spPr/>
      <dgm:t>
        <a:bodyPr/>
        <a:lstStyle/>
        <a:p>
          <a:endParaRPr lang="en-US"/>
        </a:p>
      </dgm:t>
    </dgm:pt>
    <dgm:pt modelId="{ED45517F-05F0-7046-B744-BFFB094E21B0}" type="sibTrans" cxnId="{D06DEEFE-63D6-5843-8FF1-02A3A5912349}">
      <dgm:prSet/>
      <dgm:spPr/>
      <dgm:t>
        <a:bodyPr/>
        <a:lstStyle/>
        <a:p>
          <a:endParaRPr lang="en-US"/>
        </a:p>
      </dgm:t>
    </dgm:pt>
    <dgm:pt modelId="{D05088F3-69B5-4B4E-836C-3DC5206E9466}">
      <dgm:prSet/>
      <dgm:spPr/>
      <dgm:t>
        <a:bodyPr/>
        <a:lstStyle/>
        <a:p>
          <a:r>
            <a:rPr lang="el-GR" dirty="0" smtClean="0"/>
            <a:t>6</a:t>
          </a:r>
          <a:endParaRPr lang="en-US" dirty="0"/>
        </a:p>
      </dgm:t>
    </dgm:pt>
    <dgm:pt modelId="{1590DCB6-6DE1-D347-8A91-D56BB4BE27F8}" type="parTrans" cxnId="{9476ABC8-2B72-F644-9715-B74506A3D7C8}">
      <dgm:prSet/>
      <dgm:spPr/>
      <dgm:t>
        <a:bodyPr/>
        <a:lstStyle/>
        <a:p>
          <a:endParaRPr lang="en-US"/>
        </a:p>
      </dgm:t>
    </dgm:pt>
    <dgm:pt modelId="{D3CFA9E2-CEF4-FB4E-AFD8-C74318DF8961}" type="sibTrans" cxnId="{9476ABC8-2B72-F644-9715-B74506A3D7C8}">
      <dgm:prSet/>
      <dgm:spPr/>
      <dgm:t>
        <a:bodyPr/>
        <a:lstStyle/>
        <a:p>
          <a:endParaRPr lang="en-US"/>
        </a:p>
      </dgm:t>
    </dgm:pt>
    <dgm:pt modelId="{A6968742-DEAC-D648-83FF-FC03E3A956D9}">
      <dgm:prSet custT="1"/>
      <dgm:spPr>
        <a:solidFill>
          <a:schemeClr val="accent1">
            <a:lumMod val="60000"/>
            <a:lumOff val="40000"/>
            <a:alpha val="90000"/>
          </a:schemeClr>
        </a:solidFill>
        <a:ln>
          <a:noFill/>
        </a:ln>
      </dgm:spPr>
      <dgm:t>
        <a:bodyPr/>
        <a:lstStyle/>
        <a:p>
          <a:r>
            <a:rPr lang="en-US" sz="2400" dirty="0" smtClean="0"/>
            <a:t>Promotion - Implementation</a:t>
          </a:r>
          <a:endParaRPr lang="en-US" sz="2400" dirty="0"/>
        </a:p>
      </dgm:t>
    </dgm:pt>
    <dgm:pt modelId="{6B3E6BC1-7253-694B-8623-489CFF2CBE3B}" type="parTrans" cxnId="{F52E35EE-30EB-1A4D-B7AE-1D92D8B9440B}">
      <dgm:prSet/>
      <dgm:spPr/>
      <dgm:t>
        <a:bodyPr/>
        <a:lstStyle/>
        <a:p>
          <a:endParaRPr lang="en-US"/>
        </a:p>
      </dgm:t>
    </dgm:pt>
    <dgm:pt modelId="{18A13567-7326-BF49-92DD-0B50C790D9A0}" type="sibTrans" cxnId="{F52E35EE-30EB-1A4D-B7AE-1D92D8B9440B}">
      <dgm:prSet/>
      <dgm:spPr/>
      <dgm:t>
        <a:bodyPr/>
        <a:lstStyle/>
        <a:p>
          <a:endParaRPr lang="en-US"/>
        </a:p>
      </dgm:t>
    </dgm:pt>
    <dgm:pt modelId="{3352940E-707D-9247-B2FD-A2FB4D704CF4}">
      <dgm:prSet/>
      <dgm:spPr/>
      <dgm:t>
        <a:bodyPr/>
        <a:lstStyle/>
        <a:p>
          <a:r>
            <a:rPr lang="el-GR" dirty="0" smtClean="0"/>
            <a:t>5</a:t>
          </a:r>
          <a:endParaRPr lang="en-US" dirty="0"/>
        </a:p>
      </dgm:t>
    </dgm:pt>
    <dgm:pt modelId="{0A64FC31-F6C5-0145-B145-BA7DC2EFC6CF}" type="parTrans" cxnId="{81A060C4-56A2-104D-97CB-46F0BE9A5794}">
      <dgm:prSet/>
      <dgm:spPr/>
      <dgm:t>
        <a:bodyPr/>
        <a:lstStyle/>
        <a:p>
          <a:endParaRPr lang="en-US"/>
        </a:p>
      </dgm:t>
    </dgm:pt>
    <dgm:pt modelId="{8F433CAE-0758-414C-8C7F-61C3EDACD2B8}" type="sibTrans" cxnId="{81A060C4-56A2-104D-97CB-46F0BE9A5794}">
      <dgm:prSet/>
      <dgm:spPr/>
      <dgm:t>
        <a:bodyPr/>
        <a:lstStyle/>
        <a:p>
          <a:endParaRPr lang="en-US"/>
        </a:p>
      </dgm:t>
    </dgm:pt>
    <dgm:pt modelId="{D9FB3489-B3E8-894A-87C4-982127055763}">
      <dgm:prSet custT="1"/>
      <dgm:spPr>
        <a:solidFill>
          <a:schemeClr val="accent1">
            <a:lumMod val="60000"/>
            <a:lumOff val="40000"/>
            <a:alpha val="90000"/>
          </a:schemeClr>
        </a:solidFill>
      </dgm:spPr>
      <dgm:t>
        <a:bodyPr/>
        <a:lstStyle/>
        <a:p>
          <a:r>
            <a:rPr lang="en-US" sz="2400" dirty="0" smtClean="0"/>
            <a:t>Teachers’ Professional Learning - PI</a:t>
          </a:r>
          <a:endParaRPr lang="en-US" sz="2400" dirty="0"/>
        </a:p>
      </dgm:t>
    </dgm:pt>
    <dgm:pt modelId="{D9D9B630-C503-9746-AFCD-9A2EAB567E8A}" type="parTrans" cxnId="{2834BCCF-5F56-5840-9C2E-2D3E8E8BCFE3}">
      <dgm:prSet/>
      <dgm:spPr/>
      <dgm:t>
        <a:bodyPr/>
        <a:lstStyle/>
        <a:p>
          <a:endParaRPr lang="en-US"/>
        </a:p>
      </dgm:t>
    </dgm:pt>
    <dgm:pt modelId="{E2B28B3D-C514-C443-95C0-EF5CFD9C3FB4}" type="sibTrans" cxnId="{2834BCCF-5F56-5840-9C2E-2D3E8E8BCFE3}">
      <dgm:prSet/>
      <dgm:spPr/>
      <dgm:t>
        <a:bodyPr/>
        <a:lstStyle/>
        <a:p>
          <a:endParaRPr lang="en-US"/>
        </a:p>
      </dgm:t>
    </dgm:pt>
    <dgm:pt modelId="{F8045D16-0544-4F4C-A320-80AF22B414B6}" type="pres">
      <dgm:prSet presAssocID="{6D6D3826-6119-1F48-96C9-FA7BD4F7AC61}" presName="linearFlow" presStyleCnt="0">
        <dgm:presLayoutVars>
          <dgm:dir/>
          <dgm:animLvl val="lvl"/>
          <dgm:resizeHandles val="exact"/>
        </dgm:presLayoutVars>
      </dgm:prSet>
      <dgm:spPr/>
      <dgm:t>
        <a:bodyPr/>
        <a:lstStyle/>
        <a:p>
          <a:endParaRPr lang="en-US"/>
        </a:p>
      </dgm:t>
    </dgm:pt>
    <dgm:pt modelId="{C8F66DA8-AF39-BD44-8793-90788BAB41F7}" type="pres">
      <dgm:prSet presAssocID="{DD8A4A8A-D75D-9D42-B492-9732A1626DC9}" presName="composite" presStyleCnt="0"/>
      <dgm:spPr/>
    </dgm:pt>
    <dgm:pt modelId="{46DBD8DC-EAFF-0146-AA48-711A90B6FE1A}" type="pres">
      <dgm:prSet presAssocID="{DD8A4A8A-D75D-9D42-B492-9732A1626DC9}" presName="parentText" presStyleLbl="alignNode1" presStyleIdx="0" presStyleCnt="6">
        <dgm:presLayoutVars>
          <dgm:chMax val="1"/>
          <dgm:bulletEnabled val="1"/>
        </dgm:presLayoutVars>
      </dgm:prSet>
      <dgm:spPr/>
      <dgm:t>
        <a:bodyPr/>
        <a:lstStyle/>
        <a:p>
          <a:endParaRPr lang="en-US"/>
        </a:p>
      </dgm:t>
    </dgm:pt>
    <dgm:pt modelId="{A8CA119B-85C4-E547-A08C-103B4A76B9BE}" type="pres">
      <dgm:prSet presAssocID="{DD8A4A8A-D75D-9D42-B492-9732A1626DC9}" presName="descendantText" presStyleLbl="alignAcc1" presStyleIdx="0" presStyleCnt="6" custLinFactY="-57912" custLinFactNeighborX="-437" custLinFactNeighborY="-100000">
        <dgm:presLayoutVars>
          <dgm:bulletEnabled val="1"/>
        </dgm:presLayoutVars>
      </dgm:prSet>
      <dgm:spPr/>
      <dgm:t>
        <a:bodyPr/>
        <a:lstStyle/>
        <a:p>
          <a:endParaRPr lang="en-US"/>
        </a:p>
      </dgm:t>
    </dgm:pt>
    <dgm:pt modelId="{7DEC655D-0107-D945-BA0D-C4DF74808446}" type="pres">
      <dgm:prSet presAssocID="{D47833C0-5996-6D47-8E12-5376176F9446}" presName="sp" presStyleCnt="0"/>
      <dgm:spPr/>
    </dgm:pt>
    <dgm:pt modelId="{AD0ADDE9-2839-AD45-B20A-7414C3BBD52C}" type="pres">
      <dgm:prSet presAssocID="{9299D1BB-4D08-5A40-8BED-47118466630B}" presName="composite" presStyleCnt="0"/>
      <dgm:spPr/>
    </dgm:pt>
    <dgm:pt modelId="{A75FB8E6-B577-C047-A246-3EC38222D916}" type="pres">
      <dgm:prSet presAssocID="{9299D1BB-4D08-5A40-8BED-47118466630B}" presName="parentText" presStyleLbl="alignNode1" presStyleIdx="1" presStyleCnt="6">
        <dgm:presLayoutVars>
          <dgm:chMax val="1"/>
          <dgm:bulletEnabled val="1"/>
        </dgm:presLayoutVars>
      </dgm:prSet>
      <dgm:spPr/>
      <dgm:t>
        <a:bodyPr/>
        <a:lstStyle/>
        <a:p>
          <a:endParaRPr lang="en-US"/>
        </a:p>
      </dgm:t>
    </dgm:pt>
    <dgm:pt modelId="{03466192-91FA-604D-A3BB-75C73FA33E3B}" type="pres">
      <dgm:prSet presAssocID="{9299D1BB-4D08-5A40-8BED-47118466630B}" presName="descendantText" presStyleLbl="alignAcc1" presStyleIdx="1" presStyleCnt="6">
        <dgm:presLayoutVars>
          <dgm:bulletEnabled val="1"/>
        </dgm:presLayoutVars>
      </dgm:prSet>
      <dgm:spPr/>
      <dgm:t>
        <a:bodyPr/>
        <a:lstStyle/>
        <a:p>
          <a:endParaRPr lang="en-US"/>
        </a:p>
      </dgm:t>
    </dgm:pt>
    <dgm:pt modelId="{EA100E5E-6F07-9D4B-A97B-36A9DC36B292}" type="pres">
      <dgm:prSet presAssocID="{C87578D3-5566-EE4D-AA72-9F3F60862DAC}" presName="sp" presStyleCnt="0"/>
      <dgm:spPr/>
    </dgm:pt>
    <dgm:pt modelId="{884B0549-E380-8B47-93CB-1115E795D0E8}" type="pres">
      <dgm:prSet presAssocID="{F3C1E2AB-73AA-C14C-A4E7-4C1E051DB062}" presName="composite" presStyleCnt="0"/>
      <dgm:spPr/>
    </dgm:pt>
    <dgm:pt modelId="{AA607C29-BDE2-BA4D-8398-E43BE81BCDA7}" type="pres">
      <dgm:prSet presAssocID="{F3C1E2AB-73AA-C14C-A4E7-4C1E051DB062}" presName="parentText" presStyleLbl="alignNode1" presStyleIdx="2" presStyleCnt="6">
        <dgm:presLayoutVars>
          <dgm:chMax val="1"/>
          <dgm:bulletEnabled val="1"/>
        </dgm:presLayoutVars>
      </dgm:prSet>
      <dgm:spPr/>
      <dgm:t>
        <a:bodyPr/>
        <a:lstStyle/>
        <a:p>
          <a:endParaRPr lang="en-US"/>
        </a:p>
      </dgm:t>
    </dgm:pt>
    <dgm:pt modelId="{1B715FC4-E2F9-764C-BEAB-7B60B46B503A}" type="pres">
      <dgm:prSet presAssocID="{F3C1E2AB-73AA-C14C-A4E7-4C1E051DB062}" presName="descendantText" presStyleLbl="alignAcc1" presStyleIdx="2" presStyleCnt="6" custLinFactNeighborX="1800" custLinFactNeighborY="378">
        <dgm:presLayoutVars>
          <dgm:bulletEnabled val="1"/>
        </dgm:presLayoutVars>
      </dgm:prSet>
      <dgm:spPr/>
      <dgm:t>
        <a:bodyPr/>
        <a:lstStyle/>
        <a:p>
          <a:endParaRPr lang="en-US"/>
        </a:p>
      </dgm:t>
    </dgm:pt>
    <dgm:pt modelId="{C89D3F83-C603-4C4D-A228-B63B552E2235}" type="pres">
      <dgm:prSet presAssocID="{1A3F953D-3CCA-724C-8A7F-B06FFC8D543E}" presName="sp" presStyleCnt="0"/>
      <dgm:spPr/>
    </dgm:pt>
    <dgm:pt modelId="{C54EFE1C-4183-F54F-AC4A-8E8FDF06CFFA}" type="pres">
      <dgm:prSet presAssocID="{4C505F2F-F494-CB4C-8003-5688296DA4B8}" presName="composite" presStyleCnt="0"/>
      <dgm:spPr/>
    </dgm:pt>
    <dgm:pt modelId="{E51E40F2-A5EA-0542-AD21-F20EA2CE7F95}" type="pres">
      <dgm:prSet presAssocID="{4C505F2F-F494-CB4C-8003-5688296DA4B8}" presName="parentText" presStyleLbl="alignNode1" presStyleIdx="3" presStyleCnt="6">
        <dgm:presLayoutVars>
          <dgm:chMax val="1"/>
          <dgm:bulletEnabled val="1"/>
        </dgm:presLayoutVars>
      </dgm:prSet>
      <dgm:spPr/>
      <dgm:t>
        <a:bodyPr/>
        <a:lstStyle/>
        <a:p>
          <a:endParaRPr lang="en-US"/>
        </a:p>
      </dgm:t>
    </dgm:pt>
    <dgm:pt modelId="{F3063F5F-E46B-1244-9892-DE1C88D5880A}" type="pres">
      <dgm:prSet presAssocID="{4C505F2F-F494-CB4C-8003-5688296DA4B8}" presName="descendantText" presStyleLbl="alignAcc1" presStyleIdx="3" presStyleCnt="6" custLinFactY="45031" custLinFactNeighborX="685" custLinFactNeighborY="100000">
        <dgm:presLayoutVars>
          <dgm:bulletEnabled val="1"/>
        </dgm:presLayoutVars>
      </dgm:prSet>
      <dgm:spPr/>
      <dgm:t>
        <a:bodyPr/>
        <a:lstStyle/>
        <a:p>
          <a:endParaRPr lang="en-US"/>
        </a:p>
      </dgm:t>
    </dgm:pt>
    <dgm:pt modelId="{994F5E90-4EBF-F74B-B12D-76D280733A50}" type="pres">
      <dgm:prSet presAssocID="{442BFAF4-FF5E-294B-9E72-4E559B9157A9}" presName="sp" presStyleCnt="0"/>
      <dgm:spPr/>
    </dgm:pt>
    <dgm:pt modelId="{0B6D214E-C169-B046-B9A8-98BCDE98C249}" type="pres">
      <dgm:prSet presAssocID="{3352940E-707D-9247-B2FD-A2FB4D704CF4}" presName="composite" presStyleCnt="0"/>
      <dgm:spPr/>
    </dgm:pt>
    <dgm:pt modelId="{0D167054-3852-9642-9E70-F122CF355A97}" type="pres">
      <dgm:prSet presAssocID="{3352940E-707D-9247-B2FD-A2FB4D704CF4}" presName="parentText" presStyleLbl="alignNode1" presStyleIdx="4" presStyleCnt="6">
        <dgm:presLayoutVars>
          <dgm:chMax val="1"/>
          <dgm:bulletEnabled val="1"/>
        </dgm:presLayoutVars>
      </dgm:prSet>
      <dgm:spPr/>
      <dgm:t>
        <a:bodyPr/>
        <a:lstStyle/>
        <a:p>
          <a:endParaRPr lang="en-US"/>
        </a:p>
      </dgm:t>
    </dgm:pt>
    <dgm:pt modelId="{7494F223-F0C2-8A4B-BDB3-7ACC04E82428}" type="pres">
      <dgm:prSet presAssocID="{3352940E-707D-9247-B2FD-A2FB4D704CF4}" presName="descendantText" presStyleLbl="alignAcc1" presStyleIdx="4" presStyleCnt="6" custLinFactY="-30647" custLinFactNeighborY="-100000">
        <dgm:presLayoutVars>
          <dgm:bulletEnabled val="1"/>
        </dgm:presLayoutVars>
      </dgm:prSet>
      <dgm:spPr/>
      <dgm:t>
        <a:bodyPr/>
        <a:lstStyle/>
        <a:p>
          <a:endParaRPr lang="en-US"/>
        </a:p>
      </dgm:t>
    </dgm:pt>
    <dgm:pt modelId="{17FE3BED-B1C2-EE44-9F60-B51FA76AFA3A}" type="pres">
      <dgm:prSet presAssocID="{8F433CAE-0758-414C-8C7F-61C3EDACD2B8}" presName="sp" presStyleCnt="0"/>
      <dgm:spPr/>
    </dgm:pt>
    <dgm:pt modelId="{5402F928-E716-6D4A-9DD2-8C4DE852915C}" type="pres">
      <dgm:prSet presAssocID="{D05088F3-69B5-4B4E-836C-3DC5206E9466}" presName="composite" presStyleCnt="0"/>
      <dgm:spPr/>
    </dgm:pt>
    <dgm:pt modelId="{9872CFFF-B516-D340-8903-34CDB8ACAD7E}" type="pres">
      <dgm:prSet presAssocID="{D05088F3-69B5-4B4E-836C-3DC5206E9466}" presName="parentText" presStyleLbl="alignNode1" presStyleIdx="5" presStyleCnt="6">
        <dgm:presLayoutVars>
          <dgm:chMax val="1"/>
          <dgm:bulletEnabled val="1"/>
        </dgm:presLayoutVars>
      </dgm:prSet>
      <dgm:spPr/>
      <dgm:t>
        <a:bodyPr/>
        <a:lstStyle/>
        <a:p>
          <a:endParaRPr lang="en-US"/>
        </a:p>
      </dgm:t>
    </dgm:pt>
    <dgm:pt modelId="{71398550-47CF-624B-95CD-D018BB181DB8}" type="pres">
      <dgm:prSet presAssocID="{D05088F3-69B5-4B4E-836C-3DC5206E9466}" presName="descendantText" presStyleLbl="alignAcc1" presStyleIdx="5" presStyleCnt="6" custLinFactNeighborX="685" custLinFactNeighborY="-5873">
        <dgm:presLayoutVars>
          <dgm:bulletEnabled val="1"/>
        </dgm:presLayoutVars>
      </dgm:prSet>
      <dgm:spPr/>
      <dgm:t>
        <a:bodyPr/>
        <a:lstStyle/>
        <a:p>
          <a:endParaRPr lang="en-US"/>
        </a:p>
      </dgm:t>
    </dgm:pt>
  </dgm:ptLst>
  <dgm:cxnLst>
    <dgm:cxn modelId="{1EC0E95A-0FD2-7A43-9A61-F9D88456F4D2}" srcId="{6D6D3826-6119-1F48-96C9-FA7BD4F7AC61}" destId="{4C505F2F-F494-CB4C-8003-5688296DA4B8}" srcOrd="3" destOrd="0" parTransId="{59D397CC-ADC9-5646-9D7E-66AAA60242FE}" sibTransId="{442BFAF4-FF5E-294B-9E72-4E559B9157A9}"/>
    <dgm:cxn modelId="{66A2310C-7A9A-8F49-8255-6C3F26D1E2BD}" srcId="{6D6D3826-6119-1F48-96C9-FA7BD4F7AC61}" destId="{DD8A4A8A-D75D-9D42-B492-9732A1626DC9}" srcOrd="0" destOrd="0" parTransId="{EE9B9B13-6D48-2047-8814-C6305BDDF0B1}" sibTransId="{D47833C0-5996-6D47-8E12-5376176F9446}"/>
    <dgm:cxn modelId="{000CAE99-5D11-9146-BD0D-F80D4299E6DD}" srcId="{F3C1E2AB-73AA-C14C-A4E7-4C1E051DB062}" destId="{0A7B7DAA-AD88-7F48-AFF7-BADE35BA7D05}" srcOrd="0" destOrd="0" parTransId="{6B75A1E1-A54C-744D-B94B-34EBE98FC944}" sibTransId="{321D5200-ECB0-0742-8099-D2CAADA592EE}"/>
    <dgm:cxn modelId="{81A060C4-56A2-104D-97CB-46F0BE9A5794}" srcId="{6D6D3826-6119-1F48-96C9-FA7BD4F7AC61}" destId="{3352940E-707D-9247-B2FD-A2FB4D704CF4}" srcOrd="4" destOrd="0" parTransId="{0A64FC31-F6C5-0145-B145-BA7DC2EFC6CF}" sibTransId="{8F433CAE-0758-414C-8C7F-61C3EDACD2B8}"/>
    <dgm:cxn modelId="{FF13B2E1-A8CD-CF4B-91BF-475BFBA18A10}" type="presOf" srcId="{6D6D3826-6119-1F48-96C9-FA7BD4F7AC61}" destId="{F8045D16-0544-4F4C-A320-80AF22B414B6}" srcOrd="0" destOrd="0" presId="urn:microsoft.com/office/officeart/2005/8/layout/chevron2"/>
    <dgm:cxn modelId="{D75F26B0-145A-6D40-BC16-3973CAB01C5A}" type="presOf" srcId="{9299D1BB-4D08-5A40-8BED-47118466630B}" destId="{A75FB8E6-B577-C047-A246-3EC38222D916}" srcOrd="0" destOrd="0" presId="urn:microsoft.com/office/officeart/2005/8/layout/chevron2"/>
    <dgm:cxn modelId="{8940BA42-7668-DB45-9911-A4720E720D9D}" type="presOf" srcId="{832283B0-C4AE-8043-A808-5231FBDC1F46}" destId="{A8CA119B-85C4-E547-A08C-103B4A76B9BE}" srcOrd="0" destOrd="0" presId="urn:microsoft.com/office/officeart/2005/8/layout/chevron2"/>
    <dgm:cxn modelId="{7CF86F9D-F121-9348-8841-6744191DABEF}" type="presOf" srcId="{A6968742-DEAC-D648-83FF-FC03E3A956D9}" destId="{71398550-47CF-624B-95CD-D018BB181DB8}" srcOrd="0" destOrd="0" presId="urn:microsoft.com/office/officeart/2005/8/layout/chevron2"/>
    <dgm:cxn modelId="{D06DEEFE-63D6-5843-8FF1-02A3A5912349}" srcId="{4C505F2F-F494-CB4C-8003-5688296DA4B8}" destId="{909440C8-D571-E144-AC1B-B2D1AAA2B85B}" srcOrd="0" destOrd="0" parTransId="{729862DD-81C6-C148-8C8C-069AEEDA87B5}" sibTransId="{ED45517F-05F0-7046-B744-BFFB094E21B0}"/>
    <dgm:cxn modelId="{9476ABC8-2B72-F644-9715-B74506A3D7C8}" srcId="{6D6D3826-6119-1F48-96C9-FA7BD4F7AC61}" destId="{D05088F3-69B5-4B4E-836C-3DC5206E9466}" srcOrd="5" destOrd="0" parTransId="{1590DCB6-6DE1-D347-8A91-D56BB4BE27F8}" sibTransId="{D3CFA9E2-CEF4-FB4E-AFD8-C74318DF8961}"/>
    <dgm:cxn modelId="{8FC35460-41BB-4D48-9021-6D64DE1F8C24}" type="presOf" srcId="{909440C8-D571-E144-AC1B-B2D1AAA2B85B}" destId="{F3063F5F-E46B-1244-9892-DE1C88D5880A}" srcOrd="0" destOrd="0" presId="urn:microsoft.com/office/officeart/2005/8/layout/chevron2"/>
    <dgm:cxn modelId="{0F9B32E9-66BE-A648-830E-4213225EBD42}" type="presOf" srcId="{DD8A4A8A-D75D-9D42-B492-9732A1626DC9}" destId="{46DBD8DC-EAFF-0146-AA48-711A90B6FE1A}" srcOrd="0" destOrd="0" presId="urn:microsoft.com/office/officeart/2005/8/layout/chevron2"/>
    <dgm:cxn modelId="{A508D05B-F02A-7149-B37A-819CCA974613}" type="presOf" srcId="{0A7B7DAA-AD88-7F48-AFF7-BADE35BA7D05}" destId="{1B715FC4-E2F9-764C-BEAB-7B60B46B503A}" srcOrd="0" destOrd="0" presId="urn:microsoft.com/office/officeart/2005/8/layout/chevron2"/>
    <dgm:cxn modelId="{83669EF0-2548-CA42-8A46-25D5DCC0DC9D}" type="presOf" srcId="{D9FB3489-B3E8-894A-87C4-982127055763}" destId="{7494F223-F0C2-8A4B-BDB3-7ACC04E82428}" srcOrd="0" destOrd="0" presId="urn:microsoft.com/office/officeart/2005/8/layout/chevron2"/>
    <dgm:cxn modelId="{E480FAF4-1FF8-8246-BBAC-FEEFAA4DB648}" type="presOf" srcId="{A2D5841A-D68B-3F40-B170-3FAE13DCC772}" destId="{03466192-91FA-604D-A3BB-75C73FA33E3B}" srcOrd="0" destOrd="0" presId="urn:microsoft.com/office/officeart/2005/8/layout/chevron2"/>
    <dgm:cxn modelId="{F52E35EE-30EB-1A4D-B7AE-1D92D8B9440B}" srcId="{D05088F3-69B5-4B4E-836C-3DC5206E9466}" destId="{A6968742-DEAC-D648-83FF-FC03E3A956D9}" srcOrd="0" destOrd="0" parTransId="{6B3E6BC1-7253-694B-8623-489CFF2CBE3B}" sibTransId="{18A13567-7326-BF49-92DD-0B50C790D9A0}"/>
    <dgm:cxn modelId="{1166BE18-8069-7A40-ACD9-42DDD85FA223}" type="presOf" srcId="{3352940E-707D-9247-B2FD-A2FB4D704CF4}" destId="{0D167054-3852-9642-9E70-F122CF355A97}" srcOrd="0" destOrd="0" presId="urn:microsoft.com/office/officeart/2005/8/layout/chevron2"/>
    <dgm:cxn modelId="{2834BCCF-5F56-5840-9C2E-2D3E8E8BCFE3}" srcId="{3352940E-707D-9247-B2FD-A2FB4D704CF4}" destId="{D9FB3489-B3E8-894A-87C4-982127055763}" srcOrd="0" destOrd="0" parTransId="{D9D9B630-C503-9746-AFCD-9A2EAB567E8A}" sibTransId="{E2B28B3D-C514-C443-95C0-EF5CFD9C3FB4}"/>
    <dgm:cxn modelId="{F4A743C1-3651-1543-B055-133E8DED04F2}" srcId="{9299D1BB-4D08-5A40-8BED-47118466630B}" destId="{A2D5841A-D68B-3F40-B170-3FAE13DCC772}" srcOrd="0" destOrd="0" parTransId="{C6B870EF-B67E-E540-9D8D-921471F21AF3}" sibTransId="{16F794A6-017C-CD4C-9702-6C0DE3421AAB}"/>
    <dgm:cxn modelId="{21016FF6-8B6D-684F-8E90-B9D611D887D5}" type="presOf" srcId="{4C505F2F-F494-CB4C-8003-5688296DA4B8}" destId="{E51E40F2-A5EA-0542-AD21-F20EA2CE7F95}" srcOrd="0" destOrd="0" presId="urn:microsoft.com/office/officeart/2005/8/layout/chevron2"/>
    <dgm:cxn modelId="{B3E397AE-ACD1-0049-88E1-041FA55BC923}" srcId="{6D6D3826-6119-1F48-96C9-FA7BD4F7AC61}" destId="{9299D1BB-4D08-5A40-8BED-47118466630B}" srcOrd="1" destOrd="0" parTransId="{3F493EDA-3094-2D47-B317-C576D20EF2D5}" sibTransId="{C87578D3-5566-EE4D-AA72-9F3F60862DAC}"/>
    <dgm:cxn modelId="{C6B28F84-643B-184C-8651-7E796FAC0E99}" srcId="{6D6D3826-6119-1F48-96C9-FA7BD4F7AC61}" destId="{F3C1E2AB-73AA-C14C-A4E7-4C1E051DB062}" srcOrd="2" destOrd="0" parTransId="{DECC3F12-7701-8C44-AB21-46A6088E5F36}" sibTransId="{1A3F953D-3CCA-724C-8A7F-B06FFC8D543E}"/>
    <dgm:cxn modelId="{DFC9BB3A-9BC2-C44D-A49F-5EC302B6BA68}" type="presOf" srcId="{F3C1E2AB-73AA-C14C-A4E7-4C1E051DB062}" destId="{AA607C29-BDE2-BA4D-8398-E43BE81BCDA7}" srcOrd="0" destOrd="0" presId="urn:microsoft.com/office/officeart/2005/8/layout/chevron2"/>
    <dgm:cxn modelId="{858489FC-3C53-D44C-854F-3E8AD2F5BAD7}" type="presOf" srcId="{D05088F3-69B5-4B4E-836C-3DC5206E9466}" destId="{9872CFFF-B516-D340-8903-34CDB8ACAD7E}" srcOrd="0" destOrd="0" presId="urn:microsoft.com/office/officeart/2005/8/layout/chevron2"/>
    <dgm:cxn modelId="{942CBF1E-DA10-1C45-9979-459582046797}" srcId="{DD8A4A8A-D75D-9D42-B492-9732A1626DC9}" destId="{832283B0-C4AE-8043-A808-5231FBDC1F46}" srcOrd="0" destOrd="0" parTransId="{31BC8702-E85A-E04F-BDE7-1AF5A9730D8B}" sibTransId="{6EC0E598-C8B6-3A4B-AFB9-2FFEA1531A7E}"/>
    <dgm:cxn modelId="{2053A18C-4ECF-DF42-9A6E-66164E614C19}" type="presParOf" srcId="{F8045D16-0544-4F4C-A320-80AF22B414B6}" destId="{C8F66DA8-AF39-BD44-8793-90788BAB41F7}" srcOrd="0" destOrd="0" presId="urn:microsoft.com/office/officeart/2005/8/layout/chevron2"/>
    <dgm:cxn modelId="{8160D528-C0BF-5143-9FFB-44DE1BC92CDD}" type="presParOf" srcId="{C8F66DA8-AF39-BD44-8793-90788BAB41F7}" destId="{46DBD8DC-EAFF-0146-AA48-711A90B6FE1A}" srcOrd="0" destOrd="0" presId="urn:microsoft.com/office/officeart/2005/8/layout/chevron2"/>
    <dgm:cxn modelId="{04B72A48-EAF7-184C-A853-BE91E4D10268}" type="presParOf" srcId="{C8F66DA8-AF39-BD44-8793-90788BAB41F7}" destId="{A8CA119B-85C4-E547-A08C-103B4A76B9BE}" srcOrd="1" destOrd="0" presId="urn:microsoft.com/office/officeart/2005/8/layout/chevron2"/>
    <dgm:cxn modelId="{3A1490C2-5F39-4245-AC2E-B56D69BAB60A}" type="presParOf" srcId="{F8045D16-0544-4F4C-A320-80AF22B414B6}" destId="{7DEC655D-0107-D945-BA0D-C4DF74808446}" srcOrd="1" destOrd="0" presId="urn:microsoft.com/office/officeart/2005/8/layout/chevron2"/>
    <dgm:cxn modelId="{BB1EDEA5-C832-0A4C-B52E-B37B80E6A897}" type="presParOf" srcId="{F8045D16-0544-4F4C-A320-80AF22B414B6}" destId="{AD0ADDE9-2839-AD45-B20A-7414C3BBD52C}" srcOrd="2" destOrd="0" presId="urn:microsoft.com/office/officeart/2005/8/layout/chevron2"/>
    <dgm:cxn modelId="{9B6EC114-CCA5-D945-AFEB-2265C65C5A1F}" type="presParOf" srcId="{AD0ADDE9-2839-AD45-B20A-7414C3BBD52C}" destId="{A75FB8E6-B577-C047-A246-3EC38222D916}" srcOrd="0" destOrd="0" presId="urn:microsoft.com/office/officeart/2005/8/layout/chevron2"/>
    <dgm:cxn modelId="{112640B6-015F-624D-866F-EBB1DCD1DCEC}" type="presParOf" srcId="{AD0ADDE9-2839-AD45-B20A-7414C3BBD52C}" destId="{03466192-91FA-604D-A3BB-75C73FA33E3B}" srcOrd="1" destOrd="0" presId="urn:microsoft.com/office/officeart/2005/8/layout/chevron2"/>
    <dgm:cxn modelId="{C6C68DD3-E1CE-3446-B32B-CC6333EDA9B2}" type="presParOf" srcId="{F8045D16-0544-4F4C-A320-80AF22B414B6}" destId="{EA100E5E-6F07-9D4B-A97B-36A9DC36B292}" srcOrd="3" destOrd="0" presId="urn:microsoft.com/office/officeart/2005/8/layout/chevron2"/>
    <dgm:cxn modelId="{9E32BF84-3407-3941-A668-2E96DF9DE25B}" type="presParOf" srcId="{F8045D16-0544-4F4C-A320-80AF22B414B6}" destId="{884B0549-E380-8B47-93CB-1115E795D0E8}" srcOrd="4" destOrd="0" presId="urn:microsoft.com/office/officeart/2005/8/layout/chevron2"/>
    <dgm:cxn modelId="{C065CADD-CB18-E34C-B8F6-43D6619A8D5A}" type="presParOf" srcId="{884B0549-E380-8B47-93CB-1115E795D0E8}" destId="{AA607C29-BDE2-BA4D-8398-E43BE81BCDA7}" srcOrd="0" destOrd="0" presId="urn:microsoft.com/office/officeart/2005/8/layout/chevron2"/>
    <dgm:cxn modelId="{BC50B859-8F53-CB4A-B3E7-9A298799F488}" type="presParOf" srcId="{884B0549-E380-8B47-93CB-1115E795D0E8}" destId="{1B715FC4-E2F9-764C-BEAB-7B60B46B503A}" srcOrd="1" destOrd="0" presId="urn:microsoft.com/office/officeart/2005/8/layout/chevron2"/>
    <dgm:cxn modelId="{80FDE77D-CF4A-3341-A8F9-23C61AE958D1}" type="presParOf" srcId="{F8045D16-0544-4F4C-A320-80AF22B414B6}" destId="{C89D3F83-C603-4C4D-A228-B63B552E2235}" srcOrd="5" destOrd="0" presId="urn:microsoft.com/office/officeart/2005/8/layout/chevron2"/>
    <dgm:cxn modelId="{6C9047C9-BFE4-4247-8D2C-33F95EB09D7E}" type="presParOf" srcId="{F8045D16-0544-4F4C-A320-80AF22B414B6}" destId="{C54EFE1C-4183-F54F-AC4A-8E8FDF06CFFA}" srcOrd="6" destOrd="0" presId="urn:microsoft.com/office/officeart/2005/8/layout/chevron2"/>
    <dgm:cxn modelId="{2A2A9687-01B8-5E44-A456-027ED2978156}" type="presParOf" srcId="{C54EFE1C-4183-F54F-AC4A-8E8FDF06CFFA}" destId="{E51E40F2-A5EA-0542-AD21-F20EA2CE7F95}" srcOrd="0" destOrd="0" presId="urn:microsoft.com/office/officeart/2005/8/layout/chevron2"/>
    <dgm:cxn modelId="{C3D97884-3285-074F-8351-C57E0412E242}" type="presParOf" srcId="{C54EFE1C-4183-F54F-AC4A-8E8FDF06CFFA}" destId="{F3063F5F-E46B-1244-9892-DE1C88D5880A}" srcOrd="1" destOrd="0" presId="urn:microsoft.com/office/officeart/2005/8/layout/chevron2"/>
    <dgm:cxn modelId="{09497F22-90B4-704E-B62C-AD2A9E6EB1CB}" type="presParOf" srcId="{F8045D16-0544-4F4C-A320-80AF22B414B6}" destId="{994F5E90-4EBF-F74B-B12D-76D280733A50}" srcOrd="7" destOrd="0" presId="urn:microsoft.com/office/officeart/2005/8/layout/chevron2"/>
    <dgm:cxn modelId="{B63F3884-AA01-D642-A38A-19F3A5A4027E}" type="presParOf" srcId="{F8045D16-0544-4F4C-A320-80AF22B414B6}" destId="{0B6D214E-C169-B046-B9A8-98BCDE98C249}" srcOrd="8" destOrd="0" presId="urn:microsoft.com/office/officeart/2005/8/layout/chevron2"/>
    <dgm:cxn modelId="{EEB65CC7-E5EA-E44D-A7F4-9DBBFBACE084}" type="presParOf" srcId="{0B6D214E-C169-B046-B9A8-98BCDE98C249}" destId="{0D167054-3852-9642-9E70-F122CF355A97}" srcOrd="0" destOrd="0" presId="urn:microsoft.com/office/officeart/2005/8/layout/chevron2"/>
    <dgm:cxn modelId="{091719BE-1444-5148-A605-8872888CEDA0}" type="presParOf" srcId="{0B6D214E-C169-B046-B9A8-98BCDE98C249}" destId="{7494F223-F0C2-8A4B-BDB3-7ACC04E82428}" srcOrd="1" destOrd="0" presId="urn:microsoft.com/office/officeart/2005/8/layout/chevron2"/>
    <dgm:cxn modelId="{C115F3F1-797B-2340-9FB3-51D43FB06FEE}" type="presParOf" srcId="{F8045D16-0544-4F4C-A320-80AF22B414B6}" destId="{17FE3BED-B1C2-EE44-9F60-B51FA76AFA3A}" srcOrd="9" destOrd="0" presId="urn:microsoft.com/office/officeart/2005/8/layout/chevron2"/>
    <dgm:cxn modelId="{A7DB6C01-1821-1A4A-9C3F-695F1F2964BE}" type="presParOf" srcId="{F8045D16-0544-4F4C-A320-80AF22B414B6}" destId="{5402F928-E716-6D4A-9DD2-8C4DE852915C}" srcOrd="10" destOrd="0" presId="urn:microsoft.com/office/officeart/2005/8/layout/chevron2"/>
    <dgm:cxn modelId="{B53278EB-ADF3-6E4E-98C1-631E64FF88A5}" type="presParOf" srcId="{5402F928-E716-6D4A-9DD2-8C4DE852915C}" destId="{9872CFFF-B516-D340-8903-34CDB8ACAD7E}" srcOrd="0" destOrd="0" presId="urn:microsoft.com/office/officeart/2005/8/layout/chevron2"/>
    <dgm:cxn modelId="{804F4C5F-728C-5D4C-8468-F23899EEB467}" type="presParOf" srcId="{5402F928-E716-6D4A-9DD2-8C4DE852915C}" destId="{71398550-47CF-624B-95CD-D018BB181DB8}"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3021E8-0780-0949-A2B2-A757695EDD27}"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751C8E92-AF24-7B4E-83E4-CC2C996B4EBA}">
      <dgm:prSet phldrT="[Text]" custT="1"/>
      <dgm:spPr/>
      <dgm:t>
        <a:bodyPr/>
        <a:lstStyle/>
        <a:p>
          <a:r>
            <a:rPr lang="en-US" sz="2400" dirty="0" smtClean="0"/>
            <a:t>School Policies</a:t>
          </a:r>
          <a:endParaRPr lang="en-US" sz="2400" dirty="0"/>
        </a:p>
      </dgm:t>
    </dgm:pt>
    <dgm:pt modelId="{C4640389-B3C6-E54A-A446-E8D9F98F0A74}" type="parTrans" cxnId="{2516275D-D6F4-144E-B7D8-F1F618585B0F}">
      <dgm:prSet/>
      <dgm:spPr/>
      <dgm:t>
        <a:bodyPr/>
        <a:lstStyle/>
        <a:p>
          <a:endParaRPr lang="en-US"/>
        </a:p>
      </dgm:t>
    </dgm:pt>
    <dgm:pt modelId="{F4455324-08D1-8F41-9532-DC6BE64956FA}" type="sibTrans" cxnId="{2516275D-D6F4-144E-B7D8-F1F618585B0F}">
      <dgm:prSet/>
      <dgm:spPr/>
      <dgm:t>
        <a:bodyPr/>
        <a:lstStyle/>
        <a:p>
          <a:endParaRPr lang="en-US"/>
        </a:p>
      </dgm:t>
    </dgm:pt>
    <dgm:pt modelId="{8CF72027-2FD3-F24C-90D6-A93E66C4CFAC}">
      <dgm:prSet phldrT="[Text]" custT="1"/>
      <dgm:spPr/>
      <dgm:t>
        <a:bodyPr/>
        <a:lstStyle/>
        <a:p>
          <a:r>
            <a:rPr lang="en-US" sz="2400" dirty="0" smtClean="0"/>
            <a:t>Teaching Quality</a:t>
          </a:r>
          <a:endParaRPr lang="en-US" sz="2400" dirty="0"/>
        </a:p>
      </dgm:t>
    </dgm:pt>
    <dgm:pt modelId="{10A90D5C-2513-F74F-A29E-25A97F3EE4F7}" type="parTrans" cxnId="{3C3AB85D-4159-3F41-865B-E8B84A35459E}">
      <dgm:prSet/>
      <dgm:spPr/>
      <dgm:t>
        <a:bodyPr/>
        <a:lstStyle/>
        <a:p>
          <a:endParaRPr lang="en-US"/>
        </a:p>
      </dgm:t>
    </dgm:pt>
    <dgm:pt modelId="{EA36EC69-4BDD-9344-845B-017CD36BE626}" type="sibTrans" cxnId="{3C3AB85D-4159-3F41-865B-E8B84A35459E}">
      <dgm:prSet/>
      <dgm:spPr/>
      <dgm:t>
        <a:bodyPr/>
        <a:lstStyle/>
        <a:p>
          <a:endParaRPr lang="en-US"/>
        </a:p>
      </dgm:t>
    </dgm:pt>
    <dgm:pt modelId="{5FE84B9E-5645-E747-9D3E-37A307CFDAEA}">
      <dgm:prSet phldrT="[Text]" custT="1"/>
      <dgm:spPr/>
      <dgm:t>
        <a:bodyPr/>
        <a:lstStyle/>
        <a:p>
          <a:r>
            <a:rPr lang="en-US" sz="2400" dirty="0" smtClean="0"/>
            <a:t>External</a:t>
          </a:r>
        </a:p>
        <a:p>
          <a:r>
            <a:rPr lang="en-US" sz="2400" dirty="0" smtClean="0"/>
            <a:t>Scientific Associates</a:t>
          </a:r>
          <a:endParaRPr lang="en-US" sz="2400" dirty="0"/>
        </a:p>
      </dgm:t>
    </dgm:pt>
    <dgm:pt modelId="{07D6969C-74E5-F445-BC0A-BF78A6725C3B}" type="parTrans" cxnId="{B824A29B-FF74-984F-B542-239D6827BB79}">
      <dgm:prSet/>
      <dgm:spPr/>
      <dgm:t>
        <a:bodyPr/>
        <a:lstStyle/>
        <a:p>
          <a:endParaRPr lang="en-US"/>
        </a:p>
      </dgm:t>
    </dgm:pt>
    <dgm:pt modelId="{471D88E4-304E-674D-A276-42CE412F0DC8}" type="sibTrans" cxnId="{B824A29B-FF74-984F-B542-239D6827BB79}">
      <dgm:prSet/>
      <dgm:spPr/>
      <dgm:t>
        <a:bodyPr/>
        <a:lstStyle/>
        <a:p>
          <a:endParaRPr lang="en-US"/>
        </a:p>
      </dgm:t>
    </dgm:pt>
    <dgm:pt modelId="{75031484-D502-3A4F-987E-E43CAEAB12A1}">
      <dgm:prSet phldrT="[Text]" custT="1"/>
      <dgm:spPr/>
      <dgm:t>
        <a:bodyPr/>
        <a:lstStyle/>
        <a:p>
          <a:r>
            <a:rPr lang="en-US" sz="2400" dirty="0" smtClean="0"/>
            <a:t>Evaluation</a:t>
          </a:r>
          <a:endParaRPr lang="el-GR" sz="2400" dirty="0" smtClean="0"/>
        </a:p>
        <a:p>
          <a:r>
            <a:rPr lang="en-US" sz="2400" dirty="0" smtClean="0"/>
            <a:t>Reflection</a:t>
          </a:r>
          <a:endParaRPr lang="en-US" sz="2400" dirty="0"/>
        </a:p>
      </dgm:t>
    </dgm:pt>
    <dgm:pt modelId="{72B1E124-41AC-FD45-99FC-40F99ABE47F7}" type="parTrans" cxnId="{83A9E5B1-682F-F845-958C-FE9D9DD9E2F6}">
      <dgm:prSet/>
      <dgm:spPr/>
      <dgm:t>
        <a:bodyPr/>
        <a:lstStyle/>
        <a:p>
          <a:endParaRPr lang="en-US"/>
        </a:p>
      </dgm:t>
    </dgm:pt>
    <dgm:pt modelId="{25F7550B-9051-1A40-BDBC-6D570EB4043F}" type="sibTrans" cxnId="{83A9E5B1-682F-F845-958C-FE9D9DD9E2F6}">
      <dgm:prSet/>
      <dgm:spPr/>
      <dgm:t>
        <a:bodyPr/>
        <a:lstStyle/>
        <a:p>
          <a:endParaRPr lang="en-US"/>
        </a:p>
      </dgm:t>
    </dgm:pt>
    <dgm:pt modelId="{B17758F0-A74E-7246-A367-58E7216FC2FF}">
      <dgm:prSet/>
      <dgm:spPr/>
      <dgm:t>
        <a:bodyPr/>
        <a:lstStyle/>
        <a:p>
          <a:r>
            <a:rPr lang="en-US" dirty="0" smtClean="0"/>
            <a:t>Learning Outcomes</a:t>
          </a:r>
          <a:endParaRPr lang="en-US" dirty="0"/>
        </a:p>
      </dgm:t>
    </dgm:pt>
    <dgm:pt modelId="{6DE51280-AF1B-A146-9746-1AF3A2F6ACFA}" type="parTrans" cxnId="{5F60A9C8-EF08-9B4A-BBAD-2A484E28DECB}">
      <dgm:prSet/>
      <dgm:spPr/>
      <dgm:t>
        <a:bodyPr/>
        <a:lstStyle/>
        <a:p>
          <a:endParaRPr lang="en-US"/>
        </a:p>
      </dgm:t>
    </dgm:pt>
    <dgm:pt modelId="{E16F73CB-4BEE-9648-BDCB-77A9389F2411}" type="sibTrans" cxnId="{5F60A9C8-EF08-9B4A-BBAD-2A484E28DECB}">
      <dgm:prSet/>
      <dgm:spPr/>
      <dgm:t>
        <a:bodyPr/>
        <a:lstStyle/>
        <a:p>
          <a:endParaRPr lang="en-US"/>
        </a:p>
      </dgm:t>
    </dgm:pt>
    <dgm:pt modelId="{5F7E3236-B583-FE4E-91A1-6344374B5CE4}" type="pres">
      <dgm:prSet presAssocID="{C83021E8-0780-0949-A2B2-A757695EDD27}" presName="Name0" presStyleCnt="0">
        <dgm:presLayoutVars>
          <dgm:dir/>
          <dgm:resizeHandles val="exact"/>
        </dgm:presLayoutVars>
      </dgm:prSet>
      <dgm:spPr/>
      <dgm:t>
        <a:bodyPr/>
        <a:lstStyle/>
        <a:p>
          <a:endParaRPr lang="en-US"/>
        </a:p>
      </dgm:t>
    </dgm:pt>
    <dgm:pt modelId="{CA1455ED-CB0E-3847-8677-2BB47DD9991C}" type="pres">
      <dgm:prSet presAssocID="{C83021E8-0780-0949-A2B2-A757695EDD27}" presName="cycle" presStyleCnt="0"/>
      <dgm:spPr/>
    </dgm:pt>
    <dgm:pt modelId="{24BB4A77-E18C-D648-A4A3-7B3AC22FF079}" type="pres">
      <dgm:prSet presAssocID="{751C8E92-AF24-7B4E-83E4-CC2C996B4EBA}" presName="nodeFirstNode" presStyleLbl="node1" presStyleIdx="0" presStyleCnt="5" custRadScaleRad="100076" custRadScaleInc="49">
        <dgm:presLayoutVars>
          <dgm:bulletEnabled val="1"/>
        </dgm:presLayoutVars>
      </dgm:prSet>
      <dgm:spPr/>
      <dgm:t>
        <a:bodyPr/>
        <a:lstStyle/>
        <a:p>
          <a:endParaRPr lang="en-US"/>
        </a:p>
      </dgm:t>
    </dgm:pt>
    <dgm:pt modelId="{1D341F33-9AA3-5B45-B697-0C2FE7EA0830}" type="pres">
      <dgm:prSet presAssocID="{F4455324-08D1-8F41-9532-DC6BE64956FA}" presName="sibTransFirstNode" presStyleLbl="bgShp" presStyleIdx="0" presStyleCnt="1"/>
      <dgm:spPr/>
      <dgm:t>
        <a:bodyPr/>
        <a:lstStyle/>
        <a:p>
          <a:endParaRPr lang="en-US"/>
        </a:p>
      </dgm:t>
    </dgm:pt>
    <dgm:pt modelId="{5D23B5E0-31B8-BD4E-93C4-EFB865123D36}" type="pres">
      <dgm:prSet presAssocID="{8CF72027-2FD3-F24C-90D6-A93E66C4CFAC}" presName="nodeFollowingNodes" presStyleLbl="node1" presStyleIdx="1" presStyleCnt="5">
        <dgm:presLayoutVars>
          <dgm:bulletEnabled val="1"/>
        </dgm:presLayoutVars>
      </dgm:prSet>
      <dgm:spPr/>
      <dgm:t>
        <a:bodyPr/>
        <a:lstStyle/>
        <a:p>
          <a:endParaRPr lang="en-US"/>
        </a:p>
      </dgm:t>
    </dgm:pt>
    <dgm:pt modelId="{B2FFBE72-53B7-D343-AFBD-778FFCFCD02B}" type="pres">
      <dgm:prSet presAssocID="{5FE84B9E-5645-E747-9D3E-37A307CFDAEA}" presName="nodeFollowingNodes" presStyleLbl="node1" presStyleIdx="2" presStyleCnt="5" custRadScaleRad="93696" custRadScaleInc="-27599">
        <dgm:presLayoutVars>
          <dgm:bulletEnabled val="1"/>
        </dgm:presLayoutVars>
      </dgm:prSet>
      <dgm:spPr/>
      <dgm:t>
        <a:bodyPr/>
        <a:lstStyle/>
        <a:p>
          <a:endParaRPr lang="en-US"/>
        </a:p>
      </dgm:t>
    </dgm:pt>
    <dgm:pt modelId="{A59058D0-6F24-DD4B-937E-8EB600628A03}" type="pres">
      <dgm:prSet presAssocID="{B17758F0-A74E-7246-A367-58E7216FC2FF}" presName="nodeFollowingNodes" presStyleLbl="node1" presStyleIdx="3" presStyleCnt="5" custRadScaleRad="101608" custRadScaleInc="33170">
        <dgm:presLayoutVars>
          <dgm:bulletEnabled val="1"/>
        </dgm:presLayoutVars>
      </dgm:prSet>
      <dgm:spPr/>
      <dgm:t>
        <a:bodyPr/>
        <a:lstStyle/>
        <a:p>
          <a:endParaRPr lang="en-US"/>
        </a:p>
      </dgm:t>
    </dgm:pt>
    <dgm:pt modelId="{B433125A-B9B7-E746-ABED-72E269C19FC6}" type="pres">
      <dgm:prSet presAssocID="{75031484-D502-3A4F-987E-E43CAEAB12A1}" presName="nodeFollowingNodes" presStyleLbl="node1" presStyleIdx="4" presStyleCnt="5">
        <dgm:presLayoutVars>
          <dgm:bulletEnabled val="1"/>
        </dgm:presLayoutVars>
      </dgm:prSet>
      <dgm:spPr/>
      <dgm:t>
        <a:bodyPr/>
        <a:lstStyle/>
        <a:p>
          <a:endParaRPr lang="en-US"/>
        </a:p>
      </dgm:t>
    </dgm:pt>
  </dgm:ptLst>
  <dgm:cxnLst>
    <dgm:cxn modelId="{5F60A9C8-EF08-9B4A-BBAD-2A484E28DECB}" srcId="{C83021E8-0780-0949-A2B2-A757695EDD27}" destId="{B17758F0-A74E-7246-A367-58E7216FC2FF}" srcOrd="3" destOrd="0" parTransId="{6DE51280-AF1B-A146-9746-1AF3A2F6ACFA}" sibTransId="{E16F73CB-4BEE-9648-BDCB-77A9389F2411}"/>
    <dgm:cxn modelId="{7A84E80B-669E-6D46-A52A-25663B0F1C32}" type="presOf" srcId="{C83021E8-0780-0949-A2B2-A757695EDD27}" destId="{5F7E3236-B583-FE4E-91A1-6344374B5CE4}" srcOrd="0" destOrd="0" presId="urn:microsoft.com/office/officeart/2005/8/layout/cycle3"/>
    <dgm:cxn modelId="{B824A29B-FF74-984F-B542-239D6827BB79}" srcId="{C83021E8-0780-0949-A2B2-A757695EDD27}" destId="{5FE84B9E-5645-E747-9D3E-37A307CFDAEA}" srcOrd="2" destOrd="0" parTransId="{07D6969C-74E5-F445-BC0A-BF78A6725C3B}" sibTransId="{471D88E4-304E-674D-A276-42CE412F0DC8}"/>
    <dgm:cxn modelId="{CAB18F55-1780-0A49-A72C-AB3D14A00E56}" type="presOf" srcId="{8CF72027-2FD3-F24C-90D6-A93E66C4CFAC}" destId="{5D23B5E0-31B8-BD4E-93C4-EFB865123D36}" srcOrd="0" destOrd="0" presId="urn:microsoft.com/office/officeart/2005/8/layout/cycle3"/>
    <dgm:cxn modelId="{680F0C7D-4DE0-4F44-8E60-C09516F6C465}" type="presOf" srcId="{75031484-D502-3A4F-987E-E43CAEAB12A1}" destId="{B433125A-B9B7-E746-ABED-72E269C19FC6}" srcOrd="0" destOrd="0" presId="urn:microsoft.com/office/officeart/2005/8/layout/cycle3"/>
    <dgm:cxn modelId="{88B4297E-5C74-FD48-8968-AA652EF29290}" type="presOf" srcId="{751C8E92-AF24-7B4E-83E4-CC2C996B4EBA}" destId="{24BB4A77-E18C-D648-A4A3-7B3AC22FF079}" srcOrd="0" destOrd="0" presId="urn:microsoft.com/office/officeart/2005/8/layout/cycle3"/>
    <dgm:cxn modelId="{A50F83A6-7894-964C-9135-BF169552BCD1}" type="presOf" srcId="{F4455324-08D1-8F41-9532-DC6BE64956FA}" destId="{1D341F33-9AA3-5B45-B697-0C2FE7EA0830}" srcOrd="0" destOrd="0" presId="urn:microsoft.com/office/officeart/2005/8/layout/cycle3"/>
    <dgm:cxn modelId="{2516275D-D6F4-144E-B7D8-F1F618585B0F}" srcId="{C83021E8-0780-0949-A2B2-A757695EDD27}" destId="{751C8E92-AF24-7B4E-83E4-CC2C996B4EBA}" srcOrd="0" destOrd="0" parTransId="{C4640389-B3C6-E54A-A446-E8D9F98F0A74}" sibTransId="{F4455324-08D1-8F41-9532-DC6BE64956FA}"/>
    <dgm:cxn modelId="{A89160CD-6B46-3843-B621-948146A182FE}" type="presOf" srcId="{5FE84B9E-5645-E747-9D3E-37A307CFDAEA}" destId="{B2FFBE72-53B7-D343-AFBD-778FFCFCD02B}" srcOrd="0" destOrd="0" presId="urn:microsoft.com/office/officeart/2005/8/layout/cycle3"/>
    <dgm:cxn modelId="{83A9E5B1-682F-F845-958C-FE9D9DD9E2F6}" srcId="{C83021E8-0780-0949-A2B2-A757695EDD27}" destId="{75031484-D502-3A4F-987E-E43CAEAB12A1}" srcOrd="4" destOrd="0" parTransId="{72B1E124-41AC-FD45-99FC-40F99ABE47F7}" sibTransId="{25F7550B-9051-1A40-BDBC-6D570EB4043F}"/>
    <dgm:cxn modelId="{3C3AB85D-4159-3F41-865B-E8B84A35459E}" srcId="{C83021E8-0780-0949-A2B2-A757695EDD27}" destId="{8CF72027-2FD3-F24C-90D6-A93E66C4CFAC}" srcOrd="1" destOrd="0" parTransId="{10A90D5C-2513-F74F-A29E-25A97F3EE4F7}" sibTransId="{EA36EC69-4BDD-9344-845B-017CD36BE626}"/>
    <dgm:cxn modelId="{A8F2B2D3-909B-1B4C-97AC-8B9EF6B22EFA}" type="presOf" srcId="{B17758F0-A74E-7246-A367-58E7216FC2FF}" destId="{A59058D0-6F24-DD4B-937E-8EB600628A03}" srcOrd="0" destOrd="0" presId="urn:microsoft.com/office/officeart/2005/8/layout/cycle3"/>
    <dgm:cxn modelId="{4001650C-FC50-DA44-8F1D-D830E82CD6D6}" type="presParOf" srcId="{5F7E3236-B583-FE4E-91A1-6344374B5CE4}" destId="{CA1455ED-CB0E-3847-8677-2BB47DD9991C}" srcOrd="0" destOrd="0" presId="urn:microsoft.com/office/officeart/2005/8/layout/cycle3"/>
    <dgm:cxn modelId="{E38CF68B-42E5-DA4F-9DB5-C1DECAD4EC34}" type="presParOf" srcId="{CA1455ED-CB0E-3847-8677-2BB47DD9991C}" destId="{24BB4A77-E18C-D648-A4A3-7B3AC22FF079}" srcOrd="0" destOrd="0" presId="urn:microsoft.com/office/officeart/2005/8/layout/cycle3"/>
    <dgm:cxn modelId="{56131339-2BAA-834A-9C2A-DD419AAFCAF7}" type="presParOf" srcId="{CA1455ED-CB0E-3847-8677-2BB47DD9991C}" destId="{1D341F33-9AA3-5B45-B697-0C2FE7EA0830}" srcOrd="1" destOrd="0" presId="urn:microsoft.com/office/officeart/2005/8/layout/cycle3"/>
    <dgm:cxn modelId="{29DA36B3-538F-4148-B014-0A498D6AA7FD}" type="presParOf" srcId="{CA1455ED-CB0E-3847-8677-2BB47DD9991C}" destId="{5D23B5E0-31B8-BD4E-93C4-EFB865123D36}" srcOrd="2" destOrd="0" presId="urn:microsoft.com/office/officeart/2005/8/layout/cycle3"/>
    <dgm:cxn modelId="{CC73DF5D-FDAF-2F4A-81FE-B35508D95EC5}" type="presParOf" srcId="{CA1455ED-CB0E-3847-8677-2BB47DD9991C}" destId="{B2FFBE72-53B7-D343-AFBD-778FFCFCD02B}" srcOrd="3" destOrd="0" presId="urn:microsoft.com/office/officeart/2005/8/layout/cycle3"/>
    <dgm:cxn modelId="{014B2BB2-7CB7-2A4F-B036-8EDD92EE4158}" type="presParOf" srcId="{CA1455ED-CB0E-3847-8677-2BB47DD9991C}" destId="{A59058D0-6F24-DD4B-937E-8EB600628A03}" srcOrd="4" destOrd="0" presId="urn:microsoft.com/office/officeart/2005/8/layout/cycle3"/>
    <dgm:cxn modelId="{AA87A19F-E3D4-454A-8FE8-814C64CFF89D}" type="presParOf" srcId="{CA1455ED-CB0E-3847-8677-2BB47DD9991C}" destId="{B433125A-B9B7-E746-ABED-72E269C19FC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EA59E8-5164-42B6-AFC1-675841787CF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33A9DE1-7FD3-4C98-88BF-DFFBB01446D0}">
      <dgm:prSet phldrT="[Text]" custT="1"/>
      <dgm:spPr>
        <a:solidFill>
          <a:srgbClr val="C00000"/>
        </a:solidFill>
      </dgm:spPr>
      <dgm:t>
        <a:bodyPr/>
        <a:lstStyle/>
        <a:p>
          <a:r>
            <a:rPr lang="en-US" sz="2000" b="1" dirty="0" smtClean="0">
              <a:solidFill>
                <a:schemeClr val="bg1"/>
              </a:solidFill>
            </a:rPr>
            <a:t>Teachers’ Professional Learning </a:t>
          </a:r>
          <a:endParaRPr lang="en-US" sz="2000" b="1" dirty="0">
            <a:solidFill>
              <a:schemeClr val="bg1"/>
            </a:solidFill>
          </a:endParaRPr>
        </a:p>
      </dgm:t>
    </dgm:pt>
    <dgm:pt modelId="{2D95B0BB-2927-40AD-9853-8F6F3D7C26F6}" type="parTrans" cxnId="{58280439-136D-4312-96FF-D7D9A35B5D84}">
      <dgm:prSet/>
      <dgm:spPr/>
      <dgm:t>
        <a:bodyPr/>
        <a:lstStyle/>
        <a:p>
          <a:endParaRPr lang="en-US"/>
        </a:p>
      </dgm:t>
    </dgm:pt>
    <dgm:pt modelId="{2EF39F47-D27A-454A-9F15-68CD96CADEB3}" type="sibTrans" cxnId="{58280439-136D-4312-96FF-D7D9A35B5D84}">
      <dgm:prSet/>
      <dgm:spPr/>
      <dgm:t>
        <a:bodyPr/>
        <a:lstStyle/>
        <a:p>
          <a:endParaRPr lang="en-US"/>
        </a:p>
      </dgm:t>
    </dgm:pt>
    <dgm:pt modelId="{A154D8CF-5784-4821-95B6-3BF9834A1E29}">
      <dgm:prSet phldrT="[Text]" custT="1"/>
      <dgm:spPr/>
      <dgm:t>
        <a:bodyPr/>
        <a:lstStyle/>
        <a:p>
          <a:r>
            <a:rPr lang="en-US" sz="1800" b="1" dirty="0" smtClean="0"/>
            <a:t>SCHOOL</a:t>
          </a:r>
          <a:r>
            <a:rPr lang="el-GR" sz="1800" b="1" dirty="0" smtClean="0"/>
            <a:t> </a:t>
          </a:r>
          <a:endParaRPr lang="en-US" sz="1800" b="1" dirty="0"/>
        </a:p>
      </dgm:t>
    </dgm:pt>
    <dgm:pt modelId="{58C03580-646E-466F-8347-A885BEA35FF8}" type="parTrans" cxnId="{293431A0-5C86-41F0-95F5-83EF9A839D1F}">
      <dgm:prSet/>
      <dgm:spPr/>
      <dgm:t>
        <a:bodyPr/>
        <a:lstStyle/>
        <a:p>
          <a:endParaRPr lang="en-US"/>
        </a:p>
      </dgm:t>
    </dgm:pt>
    <dgm:pt modelId="{EE7B40B6-F3A8-4563-82DE-056E5C66A3A4}" type="sibTrans" cxnId="{293431A0-5C86-41F0-95F5-83EF9A839D1F}">
      <dgm:prSet/>
      <dgm:spPr/>
      <dgm:t>
        <a:bodyPr/>
        <a:lstStyle/>
        <a:p>
          <a:endParaRPr lang="en-US"/>
        </a:p>
      </dgm:t>
    </dgm:pt>
    <dgm:pt modelId="{A2CDA9C3-BF4C-4703-AD0F-797C0B9334EE}">
      <dgm:prSet phldrT="[Text]" custT="1"/>
      <dgm:spPr/>
      <dgm:t>
        <a:bodyPr/>
        <a:lstStyle/>
        <a:p>
          <a:r>
            <a:rPr lang="en-US" sz="1800" b="1" dirty="0" smtClean="0"/>
            <a:t>PEDAGOGICAL INSTITUTE</a:t>
          </a:r>
          <a:endParaRPr lang="en-US" sz="1800" b="1" dirty="0"/>
        </a:p>
      </dgm:t>
    </dgm:pt>
    <dgm:pt modelId="{5F6B9B77-7AE2-4561-A10D-69AE2E75F0B8}" type="parTrans" cxnId="{27F97664-6A73-42C2-9300-23A4559988E1}">
      <dgm:prSet/>
      <dgm:spPr/>
      <dgm:t>
        <a:bodyPr/>
        <a:lstStyle/>
        <a:p>
          <a:endParaRPr lang="en-US"/>
        </a:p>
      </dgm:t>
    </dgm:pt>
    <dgm:pt modelId="{A77DE48F-85A4-4968-8F22-CE010F64538D}" type="sibTrans" cxnId="{27F97664-6A73-42C2-9300-23A4559988E1}">
      <dgm:prSet/>
      <dgm:spPr/>
      <dgm:t>
        <a:bodyPr/>
        <a:lstStyle/>
        <a:p>
          <a:endParaRPr lang="en-US"/>
        </a:p>
      </dgm:t>
    </dgm:pt>
    <dgm:pt modelId="{8BE6E0B7-7B46-4B69-8E5F-7BA73152A3E5}">
      <dgm:prSet phldrT="[Text]" custT="1"/>
      <dgm:spPr/>
      <dgm:t>
        <a:bodyPr/>
        <a:lstStyle/>
        <a:p>
          <a:r>
            <a:rPr lang="en-US" sz="1800" b="1" dirty="0" smtClean="0"/>
            <a:t>TEACHERS</a:t>
          </a:r>
          <a:endParaRPr lang="en-US" sz="1800" b="1" dirty="0"/>
        </a:p>
      </dgm:t>
    </dgm:pt>
    <dgm:pt modelId="{4176A238-0935-44F5-8B74-B041D85546E0}" type="parTrans" cxnId="{9CFF5D34-6F0E-439F-A3C9-1EEA0ADDBE77}">
      <dgm:prSet/>
      <dgm:spPr/>
      <dgm:t>
        <a:bodyPr/>
        <a:lstStyle/>
        <a:p>
          <a:endParaRPr lang="en-US"/>
        </a:p>
      </dgm:t>
    </dgm:pt>
    <dgm:pt modelId="{3B2EA0A0-7D36-403B-B6A9-2BAE324180D4}" type="sibTrans" cxnId="{9CFF5D34-6F0E-439F-A3C9-1EEA0ADDBE77}">
      <dgm:prSet/>
      <dgm:spPr/>
      <dgm:t>
        <a:bodyPr/>
        <a:lstStyle/>
        <a:p>
          <a:endParaRPr lang="en-US"/>
        </a:p>
      </dgm:t>
    </dgm:pt>
    <dgm:pt modelId="{C8235A46-0C4C-4B83-A3CC-46995746A0ED}">
      <dgm:prSet phldrT="[Text]" custT="1"/>
      <dgm:spPr/>
      <dgm:t>
        <a:bodyPr/>
        <a:lstStyle/>
        <a:p>
          <a:r>
            <a:rPr lang="en-US" sz="1800" b="1" dirty="0" smtClean="0"/>
            <a:t>PARENTS</a:t>
          </a:r>
          <a:endParaRPr lang="en-US" sz="1800" b="1" dirty="0"/>
        </a:p>
      </dgm:t>
    </dgm:pt>
    <dgm:pt modelId="{A272825D-F827-42F0-A69B-9052C355DA61}" type="parTrans" cxnId="{7B771757-58C2-4B55-BE37-8C2EFBAF17DF}">
      <dgm:prSet/>
      <dgm:spPr/>
      <dgm:t>
        <a:bodyPr/>
        <a:lstStyle/>
        <a:p>
          <a:endParaRPr lang="en-US"/>
        </a:p>
      </dgm:t>
    </dgm:pt>
    <dgm:pt modelId="{7999CF73-0B43-4C52-A062-74708E89EA84}" type="sibTrans" cxnId="{7B771757-58C2-4B55-BE37-8C2EFBAF17DF}">
      <dgm:prSet/>
      <dgm:spPr/>
      <dgm:t>
        <a:bodyPr/>
        <a:lstStyle/>
        <a:p>
          <a:endParaRPr lang="en-US"/>
        </a:p>
      </dgm:t>
    </dgm:pt>
    <dgm:pt modelId="{652310F5-D779-47B8-B31F-70D88E4D63CC}">
      <dgm:prSet phldrT="[Text]" custT="1"/>
      <dgm:spPr/>
      <dgm:t>
        <a:bodyPr/>
        <a:lstStyle/>
        <a:p>
          <a:r>
            <a:rPr lang="en-US" sz="1800" b="1" dirty="0" smtClean="0"/>
            <a:t>DEPARTMENT OF EDUCATION EUC</a:t>
          </a:r>
          <a:endParaRPr lang="en-US" sz="1800" b="1" dirty="0"/>
        </a:p>
      </dgm:t>
    </dgm:pt>
    <dgm:pt modelId="{779A3F97-2704-482F-84A8-B544D8C210D9}" type="parTrans" cxnId="{FCE8E834-8650-4F69-AA22-E8B32F8BE7F1}">
      <dgm:prSet/>
      <dgm:spPr/>
      <dgm:t>
        <a:bodyPr/>
        <a:lstStyle/>
        <a:p>
          <a:endParaRPr lang="en-US"/>
        </a:p>
      </dgm:t>
    </dgm:pt>
    <dgm:pt modelId="{EFF5D41E-C597-428F-B499-CC70D777817D}" type="sibTrans" cxnId="{FCE8E834-8650-4F69-AA22-E8B32F8BE7F1}">
      <dgm:prSet/>
      <dgm:spPr/>
      <dgm:t>
        <a:bodyPr/>
        <a:lstStyle/>
        <a:p>
          <a:endParaRPr lang="en-US"/>
        </a:p>
      </dgm:t>
    </dgm:pt>
    <dgm:pt modelId="{4F413F7D-0945-4C5E-B541-4CFC4594A08E}">
      <dgm:prSet phldrT="[Text]" custT="1"/>
      <dgm:spPr/>
      <dgm:t>
        <a:bodyPr/>
        <a:lstStyle/>
        <a:p>
          <a:r>
            <a:rPr lang="en-US" sz="1800" b="1" dirty="0" smtClean="0"/>
            <a:t>STUDENTS</a:t>
          </a:r>
          <a:endParaRPr lang="en-US" sz="1800" b="1" dirty="0"/>
        </a:p>
      </dgm:t>
    </dgm:pt>
    <dgm:pt modelId="{F0A860F3-B475-44B1-8A27-E6B473B5C19C}" type="parTrans" cxnId="{CBC7BA90-3A6A-4986-B027-2243AEDCCFA8}">
      <dgm:prSet/>
      <dgm:spPr/>
      <dgm:t>
        <a:bodyPr/>
        <a:lstStyle/>
        <a:p>
          <a:endParaRPr lang="en-US"/>
        </a:p>
      </dgm:t>
    </dgm:pt>
    <dgm:pt modelId="{48FE0280-0174-465A-8901-1EA26D482CAB}" type="sibTrans" cxnId="{CBC7BA90-3A6A-4986-B027-2243AEDCCFA8}">
      <dgm:prSet/>
      <dgm:spPr/>
      <dgm:t>
        <a:bodyPr/>
        <a:lstStyle/>
        <a:p>
          <a:endParaRPr lang="en-US"/>
        </a:p>
      </dgm:t>
    </dgm:pt>
    <dgm:pt modelId="{A63329DE-91A5-469C-B926-36BAA7E2768A}" type="pres">
      <dgm:prSet presAssocID="{F5EA59E8-5164-42B6-AFC1-675841787CFA}" presName="Name0" presStyleCnt="0">
        <dgm:presLayoutVars>
          <dgm:chMax val="1"/>
          <dgm:dir/>
          <dgm:animLvl val="ctr"/>
          <dgm:resizeHandles val="exact"/>
        </dgm:presLayoutVars>
      </dgm:prSet>
      <dgm:spPr/>
      <dgm:t>
        <a:bodyPr/>
        <a:lstStyle/>
        <a:p>
          <a:endParaRPr lang="el-GR"/>
        </a:p>
      </dgm:t>
    </dgm:pt>
    <dgm:pt modelId="{ADDC3FCE-633F-41D8-B045-79FA2AFA48CF}" type="pres">
      <dgm:prSet presAssocID="{B33A9DE1-7FD3-4C98-88BF-DFFBB01446D0}" presName="centerShape" presStyleLbl="node0" presStyleIdx="0" presStyleCnt="1" custScaleX="145866" custScaleY="118552" custLinFactNeighborX="434" custLinFactNeighborY="-2110"/>
      <dgm:spPr/>
      <dgm:t>
        <a:bodyPr/>
        <a:lstStyle/>
        <a:p>
          <a:endParaRPr lang="en-US"/>
        </a:p>
      </dgm:t>
    </dgm:pt>
    <dgm:pt modelId="{F6C0E427-FBE1-4C49-B149-038C9DA7AAC2}" type="pres">
      <dgm:prSet presAssocID="{A154D8CF-5784-4821-95B6-3BF9834A1E29}" presName="node" presStyleLbl="node1" presStyleIdx="0" presStyleCnt="6" custScaleX="155488" custScaleY="89294" custRadScaleRad="82414">
        <dgm:presLayoutVars>
          <dgm:bulletEnabled val="1"/>
        </dgm:presLayoutVars>
      </dgm:prSet>
      <dgm:spPr/>
      <dgm:t>
        <a:bodyPr/>
        <a:lstStyle/>
        <a:p>
          <a:endParaRPr lang="el-GR"/>
        </a:p>
      </dgm:t>
    </dgm:pt>
    <dgm:pt modelId="{2CCD02A6-677C-408A-85E5-A81F507B10AF}" type="pres">
      <dgm:prSet presAssocID="{A154D8CF-5784-4821-95B6-3BF9834A1E29}" presName="dummy" presStyleCnt="0"/>
      <dgm:spPr/>
    </dgm:pt>
    <dgm:pt modelId="{FF053768-6985-47E5-9C9E-F83BD60BF10C}" type="pres">
      <dgm:prSet presAssocID="{EE7B40B6-F3A8-4563-82DE-056E5C66A3A4}" presName="sibTrans" presStyleLbl="sibTrans2D1" presStyleIdx="0" presStyleCnt="6"/>
      <dgm:spPr/>
      <dgm:t>
        <a:bodyPr/>
        <a:lstStyle/>
        <a:p>
          <a:endParaRPr lang="el-GR"/>
        </a:p>
      </dgm:t>
    </dgm:pt>
    <dgm:pt modelId="{4A8F3707-592D-4528-B133-358F02789354}" type="pres">
      <dgm:prSet presAssocID="{A2CDA9C3-BF4C-4703-AD0F-797C0B9334EE}" presName="node" presStyleLbl="node1" presStyleIdx="1" presStyleCnt="6" custScaleX="173623" custScaleY="86373" custRadScaleRad="106650" custRadScaleInc="32452">
        <dgm:presLayoutVars>
          <dgm:bulletEnabled val="1"/>
        </dgm:presLayoutVars>
      </dgm:prSet>
      <dgm:spPr/>
      <dgm:t>
        <a:bodyPr/>
        <a:lstStyle/>
        <a:p>
          <a:endParaRPr lang="en-US"/>
        </a:p>
      </dgm:t>
    </dgm:pt>
    <dgm:pt modelId="{467469BA-2836-48E6-B336-D0D67F581B41}" type="pres">
      <dgm:prSet presAssocID="{A2CDA9C3-BF4C-4703-AD0F-797C0B9334EE}" presName="dummy" presStyleCnt="0"/>
      <dgm:spPr/>
    </dgm:pt>
    <dgm:pt modelId="{30BA5414-8F77-42E5-9BEB-911FD0FED6CD}" type="pres">
      <dgm:prSet presAssocID="{A77DE48F-85A4-4968-8F22-CE010F64538D}" presName="sibTrans" presStyleLbl="sibTrans2D1" presStyleIdx="1" presStyleCnt="6"/>
      <dgm:spPr/>
      <dgm:t>
        <a:bodyPr/>
        <a:lstStyle/>
        <a:p>
          <a:endParaRPr lang="el-GR"/>
        </a:p>
      </dgm:t>
    </dgm:pt>
    <dgm:pt modelId="{16D68247-A841-4321-8013-9FEF083FC256}" type="pres">
      <dgm:prSet presAssocID="{8BE6E0B7-7B46-4B69-8E5F-7BA73152A3E5}" presName="node" presStyleLbl="node1" presStyleIdx="2" presStyleCnt="6" custScaleX="170532" custScaleY="77749" custRadScaleRad="104769" custRadScaleInc="-26721">
        <dgm:presLayoutVars>
          <dgm:bulletEnabled val="1"/>
        </dgm:presLayoutVars>
      </dgm:prSet>
      <dgm:spPr/>
      <dgm:t>
        <a:bodyPr/>
        <a:lstStyle/>
        <a:p>
          <a:endParaRPr lang="en-US"/>
        </a:p>
      </dgm:t>
    </dgm:pt>
    <dgm:pt modelId="{382DF6E6-A23E-4B90-BB50-7F094E401422}" type="pres">
      <dgm:prSet presAssocID="{8BE6E0B7-7B46-4B69-8E5F-7BA73152A3E5}" presName="dummy" presStyleCnt="0"/>
      <dgm:spPr/>
    </dgm:pt>
    <dgm:pt modelId="{614A682D-5759-40F2-A63B-1D21F7FC9E38}" type="pres">
      <dgm:prSet presAssocID="{3B2EA0A0-7D36-403B-B6A9-2BAE324180D4}" presName="sibTrans" presStyleLbl="sibTrans2D1" presStyleIdx="2" presStyleCnt="6"/>
      <dgm:spPr/>
      <dgm:t>
        <a:bodyPr/>
        <a:lstStyle/>
        <a:p>
          <a:endParaRPr lang="el-GR"/>
        </a:p>
      </dgm:t>
    </dgm:pt>
    <dgm:pt modelId="{EF9BA947-C51F-4889-82D9-5EECD4062635}" type="pres">
      <dgm:prSet presAssocID="{C8235A46-0C4C-4B83-A3CC-46995746A0ED}" presName="node" presStyleLbl="node1" presStyleIdx="3" presStyleCnt="6" custScaleX="144710" custScaleY="72362" custRadScaleRad="71606">
        <dgm:presLayoutVars>
          <dgm:bulletEnabled val="1"/>
        </dgm:presLayoutVars>
      </dgm:prSet>
      <dgm:spPr/>
      <dgm:t>
        <a:bodyPr/>
        <a:lstStyle/>
        <a:p>
          <a:endParaRPr lang="el-GR"/>
        </a:p>
      </dgm:t>
    </dgm:pt>
    <dgm:pt modelId="{AC6F7A4E-EA67-4467-BA4D-54EE8F4B5E42}" type="pres">
      <dgm:prSet presAssocID="{C8235A46-0C4C-4B83-A3CC-46995746A0ED}" presName="dummy" presStyleCnt="0"/>
      <dgm:spPr/>
    </dgm:pt>
    <dgm:pt modelId="{BD8192F7-DFBB-4F61-B078-DA429DC631F3}" type="pres">
      <dgm:prSet presAssocID="{7999CF73-0B43-4C52-A062-74708E89EA84}" presName="sibTrans" presStyleLbl="sibTrans2D1" presStyleIdx="3" presStyleCnt="6"/>
      <dgm:spPr/>
      <dgm:t>
        <a:bodyPr/>
        <a:lstStyle/>
        <a:p>
          <a:endParaRPr lang="el-GR"/>
        </a:p>
      </dgm:t>
    </dgm:pt>
    <dgm:pt modelId="{0B0EEA8C-2B20-4954-9972-0F22F3C5E277}" type="pres">
      <dgm:prSet presAssocID="{652310F5-D779-47B8-B31F-70D88E4D63CC}" presName="node" presStyleLbl="node1" presStyleIdx="4" presStyleCnt="6" custScaleX="170873" custScaleY="77796" custRadScaleRad="105344" custRadScaleInc="48421">
        <dgm:presLayoutVars>
          <dgm:bulletEnabled val="1"/>
        </dgm:presLayoutVars>
      </dgm:prSet>
      <dgm:spPr/>
      <dgm:t>
        <a:bodyPr/>
        <a:lstStyle/>
        <a:p>
          <a:endParaRPr lang="en-US"/>
        </a:p>
      </dgm:t>
    </dgm:pt>
    <dgm:pt modelId="{F6769F44-661E-4DBD-9D37-E6A346FB77E5}" type="pres">
      <dgm:prSet presAssocID="{652310F5-D779-47B8-B31F-70D88E4D63CC}" presName="dummy" presStyleCnt="0"/>
      <dgm:spPr/>
    </dgm:pt>
    <dgm:pt modelId="{D5A1239C-82FB-4417-A7B4-4E57B2BF533E}" type="pres">
      <dgm:prSet presAssocID="{EFF5D41E-C597-428F-B499-CC70D777817D}" presName="sibTrans" presStyleLbl="sibTrans2D1" presStyleIdx="4" presStyleCnt="6"/>
      <dgm:spPr/>
      <dgm:t>
        <a:bodyPr/>
        <a:lstStyle/>
        <a:p>
          <a:endParaRPr lang="el-GR"/>
        </a:p>
      </dgm:t>
    </dgm:pt>
    <dgm:pt modelId="{023A5EB8-5B3D-4B7E-B938-89F81BBBC3A0}" type="pres">
      <dgm:prSet presAssocID="{4F413F7D-0945-4C5E-B541-4CFC4594A08E}" presName="node" presStyleLbl="node1" presStyleIdx="5" presStyleCnt="6" custScaleX="153203" custScaleY="89076" custRadScaleRad="104823" custRadScaleInc="-17131">
        <dgm:presLayoutVars>
          <dgm:bulletEnabled val="1"/>
        </dgm:presLayoutVars>
      </dgm:prSet>
      <dgm:spPr/>
      <dgm:t>
        <a:bodyPr/>
        <a:lstStyle/>
        <a:p>
          <a:endParaRPr lang="el-GR"/>
        </a:p>
      </dgm:t>
    </dgm:pt>
    <dgm:pt modelId="{6721FA32-3F0B-4162-892D-91F72E8ABD64}" type="pres">
      <dgm:prSet presAssocID="{4F413F7D-0945-4C5E-B541-4CFC4594A08E}" presName="dummy" presStyleCnt="0"/>
      <dgm:spPr/>
    </dgm:pt>
    <dgm:pt modelId="{345ABEE5-5CCC-42E1-AA29-4409607ED0E1}" type="pres">
      <dgm:prSet presAssocID="{48FE0280-0174-465A-8901-1EA26D482CAB}" presName="sibTrans" presStyleLbl="sibTrans2D1" presStyleIdx="5" presStyleCnt="6"/>
      <dgm:spPr/>
      <dgm:t>
        <a:bodyPr/>
        <a:lstStyle/>
        <a:p>
          <a:endParaRPr lang="el-GR"/>
        </a:p>
      </dgm:t>
    </dgm:pt>
  </dgm:ptLst>
  <dgm:cxnLst>
    <dgm:cxn modelId="{023A540A-3ACC-B246-AEEA-D9FDDAA22661}" type="presOf" srcId="{3B2EA0A0-7D36-403B-B6A9-2BAE324180D4}" destId="{614A682D-5759-40F2-A63B-1D21F7FC9E38}" srcOrd="0" destOrd="0" presId="urn:microsoft.com/office/officeart/2005/8/layout/radial6"/>
    <dgm:cxn modelId="{CBC7BA90-3A6A-4986-B027-2243AEDCCFA8}" srcId="{B33A9DE1-7FD3-4C98-88BF-DFFBB01446D0}" destId="{4F413F7D-0945-4C5E-B541-4CFC4594A08E}" srcOrd="5" destOrd="0" parTransId="{F0A860F3-B475-44B1-8A27-E6B473B5C19C}" sibTransId="{48FE0280-0174-465A-8901-1EA26D482CAB}"/>
    <dgm:cxn modelId="{58280439-136D-4312-96FF-D7D9A35B5D84}" srcId="{F5EA59E8-5164-42B6-AFC1-675841787CFA}" destId="{B33A9DE1-7FD3-4C98-88BF-DFFBB01446D0}" srcOrd="0" destOrd="0" parTransId="{2D95B0BB-2927-40AD-9853-8F6F3D7C26F6}" sibTransId="{2EF39F47-D27A-454A-9F15-68CD96CADEB3}"/>
    <dgm:cxn modelId="{FF9BEC93-C64D-784A-9B20-B7A4B92BDF61}" type="presOf" srcId="{C8235A46-0C4C-4B83-A3CC-46995746A0ED}" destId="{EF9BA947-C51F-4889-82D9-5EECD4062635}" srcOrd="0" destOrd="0" presId="urn:microsoft.com/office/officeart/2005/8/layout/radial6"/>
    <dgm:cxn modelId="{9CFF5D34-6F0E-439F-A3C9-1EEA0ADDBE77}" srcId="{B33A9DE1-7FD3-4C98-88BF-DFFBB01446D0}" destId="{8BE6E0B7-7B46-4B69-8E5F-7BA73152A3E5}" srcOrd="2" destOrd="0" parTransId="{4176A238-0935-44F5-8B74-B041D85546E0}" sibTransId="{3B2EA0A0-7D36-403B-B6A9-2BAE324180D4}"/>
    <dgm:cxn modelId="{43AFA156-35A3-CE4B-BA1C-A520B1E59E8A}" type="presOf" srcId="{4F413F7D-0945-4C5E-B541-4CFC4594A08E}" destId="{023A5EB8-5B3D-4B7E-B938-89F81BBBC3A0}" srcOrd="0" destOrd="0" presId="urn:microsoft.com/office/officeart/2005/8/layout/radial6"/>
    <dgm:cxn modelId="{293431A0-5C86-41F0-95F5-83EF9A839D1F}" srcId="{B33A9DE1-7FD3-4C98-88BF-DFFBB01446D0}" destId="{A154D8CF-5784-4821-95B6-3BF9834A1E29}" srcOrd="0" destOrd="0" parTransId="{58C03580-646E-466F-8347-A885BEA35FF8}" sibTransId="{EE7B40B6-F3A8-4563-82DE-056E5C66A3A4}"/>
    <dgm:cxn modelId="{45A610E9-F159-4C43-9A32-C7C73F68B565}" type="presOf" srcId="{A154D8CF-5784-4821-95B6-3BF9834A1E29}" destId="{F6C0E427-FBE1-4C49-B149-038C9DA7AAC2}" srcOrd="0" destOrd="0" presId="urn:microsoft.com/office/officeart/2005/8/layout/radial6"/>
    <dgm:cxn modelId="{9D273510-8F41-4746-80E3-5D2D0D907D95}" type="presOf" srcId="{652310F5-D779-47B8-B31F-70D88E4D63CC}" destId="{0B0EEA8C-2B20-4954-9972-0F22F3C5E277}" srcOrd="0" destOrd="0" presId="urn:microsoft.com/office/officeart/2005/8/layout/radial6"/>
    <dgm:cxn modelId="{584EF682-580A-5143-BCA1-F66B180CDED7}" type="presOf" srcId="{48FE0280-0174-465A-8901-1EA26D482CAB}" destId="{345ABEE5-5CCC-42E1-AA29-4409607ED0E1}" srcOrd="0" destOrd="0" presId="urn:microsoft.com/office/officeart/2005/8/layout/radial6"/>
    <dgm:cxn modelId="{998EA392-3DB9-744F-A4FC-BF8C21D8C2F3}" type="presOf" srcId="{B33A9DE1-7FD3-4C98-88BF-DFFBB01446D0}" destId="{ADDC3FCE-633F-41D8-B045-79FA2AFA48CF}" srcOrd="0" destOrd="0" presId="urn:microsoft.com/office/officeart/2005/8/layout/radial6"/>
    <dgm:cxn modelId="{1208261A-F7DC-864F-A36C-910F86365D09}" type="presOf" srcId="{7999CF73-0B43-4C52-A062-74708E89EA84}" destId="{BD8192F7-DFBB-4F61-B078-DA429DC631F3}" srcOrd="0" destOrd="0" presId="urn:microsoft.com/office/officeart/2005/8/layout/radial6"/>
    <dgm:cxn modelId="{9DA034BC-D1F3-B943-BD99-11CCCEC78AA3}" type="presOf" srcId="{EFF5D41E-C597-428F-B499-CC70D777817D}" destId="{D5A1239C-82FB-4417-A7B4-4E57B2BF533E}" srcOrd="0" destOrd="0" presId="urn:microsoft.com/office/officeart/2005/8/layout/radial6"/>
    <dgm:cxn modelId="{42035A43-26BB-3945-B9C9-0A085E968E4A}" type="presOf" srcId="{A77DE48F-85A4-4968-8F22-CE010F64538D}" destId="{30BA5414-8F77-42E5-9BEB-911FD0FED6CD}" srcOrd="0" destOrd="0" presId="urn:microsoft.com/office/officeart/2005/8/layout/radial6"/>
    <dgm:cxn modelId="{714D7399-0018-1842-B446-E2072F6DD0F8}" type="presOf" srcId="{8BE6E0B7-7B46-4B69-8E5F-7BA73152A3E5}" destId="{16D68247-A841-4321-8013-9FEF083FC256}" srcOrd="0" destOrd="0" presId="urn:microsoft.com/office/officeart/2005/8/layout/radial6"/>
    <dgm:cxn modelId="{7B771757-58C2-4B55-BE37-8C2EFBAF17DF}" srcId="{B33A9DE1-7FD3-4C98-88BF-DFFBB01446D0}" destId="{C8235A46-0C4C-4B83-A3CC-46995746A0ED}" srcOrd="3" destOrd="0" parTransId="{A272825D-F827-42F0-A69B-9052C355DA61}" sibTransId="{7999CF73-0B43-4C52-A062-74708E89EA84}"/>
    <dgm:cxn modelId="{1671DEBA-EE06-134A-B3A5-61AF92352B59}" type="presOf" srcId="{A2CDA9C3-BF4C-4703-AD0F-797C0B9334EE}" destId="{4A8F3707-592D-4528-B133-358F02789354}" srcOrd="0" destOrd="0" presId="urn:microsoft.com/office/officeart/2005/8/layout/radial6"/>
    <dgm:cxn modelId="{1E1C2538-48C9-8F4C-8558-6048C253CE7F}" type="presOf" srcId="{F5EA59E8-5164-42B6-AFC1-675841787CFA}" destId="{A63329DE-91A5-469C-B926-36BAA7E2768A}" srcOrd="0" destOrd="0" presId="urn:microsoft.com/office/officeart/2005/8/layout/radial6"/>
    <dgm:cxn modelId="{FCE8E834-8650-4F69-AA22-E8B32F8BE7F1}" srcId="{B33A9DE1-7FD3-4C98-88BF-DFFBB01446D0}" destId="{652310F5-D779-47B8-B31F-70D88E4D63CC}" srcOrd="4" destOrd="0" parTransId="{779A3F97-2704-482F-84A8-B544D8C210D9}" sibTransId="{EFF5D41E-C597-428F-B499-CC70D777817D}"/>
    <dgm:cxn modelId="{27F97664-6A73-42C2-9300-23A4559988E1}" srcId="{B33A9DE1-7FD3-4C98-88BF-DFFBB01446D0}" destId="{A2CDA9C3-BF4C-4703-AD0F-797C0B9334EE}" srcOrd="1" destOrd="0" parTransId="{5F6B9B77-7AE2-4561-A10D-69AE2E75F0B8}" sibTransId="{A77DE48F-85A4-4968-8F22-CE010F64538D}"/>
    <dgm:cxn modelId="{75877AF8-99F6-934C-9B1B-A3BA291F37EB}" type="presOf" srcId="{EE7B40B6-F3A8-4563-82DE-056E5C66A3A4}" destId="{FF053768-6985-47E5-9C9E-F83BD60BF10C}" srcOrd="0" destOrd="0" presId="urn:microsoft.com/office/officeart/2005/8/layout/radial6"/>
    <dgm:cxn modelId="{22B1CB74-AF15-6A41-88E7-BCD73B9C4861}" type="presParOf" srcId="{A63329DE-91A5-469C-B926-36BAA7E2768A}" destId="{ADDC3FCE-633F-41D8-B045-79FA2AFA48CF}" srcOrd="0" destOrd="0" presId="urn:microsoft.com/office/officeart/2005/8/layout/radial6"/>
    <dgm:cxn modelId="{A459FF1F-95BB-7444-8821-AD6B094D0AD0}" type="presParOf" srcId="{A63329DE-91A5-469C-B926-36BAA7E2768A}" destId="{F6C0E427-FBE1-4C49-B149-038C9DA7AAC2}" srcOrd="1" destOrd="0" presId="urn:microsoft.com/office/officeart/2005/8/layout/radial6"/>
    <dgm:cxn modelId="{1A5D7370-1F13-F24D-86B2-33969419E224}" type="presParOf" srcId="{A63329DE-91A5-469C-B926-36BAA7E2768A}" destId="{2CCD02A6-677C-408A-85E5-A81F507B10AF}" srcOrd="2" destOrd="0" presId="urn:microsoft.com/office/officeart/2005/8/layout/radial6"/>
    <dgm:cxn modelId="{0EE7DD67-466D-6E42-84C3-1429114DF7FA}" type="presParOf" srcId="{A63329DE-91A5-469C-B926-36BAA7E2768A}" destId="{FF053768-6985-47E5-9C9E-F83BD60BF10C}" srcOrd="3" destOrd="0" presId="urn:microsoft.com/office/officeart/2005/8/layout/radial6"/>
    <dgm:cxn modelId="{A6C7E8BB-80DB-9C4B-9659-CC84DD4BB840}" type="presParOf" srcId="{A63329DE-91A5-469C-B926-36BAA7E2768A}" destId="{4A8F3707-592D-4528-B133-358F02789354}" srcOrd="4" destOrd="0" presId="urn:microsoft.com/office/officeart/2005/8/layout/radial6"/>
    <dgm:cxn modelId="{575BBB2B-DADC-2D46-9F57-466DD92B3913}" type="presParOf" srcId="{A63329DE-91A5-469C-B926-36BAA7E2768A}" destId="{467469BA-2836-48E6-B336-D0D67F581B41}" srcOrd="5" destOrd="0" presId="urn:microsoft.com/office/officeart/2005/8/layout/radial6"/>
    <dgm:cxn modelId="{D8BF3205-D370-5741-8481-A588A51CDA6A}" type="presParOf" srcId="{A63329DE-91A5-469C-B926-36BAA7E2768A}" destId="{30BA5414-8F77-42E5-9BEB-911FD0FED6CD}" srcOrd="6" destOrd="0" presId="urn:microsoft.com/office/officeart/2005/8/layout/radial6"/>
    <dgm:cxn modelId="{E87CC732-584C-B14D-AA33-1D8CE5FFF64B}" type="presParOf" srcId="{A63329DE-91A5-469C-B926-36BAA7E2768A}" destId="{16D68247-A841-4321-8013-9FEF083FC256}" srcOrd="7" destOrd="0" presId="urn:microsoft.com/office/officeart/2005/8/layout/radial6"/>
    <dgm:cxn modelId="{798C1CDE-FEDB-B643-883A-D2EA25DC7A0D}" type="presParOf" srcId="{A63329DE-91A5-469C-B926-36BAA7E2768A}" destId="{382DF6E6-A23E-4B90-BB50-7F094E401422}" srcOrd="8" destOrd="0" presId="urn:microsoft.com/office/officeart/2005/8/layout/radial6"/>
    <dgm:cxn modelId="{7D3F1EA6-613B-9348-866D-F31C7DDA2C43}" type="presParOf" srcId="{A63329DE-91A5-469C-B926-36BAA7E2768A}" destId="{614A682D-5759-40F2-A63B-1D21F7FC9E38}" srcOrd="9" destOrd="0" presId="urn:microsoft.com/office/officeart/2005/8/layout/radial6"/>
    <dgm:cxn modelId="{6F4092F8-BAE6-6C4C-83BC-3E4FB9FB0119}" type="presParOf" srcId="{A63329DE-91A5-469C-B926-36BAA7E2768A}" destId="{EF9BA947-C51F-4889-82D9-5EECD4062635}" srcOrd="10" destOrd="0" presId="urn:microsoft.com/office/officeart/2005/8/layout/radial6"/>
    <dgm:cxn modelId="{DA1C41B0-A7C9-344C-8D57-23F37E1D562C}" type="presParOf" srcId="{A63329DE-91A5-469C-B926-36BAA7E2768A}" destId="{AC6F7A4E-EA67-4467-BA4D-54EE8F4B5E42}" srcOrd="11" destOrd="0" presId="urn:microsoft.com/office/officeart/2005/8/layout/radial6"/>
    <dgm:cxn modelId="{627C6921-A8AF-AD41-B4E2-E03983B81ABA}" type="presParOf" srcId="{A63329DE-91A5-469C-B926-36BAA7E2768A}" destId="{BD8192F7-DFBB-4F61-B078-DA429DC631F3}" srcOrd="12" destOrd="0" presId="urn:microsoft.com/office/officeart/2005/8/layout/radial6"/>
    <dgm:cxn modelId="{FA4F2697-86B4-564D-8251-9ECA746F2957}" type="presParOf" srcId="{A63329DE-91A5-469C-B926-36BAA7E2768A}" destId="{0B0EEA8C-2B20-4954-9972-0F22F3C5E277}" srcOrd="13" destOrd="0" presId="urn:microsoft.com/office/officeart/2005/8/layout/radial6"/>
    <dgm:cxn modelId="{ECCBAA8E-7D8D-844B-AC0E-728935B70ED8}" type="presParOf" srcId="{A63329DE-91A5-469C-B926-36BAA7E2768A}" destId="{F6769F44-661E-4DBD-9D37-E6A346FB77E5}" srcOrd="14" destOrd="0" presId="urn:microsoft.com/office/officeart/2005/8/layout/radial6"/>
    <dgm:cxn modelId="{17BBBE2D-80FE-3245-A1CC-10F68BBC8D29}" type="presParOf" srcId="{A63329DE-91A5-469C-B926-36BAA7E2768A}" destId="{D5A1239C-82FB-4417-A7B4-4E57B2BF533E}" srcOrd="15" destOrd="0" presId="urn:microsoft.com/office/officeart/2005/8/layout/radial6"/>
    <dgm:cxn modelId="{55393848-CB64-E340-AFD4-10F242A0774A}" type="presParOf" srcId="{A63329DE-91A5-469C-B926-36BAA7E2768A}" destId="{023A5EB8-5B3D-4B7E-B938-89F81BBBC3A0}" srcOrd="16" destOrd="0" presId="urn:microsoft.com/office/officeart/2005/8/layout/radial6"/>
    <dgm:cxn modelId="{BB20B77D-28E3-D94C-B2AB-477F75CF70C4}" type="presParOf" srcId="{A63329DE-91A5-469C-B926-36BAA7E2768A}" destId="{6721FA32-3F0B-4162-892D-91F72E8ABD64}" srcOrd="17" destOrd="0" presId="urn:microsoft.com/office/officeart/2005/8/layout/radial6"/>
    <dgm:cxn modelId="{5B35EAD5-DD26-374F-8DEE-C89C58C283D5}" type="presParOf" srcId="{A63329DE-91A5-469C-B926-36BAA7E2768A}" destId="{345ABEE5-5CCC-42E1-AA29-4409607ED0E1}"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524EA3-3523-3149-A067-57D7B0D9C11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53E1DE00-2880-A44D-AEE1-E5D81461DA95}">
      <dgm:prSet phldrT="[Text]"/>
      <dgm:spPr/>
      <dgm:t>
        <a:bodyPr/>
        <a:lstStyle/>
        <a:p>
          <a:r>
            <a:rPr lang="en-US" dirty="0" smtClean="0"/>
            <a:t>Added value purpose use</a:t>
          </a:r>
          <a:endParaRPr lang="en-US" dirty="0"/>
        </a:p>
      </dgm:t>
    </dgm:pt>
    <dgm:pt modelId="{075783DA-D617-0841-AE0C-D1F0E007E11D}" type="parTrans" cxnId="{3DE4C8BE-C765-854B-83CF-BE7FDBCAC796}">
      <dgm:prSet/>
      <dgm:spPr/>
      <dgm:t>
        <a:bodyPr/>
        <a:lstStyle/>
        <a:p>
          <a:endParaRPr lang="en-US"/>
        </a:p>
      </dgm:t>
    </dgm:pt>
    <dgm:pt modelId="{A7DFA8E3-ECC3-E742-9BB1-B921E3379A72}" type="sibTrans" cxnId="{3DE4C8BE-C765-854B-83CF-BE7FDBCAC796}">
      <dgm:prSet/>
      <dgm:spPr/>
      <dgm:t>
        <a:bodyPr/>
        <a:lstStyle/>
        <a:p>
          <a:endParaRPr lang="en-US"/>
        </a:p>
      </dgm:t>
    </dgm:pt>
    <dgm:pt modelId="{6DC6B4FB-CF11-0049-8043-38C9F5FADB52}">
      <dgm:prSet phldrT="[Text]"/>
      <dgm:spPr/>
      <dgm:t>
        <a:bodyPr/>
        <a:lstStyle/>
        <a:p>
          <a:r>
            <a:rPr lang="en-US" dirty="0" smtClean="0"/>
            <a:t>Meet specific attainment targets </a:t>
          </a:r>
          <a:r>
            <a:rPr lang="mr-IN" dirty="0" smtClean="0"/>
            <a:t>–</a:t>
          </a:r>
          <a:r>
            <a:rPr lang="en-US" dirty="0" smtClean="0"/>
            <a:t> holistic interdisciplinary approach</a:t>
          </a:r>
          <a:endParaRPr lang="en-US" dirty="0"/>
        </a:p>
      </dgm:t>
    </dgm:pt>
    <dgm:pt modelId="{34C91B25-5E12-5242-9FA6-30AB5525730F}" type="parTrans" cxnId="{4F2735C1-8A5D-734C-82E7-6F84666A4DC4}">
      <dgm:prSet/>
      <dgm:spPr/>
      <dgm:t>
        <a:bodyPr/>
        <a:lstStyle/>
        <a:p>
          <a:endParaRPr lang="en-US"/>
        </a:p>
      </dgm:t>
    </dgm:pt>
    <dgm:pt modelId="{154C8A79-61AB-5C4A-B403-D25529BCC187}" type="sibTrans" cxnId="{4F2735C1-8A5D-734C-82E7-6F84666A4DC4}">
      <dgm:prSet/>
      <dgm:spPr/>
      <dgm:t>
        <a:bodyPr/>
        <a:lstStyle/>
        <a:p>
          <a:endParaRPr lang="en-US"/>
        </a:p>
      </dgm:t>
    </dgm:pt>
    <dgm:pt modelId="{22276B79-C780-AB42-8EE6-591CC5AF7FBF}">
      <dgm:prSet phldrT="[Text]"/>
      <dgm:spPr/>
      <dgm:t>
        <a:bodyPr/>
        <a:lstStyle/>
        <a:p>
          <a:r>
            <a:rPr lang="en-US" dirty="0" smtClean="0"/>
            <a:t>Emphasis on the gestures </a:t>
          </a:r>
          <a:r>
            <a:rPr lang="mr-IN" dirty="0" smtClean="0"/>
            <a:t>–</a:t>
          </a:r>
          <a:r>
            <a:rPr lang="en-US" dirty="0" smtClean="0"/>
            <a:t> content </a:t>
          </a:r>
          <a:r>
            <a:rPr lang="en-US" dirty="0" err="1" smtClean="0"/>
            <a:t>tranformation</a:t>
          </a:r>
          <a:endParaRPr lang="en-US" dirty="0"/>
        </a:p>
      </dgm:t>
    </dgm:pt>
    <dgm:pt modelId="{CEE933EA-E2D9-D245-A485-A8E16F2FF272}" type="parTrans" cxnId="{36973E3C-136D-114D-A979-B4EA59C8EB5B}">
      <dgm:prSet/>
      <dgm:spPr/>
      <dgm:t>
        <a:bodyPr/>
        <a:lstStyle/>
        <a:p>
          <a:endParaRPr lang="en-US"/>
        </a:p>
      </dgm:t>
    </dgm:pt>
    <dgm:pt modelId="{E58A9902-4AEB-924A-A481-B95FDDF2A0EB}" type="sibTrans" cxnId="{36973E3C-136D-114D-A979-B4EA59C8EB5B}">
      <dgm:prSet/>
      <dgm:spPr/>
      <dgm:t>
        <a:bodyPr/>
        <a:lstStyle/>
        <a:p>
          <a:endParaRPr lang="en-US"/>
        </a:p>
      </dgm:t>
    </dgm:pt>
    <dgm:pt modelId="{6BB5C23B-6156-CF46-8DA7-65489489DC9F}">
      <dgm:prSet/>
      <dgm:spPr/>
      <dgm:t>
        <a:bodyPr/>
        <a:lstStyle/>
        <a:p>
          <a:r>
            <a:rPr lang="en-US" dirty="0" smtClean="0"/>
            <a:t>Not full lesson use </a:t>
          </a:r>
          <a:r>
            <a:rPr lang="mr-IN" dirty="0" smtClean="0"/>
            <a:t>–</a:t>
          </a:r>
          <a:r>
            <a:rPr lang="en-US" dirty="0" smtClean="0"/>
            <a:t> Learning activity focused use</a:t>
          </a:r>
          <a:endParaRPr lang="en-US" dirty="0"/>
        </a:p>
      </dgm:t>
    </dgm:pt>
    <dgm:pt modelId="{29FA7D05-6AEC-0647-B315-6373DA4A60FC}" type="parTrans" cxnId="{CA00C15C-CF0D-5647-AD46-93DF82132496}">
      <dgm:prSet/>
      <dgm:spPr/>
      <dgm:t>
        <a:bodyPr/>
        <a:lstStyle/>
        <a:p>
          <a:endParaRPr lang="en-US"/>
        </a:p>
      </dgm:t>
    </dgm:pt>
    <dgm:pt modelId="{BED44B71-8584-2943-B1C9-C65488BE10D4}" type="sibTrans" cxnId="{CA00C15C-CF0D-5647-AD46-93DF82132496}">
      <dgm:prSet/>
      <dgm:spPr/>
      <dgm:t>
        <a:bodyPr/>
        <a:lstStyle/>
        <a:p>
          <a:endParaRPr lang="en-US"/>
        </a:p>
      </dgm:t>
    </dgm:pt>
    <dgm:pt modelId="{FDAAC9FE-8337-A94E-8E1B-444D5C325867}">
      <dgm:prSet/>
      <dgm:spPr/>
      <dgm:t>
        <a:bodyPr/>
        <a:lstStyle/>
        <a:p>
          <a:r>
            <a:rPr lang="en-US" dirty="0" smtClean="0"/>
            <a:t>Tablet reservation system </a:t>
          </a:r>
          <a:r>
            <a:rPr lang="mr-IN" dirty="0" smtClean="0"/>
            <a:t>–</a:t>
          </a:r>
          <a:r>
            <a:rPr lang="en-US" dirty="0" smtClean="0"/>
            <a:t> Get them all involved</a:t>
          </a:r>
          <a:endParaRPr lang="en-US" dirty="0"/>
        </a:p>
      </dgm:t>
    </dgm:pt>
    <dgm:pt modelId="{9895EAA0-0F66-1D4B-8D70-125EBF7184D6}" type="parTrans" cxnId="{B9EDFCFD-0C81-DA47-8AFD-7145E8BBDD26}">
      <dgm:prSet/>
      <dgm:spPr/>
      <dgm:t>
        <a:bodyPr/>
        <a:lstStyle/>
        <a:p>
          <a:endParaRPr lang="en-US"/>
        </a:p>
      </dgm:t>
    </dgm:pt>
    <dgm:pt modelId="{2030420C-C592-7C46-93F5-A0342522A89C}" type="sibTrans" cxnId="{B9EDFCFD-0C81-DA47-8AFD-7145E8BBDD26}">
      <dgm:prSet/>
      <dgm:spPr/>
      <dgm:t>
        <a:bodyPr/>
        <a:lstStyle/>
        <a:p>
          <a:endParaRPr lang="en-US"/>
        </a:p>
      </dgm:t>
    </dgm:pt>
    <dgm:pt modelId="{48ADB398-675E-0940-ABAC-E4C8CE95557E}">
      <dgm:prSet/>
      <dgm:spPr/>
      <dgm:t>
        <a:bodyPr/>
        <a:lstStyle/>
        <a:p>
          <a:r>
            <a:rPr lang="en-US" dirty="0" smtClean="0"/>
            <a:t>Android not iPads</a:t>
          </a:r>
          <a:endParaRPr lang="en-US" dirty="0"/>
        </a:p>
      </dgm:t>
    </dgm:pt>
    <dgm:pt modelId="{4F751D0F-80C7-3147-8B5A-48147141C153}" type="parTrans" cxnId="{A296913E-AA79-E343-891C-D5043DAFB456}">
      <dgm:prSet/>
      <dgm:spPr/>
      <dgm:t>
        <a:bodyPr/>
        <a:lstStyle/>
        <a:p>
          <a:endParaRPr lang="en-US"/>
        </a:p>
      </dgm:t>
    </dgm:pt>
    <dgm:pt modelId="{BF3B32D8-D1C6-7F4A-B728-D32FED986291}" type="sibTrans" cxnId="{A296913E-AA79-E343-891C-D5043DAFB456}">
      <dgm:prSet/>
      <dgm:spPr/>
      <dgm:t>
        <a:bodyPr/>
        <a:lstStyle/>
        <a:p>
          <a:endParaRPr lang="en-US"/>
        </a:p>
      </dgm:t>
    </dgm:pt>
    <dgm:pt modelId="{13DC4C1E-70BA-0140-B5D5-3763DFB83DC8}">
      <dgm:prSet/>
      <dgm:spPr/>
      <dgm:t>
        <a:bodyPr/>
        <a:lstStyle/>
        <a:p>
          <a:r>
            <a:rPr lang="en-US" dirty="0" smtClean="0"/>
            <a:t>The use of technologies as a means of teaching and learning</a:t>
          </a:r>
          <a:endParaRPr lang="en-US" dirty="0"/>
        </a:p>
      </dgm:t>
    </dgm:pt>
    <dgm:pt modelId="{92F9EAF2-9557-BE42-A106-008EBC8EA9B8}" type="parTrans" cxnId="{5981F0C5-D6F8-6745-AFDE-0A464173752E}">
      <dgm:prSet/>
      <dgm:spPr/>
      <dgm:t>
        <a:bodyPr/>
        <a:lstStyle/>
        <a:p>
          <a:endParaRPr lang="en-US"/>
        </a:p>
      </dgm:t>
    </dgm:pt>
    <dgm:pt modelId="{95742916-A4BE-A34F-8118-3F2AB29F9653}" type="sibTrans" cxnId="{5981F0C5-D6F8-6745-AFDE-0A464173752E}">
      <dgm:prSet/>
      <dgm:spPr/>
      <dgm:t>
        <a:bodyPr/>
        <a:lstStyle/>
        <a:p>
          <a:endParaRPr lang="en-US"/>
        </a:p>
      </dgm:t>
    </dgm:pt>
    <dgm:pt modelId="{D1AFFCAB-46EC-9441-9095-2AABE9D43924}" type="pres">
      <dgm:prSet presAssocID="{AE524EA3-3523-3149-A067-57D7B0D9C11F}" presName="linear" presStyleCnt="0">
        <dgm:presLayoutVars>
          <dgm:dir/>
          <dgm:animLvl val="lvl"/>
          <dgm:resizeHandles val="exact"/>
        </dgm:presLayoutVars>
      </dgm:prSet>
      <dgm:spPr/>
      <dgm:t>
        <a:bodyPr/>
        <a:lstStyle/>
        <a:p>
          <a:endParaRPr lang="en-US"/>
        </a:p>
      </dgm:t>
    </dgm:pt>
    <dgm:pt modelId="{666D1E83-26AB-7742-B7CD-826BF6082BE6}" type="pres">
      <dgm:prSet presAssocID="{48ADB398-675E-0940-ABAC-E4C8CE95557E}" presName="parentLin" presStyleCnt="0"/>
      <dgm:spPr/>
    </dgm:pt>
    <dgm:pt modelId="{BAAC1B32-4463-2649-A73B-743B2C9EEDFD}" type="pres">
      <dgm:prSet presAssocID="{48ADB398-675E-0940-ABAC-E4C8CE95557E}" presName="parentLeftMargin" presStyleLbl="node1" presStyleIdx="0" presStyleCnt="7"/>
      <dgm:spPr/>
      <dgm:t>
        <a:bodyPr/>
        <a:lstStyle/>
        <a:p>
          <a:endParaRPr lang="en-US"/>
        </a:p>
      </dgm:t>
    </dgm:pt>
    <dgm:pt modelId="{1187D7E9-D9D8-0A42-AAA8-3CAB938F9EB7}" type="pres">
      <dgm:prSet presAssocID="{48ADB398-675E-0940-ABAC-E4C8CE95557E}" presName="parentText" presStyleLbl="node1" presStyleIdx="0" presStyleCnt="7" custScaleX="142857">
        <dgm:presLayoutVars>
          <dgm:chMax val="0"/>
          <dgm:bulletEnabled val="1"/>
        </dgm:presLayoutVars>
      </dgm:prSet>
      <dgm:spPr/>
      <dgm:t>
        <a:bodyPr/>
        <a:lstStyle/>
        <a:p>
          <a:endParaRPr lang="en-US"/>
        </a:p>
      </dgm:t>
    </dgm:pt>
    <dgm:pt modelId="{5E6802E8-A4F3-BB47-A535-09F354A7217C}" type="pres">
      <dgm:prSet presAssocID="{48ADB398-675E-0940-ABAC-E4C8CE95557E}" presName="negativeSpace" presStyleCnt="0"/>
      <dgm:spPr/>
    </dgm:pt>
    <dgm:pt modelId="{5C7C0DBA-3CA3-E648-994F-8E50180ECEBF}" type="pres">
      <dgm:prSet presAssocID="{48ADB398-675E-0940-ABAC-E4C8CE95557E}" presName="childText" presStyleLbl="conFgAcc1" presStyleIdx="0" presStyleCnt="7">
        <dgm:presLayoutVars>
          <dgm:bulletEnabled val="1"/>
        </dgm:presLayoutVars>
      </dgm:prSet>
      <dgm:spPr/>
    </dgm:pt>
    <dgm:pt modelId="{32C9BA72-3D57-E640-B406-F78A108A52B8}" type="pres">
      <dgm:prSet presAssocID="{BF3B32D8-D1C6-7F4A-B728-D32FED986291}" presName="spaceBetweenRectangles" presStyleCnt="0"/>
      <dgm:spPr/>
    </dgm:pt>
    <dgm:pt modelId="{7E887536-A707-944F-9148-5AF56F8C812E}" type="pres">
      <dgm:prSet presAssocID="{6BB5C23B-6156-CF46-8DA7-65489489DC9F}" presName="parentLin" presStyleCnt="0"/>
      <dgm:spPr/>
    </dgm:pt>
    <dgm:pt modelId="{1242F5AA-B512-CA45-A111-5110AE5248A9}" type="pres">
      <dgm:prSet presAssocID="{6BB5C23B-6156-CF46-8DA7-65489489DC9F}" presName="parentLeftMargin" presStyleLbl="node1" presStyleIdx="0" presStyleCnt="7"/>
      <dgm:spPr/>
      <dgm:t>
        <a:bodyPr/>
        <a:lstStyle/>
        <a:p>
          <a:endParaRPr lang="en-US"/>
        </a:p>
      </dgm:t>
    </dgm:pt>
    <dgm:pt modelId="{5825D44D-A15A-CB40-B830-90067F671E50}" type="pres">
      <dgm:prSet presAssocID="{6BB5C23B-6156-CF46-8DA7-65489489DC9F}" presName="parentText" presStyleLbl="node1" presStyleIdx="1" presStyleCnt="7" custScaleX="142857">
        <dgm:presLayoutVars>
          <dgm:chMax val="0"/>
          <dgm:bulletEnabled val="1"/>
        </dgm:presLayoutVars>
      </dgm:prSet>
      <dgm:spPr/>
      <dgm:t>
        <a:bodyPr/>
        <a:lstStyle/>
        <a:p>
          <a:endParaRPr lang="en-US"/>
        </a:p>
      </dgm:t>
    </dgm:pt>
    <dgm:pt modelId="{36119278-9220-2340-9F57-2D37B6D775EC}" type="pres">
      <dgm:prSet presAssocID="{6BB5C23B-6156-CF46-8DA7-65489489DC9F}" presName="negativeSpace" presStyleCnt="0"/>
      <dgm:spPr/>
    </dgm:pt>
    <dgm:pt modelId="{D2C2A0E9-1B97-E44C-A83D-D819ADB43D3E}" type="pres">
      <dgm:prSet presAssocID="{6BB5C23B-6156-CF46-8DA7-65489489DC9F}" presName="childText" presStyleLbl="conFgAcc1" presStyleIdx="1" presStyleCnt="7">
        <dgm:presLayoutVars>
          <dgm:bulletEnabled val="1"/>
        </dgm:presLayoutVars>
      </dgm:prSet>
      <dgm:spPr/>
    </dgm:pt>
    <dgm:pt modelId="{BB5DA85A-F855-7844-BE65-DF281A290066}" type="pres">
      <dgm:prSet presAssocID="{BED44B71-8584-2943-B1C9-C65488BE10D4}" presName="spaceBetweenRectangles" presStyleCnt="0"/>
      <dgm:spPr/>
    </dgm:pt>
    <dgm:pt modelId="{1EC2D416-AB36-6E44-9042-B8ADB6F5DF1C}" type="pres">
      <dgm:prSet presAssocID="{53E1DE00-2880-A44D-AEE1-E5D81461DA95}" presName="parentLin" presStyleCnt="0"/>
      <dgm:spPr/>
    </dgm:pt>
    <dgm:pt modelId="{DFE36683-AAA2-584B-9624-2BB88AF6AC4D}" type="pres">
      <dgm:prSet presAssocID="{53E1DE00-2880-A44D-AEE1-E5D81461DA95}" presName="parentLeftMargin" presStyleLbl="node1" presStyleIdx="1" presStyleCnt="7"/>
      <dgm:spPr/>
      <dgm:t>
        <a:bodyPr/>
        <a:lstStyle/>
        <a:p>
          <a:endParaRPr lang="en-US"/>
        </a:p>
      </dgm:t>
    </dgm:pt>
    <dgm:pt modelId="{C1B41302-E175-F645-BE7D-FB0443766787}" type="pres">
      <dgm:prSet presAssocID="{53E1DE00-2880-A44D-AEE1-E5D81461DA95}" presName="parentText" presStyleLbl="node1" presStyleIdx="2" presStyleCnt="7" custScaleX="142857">
        <dgm:presLayoutVars>
          <dgm:chMax val="0"/>
          <dgm:bulletEnabled val="1"/>
        </dgm:presLayoutVars>
      </dgm:prSet>
      <dgm:spPr/>
      <dgm:t>
        <a:bodyPr/>
        <a:lstStyle/>
        <a:p>
          <a:endParaRPr lang="en-US"/>
        </a:p>
      </dgm:t>
    </dgm:pt>
    <dgm:pt modelId="{864533D8-25A2-F347-8773-B72F80533D74}" type="pres">
      <dgm:prSet presAssocID="{53E1DE00-2880-A44D-AEE1-E5D81461DA95}" presName="negativeSpace" presStyleCnt="0"/>
      <dgm:spPr/>
    </dgm:pt>
    <dgm:pt modelId="{7C74710F-FC45-324A-B1BE-CBE75E4F9CA0}" type="pres">
      <dgm:prSet presAssocID="{53E1DE00-2880-A44D-AEE1-E5D81461DA95}" presName="childText" presStyleLbl="conFgAcc1" presStyleIdx="2" presStyleCnt="7">
        <dgm:presLayoutVars>
          <dgm:bulletEnabled val="1"/>
        </dgm:presLayoutVars>
      </dgm:prSet>
      <dgm:spPr/>
    </dgm:pt>
    <dgm:pt modelId="{09CD125E-3DA0-BF45-9182-BBD947AB0199}" type="pres">
      <dgm:prSet presAssocID="{A7DFA8E3-ECC3-E742-9BB1-B921E3379A72}" presName="spaceBetweenRectangles" presStyleCnt="0"/>
      <dgm:spPr/>
    </dgm:pt>
    <dgm:pt modelId="{05F8007C-E406-3B41-A2BE-2060581FA49F}" type="pres">
      <dgm:prSet presAssocID="{6DC6B4FB-CF11-0049-8043-38C9F5FADB52}" presName="parentLin" presStyleCnt="0"/>
      <dgm:spPr/>
    </dgm:pt>
    <dgm:pt modelId="{31B8E1EC-3E17-8B40-A918-01BA97EE02D2}" type="pres">
      <dgm:prSet presAssocID="{6DC6B4FB-CF11-0049-8043-38C9F5FADB52}" presName="parentLeftMargin" presStyleLbl="node1" presStyleIdx="2" presStyleCnt="7"/>
      <dgm:spPr/>
      <dgm:t>
        <a:bodyPr/>
        <a:lstStyle/>
        <a:p>
          <a:endParaRPr lang="en-US"/>
        </a:p>
      </dgm:t>
    </dgm:pt>
    <dgm:pt modelId="{E9E92DA0-6277-B94E-B559-ABE351DB644A}" type="pres">
      <dgm:prSet presAssocID="{6DC6B4FB-CF11-0049-8043-38C9F5FADB52}" presName="parentText" presStyleLbl="node1" presStyleIdx="3" presStyleCnt="7" custScaleX="142857">
        <dgm:presLayoutVars>
          <dgm:chMax val="0"/>
          <dgm:bulletEnabled val="1"/>
        </dgm:presLayoutVars>
      </dgm:prSet>
      <dgm:spPr/>
      <dgm:t>
        <a:bodyPr/>
        <a:lstStyle/>
        <a:p>
          <a:endParaRPr lang="en-US"/>
        </a:p>
      </dgm:t>
    </dgm:pt>
    <dgm:pt modelId="{3D09104B-6AEA-AE4C-BAC7-74F39AB7C552}" type="pres">
      <dgm:prSet presAssocID="{6DC6B4FB-CF11-0049-8043-38C9F5FADB52}" presName="negativeSpace" presStyleCnt="0"/>
      <dgm:spPr/>
    </dgm:pt>
    <dgm:pt modelId="{63E0EC4F-C2C9-E944-BABF-3AE21C32C0EA}" type="pres">
      <dgm:prSet presAssocID="{6DC6B4FB-CF11-0049-8043-38C9F5FADB52}" presName="childText" presStyleLbl="conFgAcc1" presStyleIdx="3" presStyleCnt="7">
        <dgm:presLayoutVars>
          <dgm:bulletEnabled val="1"/>
        </dgm:presLayoutVars>
      </dgm:prSet>
      <dgm:spPr/>
    </dgm:pt>
    <dgm:pt modelId="{0C7D6844-F9E8-C34E-937D-415FF7D6DD39}" type="pres">
      <dgm:prSet presAssocID="{154C8A79-61AB-5C4A-B403-D25529BCC187}" presName="spaceBetweenRectangles" presStyleCnt="0"/>
      <dgm:spPr/>
    </dgm:pt>
    <dgm:pt modelId="{2FFB7F28-5286-6245-8CC9-B99E8FDCE162}" type="pres">
      <dgm:prSet presAssocID="{13DC4C1E-70BA-0140-B5D5-3763DFB83DC8}" presName="parentLin" presStyleCnt="0"/>
      <dgm:spPr/>
    </dgm:pt>
    <dgm:pt modelId="{1E4EEFFB-3B53-2B45-B277-32A54EEEC329}" type="pres">
      <dgm:prSet presAssocID="{13DC4C1E-70BA-0140-B5D5-3763DFB83DC8}" presName="parentLeftMargin" presStyleLbl="node1" presStyleIdx="3" presStyleCnt="7"/>
      <dgm:spPr/>
      <dgm:t>
        <a:bodyPr/>
        <a:lstStyle/>
        <a:p>
          <a:endParaRPr lang="en-US"/>
        </a:p>
      </dgm:t>
    </dgm:pt>
    <dgm:pt modelId="{0EE37817-5D2D-A44A-BF09-E4CA270FD9E0}" type="pres">
      <dgm:prSet presAssocID="{13DC4C1E-70BA-0140-B5D5-3763DFB83DC8}" presName="parentText" presStyleLbl="node1" presStyleIdx="4" presStyleCnt="7" custScaleX="142857">
        <dgm:presLayoutVars>
          <dgm:chMax val="0"/>
          <dgm:bulletEnabled val="1"/>
        </dgm:presLayoutVars>
      </dgm:prSet>
      <dgm:spPr/>
      <dgm:t>
        <a:bodyPr/>
        <a:lstStyle/>
        <a:p>
          <a:endParaRPr lang="en-US"/>
        </a:p>
      </dgm:t>
    </dgm:pt>
    <dgm:pt modelId="{8019443F-7976-D940-B69C-9213D670025C}" type="pres">
      <dgm:prSet presAssocID="{13DC4C1E-70BA-0140-B5D5-3763DFB83DC8}" presName="negativeSpace" presStyleCnt="0"/>
      <dgm:spPr/>
    </dgm:pt>
    <dgm:pt modelId="{83B2744E-DC27-374D-81FB-9AC9596936ED}" type="pres">
      <dgm:prSet presAssocID="{13DC4C1E-70BA-0140-B5D5-3763DFB83DC8}" presName="childText" presStyleLbl="conFgAcc1" presStyleIdx="4" presStyleCnt="7">
        <dgm:presLayoutVars>
          <dgm:bulletEnabled val="1"/>
        </dgm:presLayoutVars>
      </dgm:prSet>
      <dgm:spPr/>
    </dgm:pt>
    <dgm:pt modelId="{0E40B0E6-3CFE-EF46-904D-B258A221F71C}" type="pres">
      <dgm:prSet presAssocID="{95742916-A4BE-A34F-8118-3F2AB29F9653}" presName="spaceBetweenRectangles" presStyleCnt="0"/>
      <dgm:spPr/>
    </dgm:pt>
    <dgm:pt modelId="{10EDBB2E-C892-6B49-9F3C-00CF05C5E04E}" type="pres">
      <dgm:prSet presAssocID="{22276B79-C780-AB42-8EE6-591CC5AF7FBF}" presName="parentLin" presStyleCnt="0"/>
      <dgm:spPr/>
    </dgm:pt>
    <dgm:pt modelId="{DE2C8112-CABA-C54B-988A-510E79AC19D5}" type="pres">
      <dgm:prSet presAssocID="{22276B79-C780-AB42-8EE6-591CC5AF7FBF}" presName="parentLeftMargin" presStyleLbl="node1" presStyleIdx="4" presStyleCnt="7"/>
      <dgm:spPr/>
      <dgm:t>
        <a:bodyPr/>
        <a:lstStyle/>
        <a:p>
          <a:endParaRPr lang="en-US"/>
        </a:p>
      </dgm:t>
    </dgm:pt>
    <dgm:pt modelId="{8D504F35-30C8-2442-91F2-3351CB99A662}" type="pres">
      <dgm:prSet presAssocID="{22276B79-C780-AB42-8EE6-591CC5AF7FBF}" presName="parentText" presStyleLbl="node1" presStyleIdx="5" presStyleCnt="7" custScaleX="142857">
        <dgm:presLayoutVars>
          <dgm:chMax val="0"/>
          <dgm:bulletEnabled val="1"/>
        </dgm:presLayoutVars>
      </dgm:prSet>
      <dgm:spPr/>
      <dgm:t>
        <a:bodyPr/>
        <a:lstStyle/>
        <a:p>
          <a:endParaRPr lang="en-US"/>
        </a:p>
      </dgm:t>
    </dgm:pt>
    <dgm:pt modelId="{85CD065C-FD91-124A-8CC7-24120C2C95F2}" type="pres">
      <dgm:prSet presAssocID="{22276B79-C780-AB42-8EE6-591CC5AF7FBF}" presName="negativeSpace" presStyleCnt="0"/>
      <dgm:spPr/>
    </dgm:pt>
    <dgm:pt modelId="{DD802396-4BA8-9846-AF7C-9FFFC267FBDB}" type="pres">
      <dgm:prSet presAssocID="{22276B79-C780-AB42-8EE6-591CC5AF7FBF}" presName="childText" presStyleLbl="conFgAcc1" presStyleIdx="5" presStyleCnt="7">
        <dgm:presLayoutVars>
          <dgm:bulletEnabled val="1"/>
        </dgm:presLayoutVars>
      </dgm:prSet>
      <dgm:spPr/>
    </dgm:pt>
    <dgm:pt modelId="{95724089-7B1F-634E-A3EB-0A6BFA1EE8EE}" type="pres">
      <dgm:prSet presAssocID="{E58A9902-4AEB-924A-A481-B95FDDF2A0EB}" presName="spaceBetweenRectangles" presStyleCnt="0"/>
      <dgm:spPr/>
    </dgm:pt>
    <dgm:pt modelId="{49A24FDD-BFE4-2642-8E35-1865510DFE1E}" type="pres">
      <dgm:prSet presAssocID="{FDAAC9FE-8337-A94E-8E1B-444D5C325867}" presName="parentLin" presStyleCnt="0"/>
      <dgm:spPr/>
    </dgm:pt>
    <dgm:pt modelId="{C2563329-6F07-EC44-94C5-0962CC0FF3A1}" type="pres">
      <dgm:prSet presAssocID="{FDAAC9FE-8337-A94E-8E1B-444D5C325867}" presName="parentLeftMargin" presStyleLbl="node1" presStyleIdx="5" presStyleCnt="7"/>
      <dgm:spPr/>
      <dgm:t>
        <a:bodyPr/>
        <a:lstStyle/>
        <a:p>
          <a:endParaRPr lang="en-US"/>
        </a:p>
      </dgm:t>
    </dgm:pt>
    <dgm:pt modelId="{6C2C6DE4-BD92-FF40-96E5-6E78E8D83C2E}" type="pres">
      <dgm:prSet presAssocID="{FDAAC9FE-8337-A94E-8E1B-444D5C325867}" presName="parentText" presStyleLbl="node1" presStyleIdx="6" presStyleCnt="7" custScaleX="142857">
        <dgm:presLayoutVars>
          <dgm:chMax val="0"/>
          <dgm:bulletEnabled val="1"/>
        </dgm:presLayoutVars>
      </dgm:prSet>
      <dgm:spPr/>
      <dgm:t>
        <a:bodyPr/>
        <a:lstStyle/>
        <a:p>
          <a:endParaRPr lang="en-US"/>
        </a:p>
      </dgm:t>
    </dgm:pt>
    <dgm:pt modelId="{515463E9-2DFD-7F49-B8C6-8A18554CB727}" type="pres">
      <dgm:prSet presAssocID="{FDAAC9FE-8337-A94E-8E1B-444D5C325867}" presName="negativeSpace" presStyleCnt="0"/>
      <dgm:spPr/>
    </dgm:pt>
    <dgm:pt modelId="{15EA6E55-3DAD-BD4C-A8E2-AE39F584B35F}" type="pres">
      <dgm:prSet presAssocID="{FDAAC9FE-8337-A94E-8E1B-444D5C325867}" presName="childText" presStyleLbl="conFgAcc1" presStyleIdx="6" presStyleCnt="7">
        <dgm:presLayoutVars>
          <dgm:bulletEnabled val="1"/>
        </dgm:presLayoutVars>
      </dgm:prSet>
      <dgm:spPr/>
    </dgm:pt>
  </dgm:ptLst>
  <dgm:cxnLst>
    <dgm:cxn modelId="{4F2735C1-8A5D-734C-82E7-6F84666A4DC4}" srcId="{AE524EA3-3523-3149-A067-57D7B0D9C11F}" destId="{6DC6B4FB-CF11-0049-8043-38C9F5FADB52}" srcOrd="3" destOrd="0" parTransId="{34C91B25-5E12-5242-9FA6-30AB5525730F}" sibTransId="{154C8A79-61AB-5C4A-B403-D25529BCC187}"/>
    <dgm:cxn modelId="{B6633EB9-E092-584F-9A1D-9D54E0BB961D}" type="presOf" srcId="{6DC6B4FB-CF11-0049-8043-38C9F5FADB52}" destId="{E9E92DA0-6277-B94E-B559-ABE351DB644A}" srcOrd="1" destOrd="0" presId="urn:microsoft.com/office/officeart/2005/8/layout/list1"/>
    <dgm:cxn modelId="{72151B35-7A2B-A247-81B1-3752A5590783}" type="presOf" srcId="{53E1DE00-2880-A44D-AEE1-E5D81461DA95}" destId="{DFE36683-AAA2-584B-9624-2BB88AF6AC4D}" srcOrd="0" destOrd="0" presId="urn:microsoft.com/office/officeart/2005/8/layout/list1"/>
    <dgm:cxn modelId="{0893C742-E9AE-3F4D-8DCE-872779A98C20}" type="presOf" srcId="{48ADB398-675E-0940-ABAC-E4C8CE95557E}" destId="{1187D7E9-D9D8-0A42-AAA8-3CAB938F9EB7}" srcOrd="1" destOrd="0" presId="urn:microsoft.com/office/officeart/2005/8/layout/list1"/>
    <dgm:cxn modelId="{CA00C15C-CF0D-5647-AD46-93DF82132496}" srcId="{AE524EA3-3523-3149-A067-57D7B0D9C11F}" destId="{6BB5C23B-6156-CF46-8DA7-65489489DC9F}" srcOrd="1" destOrd="0" parTransId="{29FA7D05-6AEC-0647-B315-6373DA4A60FC}" sibTransId="{BED44B71-8584-2943-B1C9-C65488BE10D4}"/>
    <dgm:cxn modelId="{8A1ED9C7-3259-8C42-9B5F-F820DDB699A4}" type="presOf" srcId="{FDAAC9FE-8337-A94E-8E1B-444D5C325867}" destId="{C2563329-6F07-EC44-94C5-0962CC0FF3A1}" srcOrd="0" destOrd="0" presId="urn:microsoft.com/office/officeart/2005/8/layout/list1"/>
    <dgm:cxn modelId="{3DE4C8BE-C765-854B-83CF-BE7FDBCAC796}" srcId="{AE524EA3-3523-3149-A067-57D7B0D9C11F}" destId="{53E1DE00-2880-A44D-AEE1-E5D81461DA95}" srcOrd="2" destOrd="0" parTransId="{075783DA-D617-0841-AE0C-D1F0E007E11D}" sibTransId="{A7DFA8E3-ECC3-E742-9BB1-B921E3379A72}"/>
    <dgm:cxn modelId="{5981F0C5-D6F8-6745-AFDE-0A464173752E}" srcId="{AE524EA3-3523-3149-A067-57D7B0D9C11F}" destId="{13DC4C1E-70BA-0140-B5D5-3763DFB83DC8}" srcOrd="4" destOrd="0" parTransId="{92F9EAF2-9557-BE42-A106-008EBC8EA9B8}" sibTransId="{95742916-A4BE-A34F-8118-3F2AB29F9653}"/>
    <dgm:cxn modelId="{B9EDFCFD-0C81-DA47-8AFD-7145E8BBDD26}" srcId="{AE524EA3-3523-3149-A067-57D7B0D9C11F}" destId="{FDAAC9FE-8337-A94E-8E1B-444D5C325867}" srcOrd="6" destOrd="0" parTransId="{9895EAA0-0F66-1D4B-8D70-125EBF7184D6}" sibTransId="{2030420C-C592-7C46-93F5-A0342522A89C}"/>
    <dgm:cxn modelId="{85646324-BEF0-B34E-8846-E52ED15D5AFA}" type="presOf" srcId="{22276B79-C780-AB42-8EE6-591CC5AF7FBF}" destId="{DE2C8112-CABA-C54B-988A-510E79AC19D5}" srcOrd="0" destOrd="0" presId="urn:microsoft.com/office/officeart/2005/8/layout/list1"/>
    <dgm:cxn modelId="{A296913E-AA79-E343-891C-D5043DAFB456}" srcId="{AE524EA3-3523-3149-A067-57D7B0D9C11F}" destId="{48ADB398-675E-0940-ABAC-E4C8CE95557E}" srcOrd="0" destOrd="0" parTransId="{4F751D0F-80C7-3147-8B5A-48147141C153}" sibTransId="{BF3B32D8-D1C6-7F4A-B728-D32FED986291}"/>
    <dgm:cxn modelId="{AB47C636-3170-6246-BFAA-D9DFA462085F}" type="presOf" srcId="{6BB5C23B-6156-CF46-8DA7-65489489DC9F}" destId="{5825D44D-A15A-CB40-B830-90067F671E50}" srcOrd="1" destOrd="0" presId="urn:microsoft.com/office/officeart/2005/8/layout/list1"/>
    <dgm:cxn modelId="{867D39DD-F1DD-7448-8F49-129A6D8769F7}" type="presOf" srcId="{6DC6B4FB-CF11-0049-8043-38C9F5FADB52}" destId="{31B8E1EC-3E17-8B40-A918-01BA97EE02D2}" srcOrd="0" destOrd="0" presId="urn:microsoft.com/office/officeart/2005/8/layout/list1"/>
    <dgm:cxn modelId="{6C0837B2-D618-E542-8CE0-5F6A98A6A084}" type="presOf" srcId="{53E1DE00-2880-A44D-AEE1-E5D81461DA95}" destId="{C1B41302-E175-F645-BE7D-FB0443766787}" srcOrd="1" destOrd="0" presId="urn:microsoft.com/office/officeart/2005/8/layout/list1"/>
    <dgm:cxn modelId="{F1C1F89A-8900-2C49-AE55-F9C7B212E1E3}" type="presOf" srcId="{6BB5C23B-6156-CF46-8DA7-65489489DC9F}" destId="{1242F5AA-B512-CA45-A111-5110AE5248A9}" srcOrd="0" destOrd="0" presId="urn:microsoft.com/office/officeart/2005/8/layout/list1"/>
    <dgm:cxn modelId="{09992A54-4B26-5940-9ADF-161E87847A24}" type="presOf" srcId="{13DC4C1E-70BA-0140-B5D5-3763DFB83DC8}" destId="{1E4EEFFB-3B53-2B45-B277-32A54EEEC329}" srcOrd="0" destOrd="0" presId="urn:microsoft.com/office/officeart/2005/8/layout/list1"/>
    <dgm:cxn modelId="{FA57F705-B0C1-5247-9411-74E1D0E2725E}" type="presOf" srcId="{FDAAC9FE-8337-A94E-8E1B-444D5C325867}" destId="{6C2C6DE4-BD92-FF40-96E5-6E78E8D83C2E}" srcOrd="1" destOrd="0" presId="urn:microsoft.com/office/officeart/2005/8/layout/list1"/>
    <dgm:cxn modelId="{F7AA6492-1420-5042-800B-60AA39F7F822}" type="presOf" srcId="{AE524EA3-3523-3149-A067-57D7B0D9C11F}" destId="{D1AFFCAB-46EC-9441-9095-2AABE9D43924}" srcOrd="0" destOrd="0" presId="urn:microsoft.com/office/officeart/2005/8/layout/list1"/>
    <dgm:cxn modelId="{D9ABAB74-72F7-C840-B74F-2D2F6AC154C1}" type="presOf" srcId="{48ADB398-675E-0940-ABAC-E4C8CE95557E}" destId="{BAAC1B32-4463-2649-A73B-743B2C9EEDFD}" srcOrd="0" destOrd="0" presId="urn:microsoft.com/office/officeart/2005/8/layout/list1"/>
    <dgm:cxn modelId="{2F13A0BD-7E02-2D43-8279-AD7A1B4968F8}" type="presOf" srcId="{22276B79-C780-AB42-8EE6-591CC5AF7FBF}" destId="{8D504F35-30C8-2442-91F2-3351CB99A662}" srcOrd="1" destOrd="0" presId="urn:microsoft.com/office/officeart/2005/8/layout/list1"/>
    <dgm:cxn modelId="{36973E3C-136D-114D-A979-B4EA59C8EB5B}" srcId="{AE524EA3-3523-3149-A067-57D7B0D9C11F}" destId="{22276B79-C780-AB42-8EE6-591CC5AF7FBF}" srcOrd="5" destOrd="0" parTransId="{CEE933EA-E2D9-D245-A485-A8E16F2FF272}" sibTransId="{E58A9902-4AEB-924A-A481-B95FDDF2A0EB}"/>
    <dgm:cxn modelId="{EA808468-B11D-A443-B54F-DDB2797FDF6F}" type="presOf" srcId="{13DC4C1E-70BA-0140-B5D5-3763DFB83DC8}" destId="{0EE37817-5D2D-A44A-BF09-E4CA270FD9E0}" srcOrd="1" destOrd="0" presId="urn:microsoft.com/office/officeart/2005/8/layout/list1"/>
    <dgm:cxn modelId="{9706EBFA-9489-4D4A-9157-FE1443AAB891}" type="presParOf" srcId="{D1AFFCAB-46EC-9441-9095-2AABE9D43924}" destId="{666D1E83-26AB-7742-B7CD-826BF6082BE6}" srcOrd="0" destOrd="0" presId="urn:microsoft.com/office/officeart/2005/8/layout/list1"/>
    <dgm:cxn modelId="{CFC02CFD-185D-B04C-8820-1070A6E6CF3E}" type="presParOf" srcId="{666D1E83-26AB-7742-B7CD-826BF6082BE6}" destId="{BAAC1B32-4463-2649-A73B-743B2C9EEDFD}" srcOrd="0" destOrd="0" presId="urn:microsoft.com/office/officeart/2005/8/layout/list1"/>
    <dgm:cxn modelId="{D3CA57F6-545A-CB4D-B2DC-A479C38A6C0C}" type="presParOf" srcId="{666D1E83-26AB-7742-B7CD-826BF6082BE6}" destId="{1187D7E9-D9D8-0A42-AAA8-3CAB938F9EB7}" srcOrd="1" destOrd="0" presId="urn:microsoft.com/office/officeart/2005/8/layout/list1"/>
    <dgm:cxn modelId="{60527DBB-8653-A04E-A597-443E3E0F838F}" type="presParOf" srcId="{D1AFFCAB-46EC-9441-9095-2AABE9D43924}" destId="{5E6802E8-A4F3-BB47-A535-09F354A7217C}" srcOrd="1" destOrd="0" presId="urn:microsoft.com/office/officeart/2005/8/layout/list1"/>
    <dgm:cxn modelId="{C0763701-E34F-304B-B122-01C7B167E9ED}" type="presParOf" srcId="{D1AFFCAB-46EC-9441-9095-2AABE9D43924}" destId="{5C7C0DBA-3CA3-E648-994F-8E50180ECEBF}" srcOrd="2" destOrd="0" presId="urn:microsoft.com/office/officeart/2005/8/layout/list1"/>
    <dgm:cxn modelId="{D95BDB77-CBC5-1B4E-ABA2-901B77436D01}" type="presParOf" srcId="{D1AFFCAB-46EC-9441-9095-2AABE9D43924}" destId="{32C9BA72-3D57-E640-B406-F78A108A52B8}" srcOrd="3" destOrd="0" presId="urn:microsoft.com/office/officeart/2005/8/layout/list1"/>
    <dgm:cxn modelId="{85D1CB1D-2678-EC42-94B1-DDA4A0667C47}" type="presParOf" srcId="{D1AFFCAB-46EC-9441-9095-2AABE9D43924}" destId="{7E887536-A707-944F-9148-5AF56F8C812E}" srcOrd="4" destOrd="0" presId="urn:microsoft.com/office/officeart/2005/8/layout/list1"/>
    <dgm:cxn modelId="{1CB8C928-3A5F-5340-A2B6-56E70336FE18}" type="presParOf" srcId="{7E887536-A707-944F-9148-5AF56F8C812E}" destId="{1242F5AA-B512-CA45-A111-5110AE5248A9}" srcOrd="0" destOrd="0" presId="urn:microsoft.com/office/officeart/2005/8/layout/list1"/>
    <dgm:cxn modelId="{AF0D6794-0619-8B4A-A620-E887D78090AB}" type="presParOf" srcId="{7E887536-A707-944F-9148-5AF56F8C812E}" destId="{5825D44D-A15A-CB40-B830-90067F671E50}" srcOrd="1" destOrd="0" presId="urn:microsoft.com/office/officeart/2005/8/layout/list1"/>
    <dgm:cxn modelId="{1216C401-D212-004E-992B-538640217822}" type="presParOf" srcId="{D1AFFCAB-46EC-9441-9095-2AABE9D43924}" destId="{36119278-9220-2340-9F57-2D37B6D775EC}" srcOrd="5" destOrd="0" presId="urn:microsoft.com/office/officeart/2005/8/layout/list1"/>
    <dgm:cxn modelId="{E97D5633-E8B3-5041-93BF-5F2676E690C8}" type="presParOf" srcId="{D1AFFCAB-46EC-9441-9095-2AABE9D43924}" destId="{D2C2A0E9-1B97-E44C-A83D-D819ADB43D3E}" srcOrd="6" destOrd="0" presId="urn:microsoft.com/office/officeart/2005/8/layout/list1"/>
    <dgm:cxn modelId="{A97C7157-8571-7B40-A65C-994A1520CF24}" type="presParOf" srcId="{D1AFFCAB-46EC-9441-9095-2AABE9D43924}" destId="{BB5DA85A-F855-7844-BE65-DF281A290066}" srcOrd="7" destOrd="0" presId="urn:microsoft.com/office/officeart/2005/8/layout/list1"/>
    <dgm:cxn modelId="{2F5A7B1A-5663-F540-86D3-BAEED9BA47F3}" type="presParOf" srcId="{D1AFFCAB-46EC-9441-9095-2AABE9D43924}" destId="{1EC2D416-AB36-6E44-9042-B8ADB6F5DF1C}" srcOrd="8" destOrd="0" presId="urn:microsoft.com/office/officeart/2005/8/layout/list1"/>
    <dgm:cxn modelId="{3DC51972-E3E9-8341-98D1-BD444AEF98A2}" type="presParOf" srcId="{1EC2D416-AB36-6E44-9042-B8ADB6F5DF1C}" destId="{DFE36683-AAA2-584B-9624-2BB88AF6AC4D}" srcOrd="0" destOrd="0" presId="urn:microsoft.com/office/officeart/2005/8/layout/list1"/>
    <dgm:cxn modelId="{080D746B-B39C-B341-99AC-962B665A3D91}" type="presParOf" srcId="{1EC2D416-AB36-6E44-9042-B8ADB6F5DF1C}" destId="{C1B41302-E175-F645-BE7D-FB0443766787}" srcOrd="1" destOrd="0" presId="urn:microsoft.com/office/officeart/2005/8/layout/list1"/>
    <dgm:cxn modelId="{A368585E-4E1E-F54F-87AC-30371146CD81}" type="presParOf" srcId="{D1AFFCAB-46EC-9441-9095-2AABE9D43924}" destId="{864533D8-25A2-F347-8773-B72F80533D74}" srcOrd="9" destOrd="0" presId="urn:microsoft.com/office/officeart/2005/8/layout/list1"/>
    <dgm:cxn modelId="{767430B6-8809-B74E-B5A8-FFDF5501A2D2}" type="presParOf" srcId="{D1AFFCAB-46EC-9441-9095-2AABE9D43924}" destId="{7C74710F-FC45-324A-B1BE-CBE75E4F9CA0}" srcOrd="10" destOrd="0" presId="urn:microsoft.com/office/officeart/2005/8/layout/list1"/>
    <dgm:cxn modelId="{B6DDE82C-3A9A-9247-AB3B-89A0BDFFC0CE}" type="presParOf" srcId="{D1AFFCAB-46EC-9441-9095-2AABE9D43924}" destId="{09CD125E-3DA0-BF45-9182-BBD947AB0199}" srcOrd="11" destOrd="0" presId="urn:microsoft.com/office/officeart/2005/8/layout/list1"/>
    <dgm:cxn modelId="{179EA9AA-423C-764F-878D-31E23E6B7791}" type="presParOf" srcId="{D1AFFCAB-46EC-9441-9095-2AABE9D43924}" destId="{05F8007C-E406-3B41-A2BE-2060581FA49F}" srcOrd="12" destOrd="0" presId="urn:microsoft.com/office/officeart/2005/8/layout/list1"/>
    <dgm:cxn modelId="{F4736F66-43F8-8F43-BEC9-6549F5EDCA26}" type="presParOf" srcId="{05F8007C-E406-3B41-A2BE-2060581FA49F}" destId="{31B8E1EC-3E17-8B40-A918-01BA97EE02D2}" srcOrd="0" destOrd="0" presId="urn:microsoft.com/office/officeart/2005/8/layout/list1"/>
    <dgm:cxn modelId="{58126836-FD59-C943-A79B-6354A08F7356}" type="presParOf" srcId="{05F8007C-E406-3B41-A2BE-2060581FA49F}" destId="{E9E92DA0-6277-B94E-B559-ABE351DB644A}" srcOrd="1" destOrd="0" presId="urn:microsoft.com/office/officeart/2005/8/layout/list1"/>
    <dgm:cxn modelId="{3E10C14A-27EE-B445-99E1-622D92B30C67}" type="presParOf" srcId="{D1AFFCAB-46EC-9441-9095-2AABE9D43924}" destId="{3D09104B-6AEA-AE4C-BAC7-74F39AB7C552}" srcOrd="13" destOrd="0" presId="urn:microsoft.com/office/officeart/2005/8/layout/list1"/>
    <dgm:cxn modelId="{B4007173-9794-9146-9A78-EB3EAD16A7A8}" type="presParOf" srcId="{D1AFFCAB-46EC-9441-9095-2AABE9D43924}" destId="{63E0EC4F-C2C9-E944-BABF-3AE21C32C0EA}" srcOrd="14" destOrd="0" presId="urn:microsoft.com/office/officeart/2005/8/layout/list1"/>
    <dgm:cxn modelId="{BF1FFCCE-ABAA-734B-94B7-A856B0FAC637}" type="presParOf" srcId="{D1AFFCAB-46EC-9441-9095-2AABE9D43924}" destId="{0C7D6844-F9E8-C34E-937D-415FF7D6DD39}" srcOrd="15" destOrd="0" presId="urn:microsoft.com/office/officeart/2005/8/layout/list1"/>
    <dgm:cxn modelId="{4B8F6647-3CF7-B744-B135-EE5667347717}" type="presParOf" srcId="{D1AFFCAB-46EC-9441-9095-2AABE9D43924}" destId="{2FFB7F28-5286-6245-8CC9-B99E8FDCE162}" srcOrd="16" destOrd="0" presId="urn:microsoft.com/office/officeart/2005/8/layout/list1"/>
    <dgm:cxn modelId="{262065B1-C144-EB42-9845-57151F2A22FB}" type="presParOf" srcId="{2FFB7F28-5286-6245-8CC9-B99E8FDCE162}" destId="{1E4EEFFB-3B53-2B45-B277-32A54EEEC329}" srcOrd="0" destOrd="0" presId="urn:microsoft.com/office/officeart/2005/8/layout/list1"/>
    <dgm:cxn modelId="{2EC5A72A-4BA4-5341-9819-C3AF45253D5C}" type="presParOf" srcId="{2FFB7F28-5286-6245-8CC9-B99E8FDCE162}" destId="{0EE37817-5D2D-A44A-BF09-E4CA270FD9E0}" srcOrd="1" destOrd="0" presId="urn:microsoft.com/office/officeart/2005/8/layout/list1"/>
    <dgm:cxn modelId="{751E8313-48BA-BA4D-89E5-01C62AB15BD3}" type="presParOf" srcId="{D1AFFCAB-46EC-9441-9095-2AABE9D43924}" destId="{8019443F-7976-D940-B69C-9213D670025C}" srcOrd="17" destOrd="0" presId="urn:microsoft.com/office/officeart/2005/8/layout/list1"/>
    <dgm:cxn modelId="{A85C30AB-FA9F-C44B-B352-37B71F378759}" type="presParOf" srcId="{D1AFFCAB-46EC-9441-9095-2AABE9D43924}" destId="{83B2744E-DC27-374D-81FB-9AC9596936ED}" srcOrd="18" destOrd="0" presId="urn:microsoft.com/office/officeart/2005/8/layout/list1"/>
    <dgm:cxn modelId="{2B858735-E6D1-AB4D-AA00-5283F19FD56E}" type="presParOf" srcId="{D1AFFCAB-46EC-9441-9095-2AABE9D43924}" destId="{0E40B0E6-3CFE-EF46-904D-B258A221F71C}" srcOrd="19" destOrd="0" presId="urn:microsoft.com/office/officeart/2005/8/layout/list1"/>
    <dgm:cxn modelId="{BCE98480-E7D7-1B49-AF13-BBCBD26F56C9}" type="presParOf" srcId="{D1AFFCAB-46EC-9441-9095-2AABE9D43924}" destId="{10EDBB2E-C892-6B49-9F3C-00CF05C5E04E}" srcOrd="20" destOrd="0" presId="urn:microsoft.com/office/officeart/2005/8/layout/list1"/>
    <dgm:cxn modelId="{7A02169D-51F9-414F-885E-502413A71F9D}" type="presParOf" srcId="{10EDBB2E-C892-6B49-9F3C-00CF05C5E04E}" destId="{DE2C8112-CABA-C54B-988A-510E79AC19D5}" srcOrd="0" destOrd="0" presId="urn:microsoft.com/office/officeart/2005/8/layout/list1"/>
    <dgm:cxn modelId="{7374593A-0C51-2943-868C-8ABDAAA49BA2}" type="presParOf" srcId="{10EDBB2E-C892-6B49-9F3C-00CF05C5E04E}" destId="{8D504F35-30C8-2442-91F2-3351CB99A662}" srcOrd="1" destOrd="0" presId="urn:microsoft.com/office/officeart/2005/8/layout/list1"/>
    <dgm:cxn modelId="{59AECB23-1107-1140-B4AB-07D2B36BAC53}" type="presParOf" srcId="{D1AFFCAB-46EC-9441-9095-2AABE9D43924}" destId="{85CD065C-FD91-124A-8CC7-24120C2C95F2}" srcOrd="21" destOrd="0" presId="urn:microsoft.com/office/officeart/2005/8/layout/list1"/>
    <dgm:cxn modelId="{F82D918F-F5CC-B74B-8669-0F2E16FC8711}" type="presParOf" srcId="{D1AFFCAB-46EC-9441-9095-2AABE9D43924}" destId="{DD802396-4BA8-9846-AF7C-9FFFC267FBDB}" srcOrd="22" destOrd="0" presId="urn:microsoft.com/office/officeart/2005/8/layout/list1"/>
    <dgm:cxn modelId="{2B4D636B-C68D-0E46-868C-39F2AE9E5E88}" type="presParOf" srcId="{D1AFFCAB-46EC-9441-9095-2AABE9D43924}" destId="{95724089-7B1F-634E-A3EB-0A6BFA1EE8EE}" srcOrd="23" destOrd="0" presId="urn:microsoft.com/office/officeart/2005/8/layout/list1"/>
    <dgm:cxn modelId="{1F45B2CF-6FC4-204D-AEEB-07BC29F4A1C1}" type="presParOf" srcId="{D1AFFCAB-46EC-9441-9095-2AABE9D43924}" destId="{49A24FDD-BFE4-2642-8E35-1865510DFE1E}" srcOrd="24" destOrd="0" presId="urn:microsoft.com/office/officeart/2005/8/layout/list1"/>
    <dgm:cxn modelId="{F59CAFDE-8EB9-1345-A2E6-F51A7A518B80}" type="presParOf" srcId="{49A24FDD-BFE4-2642-8E35-1865510DFE1E}" destId="{C2563329-6F07-EC44-94C5-0962CC0FF3A1}" srcOrd="0" destOrd="0" presId="urn:microsoft.com/office/officeart/2005/8/layout/list1"/>
    <dgm:cxn modelId="{62FD9F21-D9FC-5641-8E21-921DCEA6FF4A}" type="presParOf" srcId="{49A24FDD-BFE4-2642-8E35-1865510DFE1E}" destId="{6C2C6DE4-BD92-FF40-96E5-6E78E8D83C2E}" srcOrd="1" destOrd="0" presId="urn:microsoft.com/office/officeart/2005/8/layout/list1"/>
    <dgm:cxn modelId="{E27938B9-215C-9240-9685-4C70B6605715}" type="presParOf" srcId="{D1AFFCAB-46EC-9441-9095-2AABE9D43924}" destId="{515463E9-2DFD-7F49-B8C6-8A18554CB727}" srcOrd="25" destOrd="0" presId="urn:microsoft.com/office/officeart/2005/8/layout/list1"/>
    <dgm:cxn modelId="{3EA63E04-79EB-804D-B490-61FBCF109305}" type="presParOf" srcId="{D1AFFCAB-46EC-9441-9095-2AABE9D43924}" destId="{15EA6E55-3DAD-BD4C-A8E2-AE39F584B35F}"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EF3385-7BA7-734B-8042-4FCB71B3647F}"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4EA349B3-E6D0-4E4E-95C4-6510854C86F5}">
      <dgm:prSet phldrT="[Text]" custT="1"/>
      <dgm:spPr/>
      <dgm:t>
        <a:bodyPr/>
        <a:lstStyle/>
        <a:p>
          <a:r>
            <a:rPr lang="en-US" sz="2400" dirty="0" smtClean="0"/>
            <a:t>Resistance to change </a:t>
          </a:r>
          <a:r>
            <a:rPr lang="mr-IN" sz="2400" dirty="0" smtClean="0"/>
            <a:t>–</a:t>
          </a:r>
          <a:r>
            <a:rPr lang="en-US" sz="2400" dirty="0" smtClean="0"/>
            <a:t> teacher participation</a:t>
          </a:r>
          <a:endParaRPr lang="en-US" sz="2400" dirty="0"/>
        </a:p>
      </dgm:t>
    </dgm:pt>
    <dgm:pt modelId="{9FBA44E6-A22F-B444-B0A0-F43D45D4017E}" type="parTrans" cxnId="{8B97F95A-5548-3746-905E-E147C0A3B97A}">
      <dgm:prSet/>
      <dgm:spPr/>
      <dgm:t>
        <a:bodyPr/>
        <a:lstStyle/>
        <a:p>
          <a:endParaRPr lang="en-US"/>
        </a:p>
      </dgm:t>
    </dgm:pt>
    <dgm:pt modelId="{2B8E7FFF-BA2F-6B45-9E18-B54FFFC318BB}" type="sibTrans" cxnId="{8B97F95A-5548-3746-905E-E147C0A3B97A}">
      <dgm:prSet/>
      <dgm:spPr/>
      <dgm:t>
        <a:bodyPr/>
        <a:lstStyle/>
        <a:p>
          <a:endParaRPr lang="en-US"/>
        </a:p>
      </dgm:t>
    </dgm:pt>
    <dgm:pt modelId="{A427019E-E360-484B-A92F-4B085E598085}">
      <dgm:prSet custT="1"/>
      <dgm:spPr/>
      <dgm:t>
        <a:bodyPr/>
        <a:lstStyle/>
        <a:p>
          <a:r>
            <a:rPr lang="en-US" sz="1900" dirty="0" smtClean="0"/>
            <a:t>Safety,</a:t>
          </a:r>
          <a:r>
            <a:rPr lang="el-GR" sz="1900" dirty="0" smtClean="0"/>
            <a:t> </a:t>
          </a:r>
          <a:r>
            <a:rPr lang="en-US" sz="1900" dirty="0" smtClean="0"/>
            <a:t>storage</a:t>
          </a:r>
          <a:r>
            <a:rPr lang="el-GR" sz="1900" dirty="0" smtClean="0"/>
            <a:t>, </a:t>
          </a:r>
          <a:r>
            <a:rPr lang="en-US" sz="1900" dirty="0" smtClean="0"/>
            <a:t>charging</a:t>
          </a:r>
          <a:r>
            <a:rPr lang="el-GR" sz="1900" dirty="0" smtClean="0"/>
            <a:t>, </a:t>
          </a:r>
          <a:r>
            <a:rPr lang="en-US" sz="1900" dirty="0" err="1" smtClean="0"/>
            <a:t>carring</a:t>
          </a:r>
          <a:r>
            <a:rPr lang="en-US" sz="1900" dirty="0" smtClean="0"/>
            <a:t>, </a:t>
          </a:r>
          <a:r>
            <a:rPr lang="en-US" sz="1900" dirty="0" err="1" smtClean="0"/>
            <a:t>wi-fi</a:t>
          </a:r>
          <a:r>
            <a:rPr lang="en-US" sz="1900" dirty="0" smtClean="0"/>
            <a:t> access, screen monitoring etc.</a:t>
          </a:r>
          <a:endParaRPr lang="en-US" sz="1900" dirty="0"/>
        </a:p>
      </dgm:t>
    </dgm:pt>
    <dgm:pt modelId="{8800CCEF-FA39-B844-887B-AB52BDDB34FF}" type="parTrans" cxnId="{E04D38CD-5F9F-DB4D-8ADB-ABF987A6529F}">
      <dgm:prSet/>
      <dgm:spPr/>
      <dgm:t>
        <a:bodyPr/>
        <a:lstStyle/>
        <a:p>
          <a:endParaRPr lang="en-US"/>
        </a:p>
      </dgm:t>
    </dgm:pt>
    <dgm:pt modelId="{1FE4578E-20A7-524B-B010-DA2DE450E251}" type="sibTrans" cxnId="{E04D38CD-5F9F-DB4D-8ADB-ABF987A6529F}">
      <dgm:prSet/>
      <dgm:spPr/>
      <dgm:t>
        <a:bodyPr/>
        <a:lstStyle/>
        <a:p>
          <a:endParaRPr lang="en-US"/>
        </a:p>
      </dgm:t>
    </dgm:pt>
    <dgm:pt modelId="{A287AFF8-C7F1-094D-A4B2-232D6F1EE071}">
      <dgm:prSet/>
      <dgm:spPr/>
      <dgm:t>
        <a:bodyPr/>
        <a:lstStyle/>
        <a:p>
          <a:r>
            <a:rPr lang="en-US" dirty="0" smtClean="0"/>
            <a:t>Teacher development </a:t>
          </a:r>
          <a:r>
            <a:rPr lang="mr-IN" dirty="0" smtClean="0"/>
            <a:t>–</a:t>
          </a:r>
          <a:r>
            <a:rPr lang="en-US" dirty="0" smtClean="0"/>
            <a:t> training</a:t>
          </a:r>
          <a:endParaRPr lang="en-US" dirty="0"/>
        </a:p>
      </dgm:t>
    </dgm:pt>
    <dgm:pt modelId="{9E87017F-0373-6C49-87ED-3E33E337A2F3}" type="parTrans" cxnId="{BE54BD46-5120-8D4E-A759-5250B2049409}">
      <dgm:prSet/>
      <dgm:spPr/>
    </dgm:pt>
    <dgm:pt modelId="{38388149-93ED-1843-916F-E8DB829C71CA}" type="sibTrans" cxnId="{BE54BD46-5120-8D4E-A759-5250B2049409}">
      <dgm:prSet/>
      <dgm:spPr/>
    </dgm:pt>
    <dgm:pt modelId="{3B86EFC0-D06E-EE4C-84B4-6A34C5A7BE84}">
      <dgm:prSet/>
      <dgm:spPr/>
      <dgm:t>
        <a:bodyPr/>
        <a:lstStyle/>
        <a:p>
          <a:r>
            <a:rPr lang="en-US" dirty="0" smtClean="0"/>
            <a:t>The necessity for scientific partners</a:t>
          </a:r>
          <a:endParaRPr lang="en-US" dirty="0"/>
        </a:p>
      </dgm:t>
    </dgm:pt>
    <dgm:pt modelId="{D27F7FE2-9CB7-294B-973F-2C6C855EAC24}" type="parTrans" cxnId="{8393A553-AEBB-DB43-B249-5783463228D3}">
      <dgm:prSet/>
      <dgm:spPr/>
    </dgm:pt>
    <dgm:pt modelId="{72BCC6CA-52DC-7645-9A6C-7E9C35505D0C}" type="sibTrans" cxnId="{8393A553-AEBB-DB43-B249-5783463228D3}">
      <dgm:prSet/>
      <dgm:spPr/>
    </dgm:pt>
    <dgm:pt modelId="{AE589533-D2A3-524B-9622-BA55DF2EA54C}" type="pres">
      <dgm:prSet presAssocID="{F7EF3385-7BA7-734B-8042-4FCB71B3647F}" presName="linear" presStyleCnt="0">
        <dgm:presLayoutVars>
          <dgm:dir/>
          <dgm:animLvl val="lvl"/>
          <dgm:resizeHandles val="exact"/>
        </dgm:presLayoutVars>
      </dgm:prSet>
      <dgm:spPr/>
      <dgm:t>
        <a:bodyPr/>
        <a:lstStyle/>
        <a:p>
          <a:endParaRPr lang="en-US"/>
        </a:p>
      </dgm:t>
    </dgm:pt>
    <dgm:pt modelId="{35794F5F-0944-3D46-83CE-794CC0124932}" type="pres">
      <dgm:prSet presAssocID="{4EA349B3-E6D0-4E4E-95C4-6510854C86F5}" presName="parentLin" presStyleCnt="0"/>
      <dgm:spPr/>
    </dgm:pt>
    <dgm:pt modelId="{D36D94F9-B394-9342-B2D3-7764C8B9C66F}" type="pres">
      <dgm:prSet presAssocID="{4EA349B3-E6D0-4E4E-95C4-6510854C86F5}" presName="parentLeftMargin" presStyleLbl="node1" presStyleIdx="0" presStyleCnt="4"/>
      <dgm:spPr/>
      <dgm:t>
        <a:bodyPr/>
        <a:lstStyle/>
        <a:p>
          <a:endParaRPr lang="en-US"/>
        </a:p>
      </dgm:t>
    </dgm:pt>
    <dgm:pt modelId="{1FD580EB-D950-6049-960C-A17340569580}" type="pres">
      <dgm:prSet presAssocID="{4EA349B3-E6D0-4E4E-95C4-6510854C86F5}" presName="parentText" presStyleLbl="node1" presStyleIdx="0" presStyleCnt="4" custScaleX="142857">
        <dgm:presLayoutVars>
          <dgm:chMax val="0"/>
          <dgm:bulletEnabled val="1"/>
        </dgm:presLayoutVars>
      </dgm:prSet>
      <dgm:spPr/>
      <dgm:t>
        <a:bodyPr/>
        <a:lstStyle/>
        <a:p>
          <a:endParaRPr lang="en-US"/>
        </a:p>
      </dgm:t>
    </dgm:pt>
    <dgm:pt modelId="{EFE8E3C0-1FC1-234F-8554-56209A4382EE}" type="pres">
      <dgm:prSet presAssocID="{4EA349B3-E6D0-4E4E-95C4-6510854C86F5}" presName="negativeSpace" presStyleCnt="0"/>
      <dgm:spPr/>
    </dgm:pt>
    <dgm:pt modelId="{5AED4FFA-BEC7-1C43-9EBC-BF02B10D0BF7}" type="pres">
      <dgm:prSet presAssocID="{4EA349B3-E6D0-4E4E-95C4-6510854C86F5}" presName="childText" presStyleLbl="conFgAcc1" presStyleIdx="0" presStyleCnt="4">
        <dgm:presLayoutVars>
          <dgm:bulletEnabled val="1"/>
        </dgm:presLayoutVars>
      </dgm:prSet>
      <dgm:spPr/>
    </dgm:pt>
    <dgm:pt modelId="{4366C478-EBE2-754A-968D-D393F17470CB}" type="pres">
      <dgm:prSet presAssocID="{2B8E7FFF-BA2F-6B45-9E18-B54FFFC318BB}" presName="spaceBetweenRectangles" presStyleCnt="0"/>
      <dgm:spPr/>
    </dgm:pt>
    <dgm:pt modelId="{A5E04233-5DD4-F147-9149-038A94BE2977}" type="pres">
      <dgm:prSet presAssocID="{A287AFF8-C7F1-094D-A4B2-232D6F1EE071}" presName="parentLin" presStyleCnt="0"/>
      <dgm:spPr/>
    </dgm:pt>
    <dgm:pt modelId="{4EEF8581-5785-E14E-8883-391B7EC71F65}" type="pres">
      <dgm:prSet presAssocID="{A287AFF8-C7F1-094D-A4B2-232D6F1EE071}" presName="parentLeftMargin" presStyleLbl="node1" presStyleIdx="0" presStyleCnt="4"/>
      <dgm:spPr/>
      <dgm:t>
        <a:bodyPr/>
        <a:lstStyle/>
        <a:p>
          <a:endParaRPr lang="en-US"/>
        </a:p>
      </dgm:t>
    </dgm:pt>
    <dgm:pt modelId="{8D080BBC-C015-D34A-BCEB-AB9A96D3CC43}" type="pres">
      <dgm:prSet presAssocID="{A287AFF8-C7F1-094D-A4B2-232D6F1EE071}" presName="parentText" presStyleLbl="node1" presStyleIdx="1" presStyleCnt="4" custScaleX="142857">
        <dgm:presLayoutVars>
          <dgm:chMax val="0"/>
          <dgm:bulletEnabled val="1"/>
        </dgm:presLayoutVars>
      </dgm:prSet>
      <dgm:spPr/>
      <dgm:t>
        <a:bodyPr/>
        <a:lstStyle/>
        <a:p>
          <a:endParaRPr lang="en-US"/>
        </a:p>
      </dgm:t>
    </dgm:pt>
    <dgm:pt modelId="{33BA02D4-9502-4B4C-8CF0-D6F2FD4A5CE2}" type="pres">
      <dgm:prSet presAssocID="{A287AFF8-C7F1-094D-A4B2-232D6F1EE071}" presName="negativeSpace" presStyleCnt="0"/>
      <dgm:spPr/>
    </dgm:pt>
    <dgm:pt modelId="{715FF5F1-D312-1F42-942C-C0C5C6A1A595}" type="pres">
      <dgm:prSet presAssocID="{A287AFF8-C7F1-094D-A4B2-232D6F1EE071}" presName="childText" presStyleLbl="conFgAcc1" presStyleIdx="1" presStyleCnt="4">
        <dgm:presLayoutVars>
          <dgm:bulletEnabled val="1"/>
        </dgm:presLayoutVars>
      </dgm:prSet>
      <dgm:spPr/>
    </dgm:pt>
    <dgm:pt modelId="{D1C85579-A605-9242-8E0E-FDE79414CD09}" type="pres">
      <dgm:prSet presAssocID="{38388149-93ED-1843-916F-E8DB829C71CA}" presName="spaceBetweenRectangles" presStyleCnt="0"/>
      <dgm:spPr/>
    </dgm:pt>
    <dgm:pt modelId="{75D738B4-4353-8148-A28D-BFC9A13C49DA}" type="pres">
      <dgm:prSet presAssocID="{3B86EFC0-D06E-EE4C-84B4-6A34C5A7BE84}" presName="parentLin" presStyleCnt="0"/>
      <dgm:spPr/>
    </dgm:pt>
    <dgm:pt modelId="{75D6477C-D896-394C-8FB0-3E0758434050}" type="pres">
      <dgm:prSet presAssocID="{3B86EFC0-D06E-EE4C-84B4-6A34C5A7BE84}" presName="parentLeftMargin" presStyleLbl="node1" presStyleIdx="1" presStyleCnt="4"/>
      <dgm:spPr/>
      <dgm:t>
        <a:bodyPr/>
        <a:lstStyle/>
        <a:p>
          <a:endParaRPr lang="en-US"/>
        </a:p>
      </dgm:t>
    </dgm:pt>
    <dgm:pt modelId="{D14955F7-DE42-5941-8934-353D4477B30D}" type="pres">
      <dgm:prSet presAssocID="{3B86EFC0-D06E-EE4C-84B4-6A34C5A7BE84}" presName="parentText" presStyleLbl="node1" presStyleIdx="2" presStyleCnt="4" custScaleX="142857">
        <dgm:presLayoutVars>
          <dgm:chMax val="0"/>
          <dgm:bulletEnabled val="1"/>
        </dgm:presLayoutVars>
      </dgm:prSet>
      <dgm:spPr/>
      <dgm:t>
        <a:bodyPr/>
        <a:lstStyle/>
        <a:p>
          <a:endParaRPr lang="en-US"/>
        </a:p>
      </dgm:t>
    </dgm:pt>
    <dgm:pt modelId="{A8F6772A-7B62-D84B-82B6-AF4B1E6E2B79}" type="pres">
      <dgm:prSet presAssocID="{3B86EFC0-D06E-EE4C-84B4-6A34C5A7BE84}" presName="negativeSpace" presStyleCnt="0"/>
      <dgm:spPr/>
    </dgm:pt>
    <dgm:pt modelId="{1D50897C-BCFA-1E42-91B0-B3BFEB4739BE}" type="pres">
      <dgm:prSet presAssocID="{3B86EFC0-D06E-EE4C-84B4-6A34C5A7BE84}" presName="childText" presStyleLbl="conFgAcc1" presStyleIdx="2" presStyleCnt="4">
        <dgm:presLayoutVars>
          <dgm:bulletEnabled val="1"/>
        </dgm:presLayoutVars>
      </dgm:prSet>
      <dgm:spPr/>
    </dgm:pt>
    <dgm:pt modelId="{B2E5EE25-7D16-814D-95AA-E6F45D9A85B2}" type="pres">
      <dgm:prSet presAssocID="{72BCC6CA-52DC-7645-9A6C-7E9C35505D0C}" presName="spaceBetweenRectangles" presStyleCnt="0"/>
      <dgm:spPr/>
    </dgm:pt>
    <dgm:pt modelId="{B67E04C1-0A74-7548-8704-2DB91DB6E31F}" type="pres">
      <dgm:prSet presAssocID="{A427019E-E360-484B-A92F-4B085E598085}" presName="parentLin" presStyleCnt="0"/>
      <dgm:spPr/>
    </dgm:pt>
    <dgm:pt modelId="{80B56E13-7DB1-BE45-B5E1-59F026B9F2BF}" type="pres">
      <dgm:prSet presAssocID="{A427019E-E360-484B-A92F-4B085E598085}" presName="parentLeftMargin" presStyleLbl="node1" presStyleIdx="2" presStyleCnt="4"/>
      <dgm:spPr/>
      <dgm:t>
        <a:bodyPr/>
        <a:lstStyle/>
        <a:p>
          <a:endParaRPr lang="en-US"/>
        </a:p>
      </dgm:t>
    </dgm:pt>
    <dgm:pt modelId="{0E7CDC06-2100-BF4E-B5DC-170DC3D76AEB}" type="pres">
      <dgm:prSet presAssocID="{A427019E-E360-484B-A92F-4B085E598085}" presName="parentText" presStyleLbl="node1" presStyleIdx="3" presStyleCnt="4" custScaleX="142857">
        <dgm:presLayoutVars>
          <dgm:chMax val="0"/>
          <dgm:bulletEnabled val="1"/>
        </dgm:presLayoutVars>
      </dgm:prSet>
      <dgm:spPr/>
      <dgm:t>
        <a:bodyPr/>
        <a:lstStyle/>
        <a:p>
          <a:endParaRPr lang="en-US"/>
        </a:p>
      </dgm:t>
    </dgm:pt>
    <dgm:pt modelId="{5757FA7B-C140-FD4E-B3A5-0057F6AEC580}" type="pres">
      <dgm:prSet presAssocID="{A427019E-E360-484B-A92F-4B085E598085}" presName="negativeSpace" presStyleCnt="0"/>
      <dgm:spPr/>
    </dgm:pt>
    <dgm:pt modelId="{B81A96D7-FEBF-3E4E-8851-A9AAF027380A}" type="pres">
      <dgm:prSet presAssocID="{A427019E-E360-484B-A92F-4B085E598085}" presName="childText" presStyleLbl="conFgAcc1" presStyleIdx="3" presStyleCnt="4">
        <dgm:presLayoutVars>
          <dgm:bulletEnabled val="1"/>
        </dgm:presLayoutVars>
      </dgm:prSet>
      <dgm:spPr/>
    </dgm:pt>
  </dgm:ptLst>
  <dgm:cxnLst>
    <dgm:cxn modelId="{D03E732E-3EE1-104E-AEF8-30AEE77CDBF8}" type="presOf" srcId="{F7EF3385-7BA7-734B-8042-4FCB71B3647F}" destId="{AE589533-D2A3-524B-9622-BA55DF2EA54C}" srcOrd="0" destOrd="0" presId="urn:microsoft.com/office/officeart/2005/8/layout/list1"/>
    <dgm:cxn modelId="{BD41920F-F512-734A-BA87-CF1A25ACE222}" type="presOf" srcId="{3B86EFC0-D06E-EE4C-84B4-6A34C5A7BE84}" destId="{75D6477C-D896-394C-8FB0-3E0758434050}" srcOrd="0" destOrd="0" presId="urn:microsoft.com/office/officeart/2005/8/layout/list1"/>
    <dgm:cxn modelId="{BE54BD46-5120-8D4E-A759-5250B2049409}" srcId="{F7EF3385-7BA7-734B-8042-4FCB71B3647F}" destId="{A287AFF8-C7F1-094D-A4B2-232D6F1EE071}" srcOrd="1" destOrd="0" parTransId="{9E87017F-0373-6C49-87ED-3E33E337A2F3}" sibTransId="{38388149-93ED-1843-916F-E8DB829C71CA}"/>
    <dgm:cxn modelId="{FEEC3A05-C08A-FB45-8427-9DA407625051}" type="presOf" srcId="{4EA349B3-E6D0-4E4E-95C4-6510854C86F5}" destId="{D36D94F9-B394-9342-B2D3-7764C8B9C66F}" srcOrd="0" destOrd="0" presId="urn:microsoft.com/office/officeart/2005/8/layout/list1"/>
    <dgm:cxn modelId="{8B97F95A-5548-3746-905E-E147C0A3B97A}" srcId="{F7EF3385-7BA7-734B-8042-4FCB71B3647F}" destId="{4EA349B3-E6D0-4E4E-95C4-6510854C86F5}" srcOrd="0" destOrd="0" parTransId="{9FBA44E6-A22F-B444-B0A0-F43D45D4017E}" sibTransId="{2B8E7FFF-BA2F-6B45-9E18-B54FFFC318BB}"/>
    <dgm:cxn modelId="{8393A553-AEBB-DB43-B249-5783463228D3}" srcId="{F7EF3385-7BA7-734B-8042-4FCB71B3647F}" destId="{3B86EFC0-D06E-EE4C-84B4-6A34C5A7BE84}" srcOrd="2" destOrd="0" parTransId="{D27F7FE2-9CB7-294B-973F-2C6C855EAC24}" sibTransId="{72BCC6CA-52DC-7645-9A6C-7E9C35505D0C}"/>
    <dgm:cxn modelId="{B26DF170-730B-EF49-88EC-C90D2ED095EB}" type="presOf" srcId="{A427019E-E360-484B-A92F-4B085E598085}" destId="{80B56E13-7DB1-BE45-B5E1-59F026B9F2BF}" srcOrd="0" destOrd="0" presId="urn:microsoft.com/office/officeart/2005/8/layout/list1"/>
    <dgm:cxn modelId="{3D2A37C7-157F-7140-8186-503C32A00331}" type="presOf" srcId="{A287AFF8-C7F1-094D-A4B2-232D6F1EE071}" destId="{8D080BBC-C015-D34A-BCEB-AB9A96D3CC43}" srcOrd="1" destOrd="0" presId="urn:microsoft.com/office/officeart/2005/8/layout/list1"/>
    <dgm:cxn modelId="{2C527124-C561-A74D-AC7B-DEF10CA176A5}" type="presOf" srcId="{A287AFF8-C7F1-094D-A4B2-232D6F1EE071}" destId="{4EEF8581-5785-E14E-8883-391B7EC71F65}" srcOrd="0" destOrd="0" presId="urn:microsoft.com/office/officeart/2005/8/layout/list1"/>
    <dgm:cxn modelId="{46A2C794-CA8A-924C-B447-2D63AAB2E66E}" type="presOf" srcId="{A427019E-E360-484B-A92F-4B085E598085}" destId="{0E7CDC06-2100-BF4E-B5DC-170DC3D76AEB}" srcOrd="1" destOrd="0" presId="urn:microsoft.com/office/officeart/2005/8/layout/list1"/>
    <dgm:cxn modelId="{6CE8B589-68A1-BF42-A1E2-DAA486FF06BC}" type="presOf" srcId="{4EA349B3-E6D0-4E4E-95C4-6510854C86F5}" destId="{1FD580EB-D950-6049-960C-A17340569580}" srcOrd="1" destOrd="0" presId="urn:microsoft.com/office/officeart/2005/8/layout/list1"/>
    <dgm:cxn modelId="{DBB91E54-BCF5-2441-B2F8-5FD848DC8B74}" type="presOf" srcId="{3B86EFC0-D06E-EE4C-84B4-6A34C5A7BE84}" destId="{D14955F7-DE42-5941-8934-353D4477B30D}" srcOrd="1" destOrd="0" presId="urn:microsoft.com/office/officeart/2005/8/layout/list1"/>
    <dgm:cxn modelId="{E04D38CD-5F9F-DB4D-8ADB-ABF987A6529F}" srcId="{F7EF3385-7BA7-734B-8042-4FCB71B3647F}" destId="{A427019E-E360-484B-A92F-4B085E598085}" srcOrd="3" destOrd="0" parTransId="{8800CCEF-FA39-B844-887B-AB52BDDB34FF}" sibTransId="{1FE4578E-20A7-524B-B010-DA2DE450E251}"/>
    <dgm:cxn modelId="{EA740992-8CE3-8F4D-9EB7-EA3869824ABF}" type="presParOf" srcId="{AE589533-D2A3-524B-9622-BA55DF2EA54C}" destId="{35794F5F-0944-3D46-83CE-794CC0124932}" srcOrd="0" destOrd="0" presId="urn:microsoft.com/office/officeart/2005/8/layout/list1"/>
    <dgm:cxn modelId="{9FCDA0E6-E1B4-0F48-A406-76241443B14B}" type="presParOf" srcId="{35794F5F-0944-3D46-83CE-794CC0124932}" destId="{D36D94F9-B394-9342-B2D3-7764C8B9C66F}" srcOrd="0" destOrd="0" presId="urn:microsoft.com/office/officeart/2005/8/layout/list1"/>
    <dgm:cxn modelId="{970556E0-8E8B-1A4C-91AF-4228A11448C5}" type="presParOf" srcId="{35794F5F-0944-3D46-83CE-794CC0124932}" destId="{1FD580EB-D950-6049-960C-A17340569580}" srcOrd="1" destOrd="0" presId="urn:microsoft.com/office/officeart/2005/8/layout/list1"/>
    <dgm:cxn modelId="{F4E78E64-0EAB-8B4C-81EE-066211DA669F}" type="presParOf" srcId="{AE589533-D2A3-524B-9622-BA55DF2EA54C}" destId="{EFE8E3C0-1FC1-234F-8554-56209A4382EE}" srcOrd="1" destOrd="0" presId="urn:microsoft.com/office/officeart/2005/8/layout/list1"/>
    <dgm:cxn modelId="{0F041FD0-16B7-3246-B301-AA0E2B3CCE25}" type="presParOf" srcId="{AE589533-D2A3-524B-9622-BA55DF2EA54C}" destId="{5AED4FFA-BEC7-1C43-9EBC-BF02B10D0BF7}" srcOrd="2" destOrd="0" presId="urn:microsoft.com/office/officeart/2005/8/layout/list1"/>
    <dgm:cxn modelId="{DE8F14F3-A2CD-8041-AD93-63A6237D0D96}" type="presParOf" srcId="{AE589533-D2A3-524B-9622-BA55DF2EA54C}" destId="{4366C478-EBE2-754A-968D-D393F17470CB}" srcOrd="3" destOrd="0" presId="urn:microsoft.com/office/officeart/2005/8/layout/list1"/>
    <dgm:cxn modelId="{2FB78DB0-0838-024B-9C1E-E81C83E74810}" type="presParOf" srcId="{AE589533-D2A3-524B-9622-BA55DF2EA54C}" destId="{A5E04233-5DD4-F147-9149-038A94BE2977}" srcOrd="4" destOrd="0" presId="urn:microsoft.com/office/officeart/2005/8/layout/list1"/>
    <dgm:cxn modelId="{D86E0BAA-174B-3543-AA51-C48EF0700970}" type="presParOf" srcId="{A5E04233-5DD4-F147-9149-038A94BE2977}" destId="{4EEF8581-5785-E14E-8883-391B7EC71F65}" srcOrd="0" destOrd="0" presId="urn:microsoft.com/office/officeart/2005/8/layout/list1"/>
    <dgm:cxn modelId="{ABBDEDF6-5D96-FF46-BE09-53DA55AFD1D8}" type="presParOf" srcId="{A5E04233-5DD4-F147-9149-038A94BE2977}" destId="{8D080BBC-C015-D34A-BCEB-AB9A96D3CC43}" srcOrd="1" destOrd="0" presId="urn:microsoft.com/office/officeart/2005/8/layout/list1"/>
    <dgm:cxn modelId="{170EC014-2530-A142-99E8-D554E2A7D7D6}" type="presParOf" srcId="{AE589533-D2A3-524B-9622-BA55DF2EA54C}" destId="{33BA02D4-9502-4B4C-8CF0-D6F2FD4A5CE2}" srcOrd="5" destOrd="0" presId="urn:microsoft.com/office/officeart/2005/8/layout/list1"/>
    <dgm:cxn modelId="{65626C1F-D1BE-FE44-9345-929FAA7077C7}" type="presParOf" srcId="{AE589533-D2A3-524B-9622-BA55DF2EA54C}" destId="{715FF5F1-D312-1F42-942C-C0C5C6A1A595}" srcOrd="6" destOrd="0" presId="urn:microsoft.com/office/officeart/2005/8/layout/list1"/>
    <dgm:cxn modelId="{32461750-A36C-D64F-9F93-ECF4AEB1C139}" type="presParOf" srcId="{AE589533-D2A3-524B-9622-BA55DF2EA54C}" destId="{D1C85579-A605-9242-8E0E-FDE79414CD09}" srcOrd="7" destOrd="0" presId="urn:microsoft.com/office/officeart/2005/8/layout/list1"/>
    <dgm:cxn modelId="{A8F9DFB6-3EED-414D-9740-75D2C603A7D6}" type="presParOf" srcId="{AE589533-D2A3-524B-9622-BA55DF2EA54C}" destId="{75D738B4-4353-8148-A28D-BFC9A13C49DA}" srcOrd="8" destOrd="0" presId="urn:microsoft.com/office/officeart/2005/8/layout/list1"/>
    <dgm:cxn modelId="{2E8B7D96-FD73-AD40-B335-3E8A7778DE79}" type="presParOf" srcId="{75D738B4-4353-8148-A28D-BFC9A13C49DA}" destId="{75D6477C-D896-394C-8FB0-3E0758434050}" srcOrd="0" destOrd="0" presId="urn:microsoft.com/office/officeart/2005/8/layout/list1"/>
    <dgm:cxn modelId="{D98CB63F-25BD-7949-AAE7-4A70804A6AC8}" type="presParOf" srcId="{75D738B4-4353-8148-A28D-BFC9A13C49DA}" destId="{D14955F7-DE42-5941-8934-353D4477B30D}" srcOrd="1" destOrd="0" presId="urn:microsoft.com/office/officeart/2005/8/layout/list1"/>
    <dgm:cxn modelId="{42472DB4-842E-9F49-815F-AD0D6C43720A}" type="presParOf" srcId="{AE589533-D2A3-524B-9622-BA55DF2EA54C}" destId="{A8F6772A-7B62-D84B-82B6-AF4B1E6E2B79}" srcOrd="9" destOrd="0" presId="urn:microsoft.com/office/officeart/2005/8/layout/list1"/>
    <dgm:cxn modelId="{B4671C44-F9A2-2D44-82A3-317F4332686D}" type="presParOf" srcId="{AE589533-D2A3-524B-9622-BA55DF2EA54C}" destId="{1D50897C-BCFA-1E42-91B0-B3BFEB4739BE}" srcOrd="10" destOrd="0" presId="urn:microsoft.com/office/officeart/2005/8/layout/list1"/>
    <dgm:cxn modelId="{63563A1A-647B-9546-BBEB-17E1741F8E2F}" type="presParOf" srcId="{AE589533-D2A3-524B-9622-BA55DF2EA54C}" destId="{B2E5EE25-7D16-814D-95AA-E6F45D9A85B2}" srcOrd="11" destOrd="0" presId="urn:microsoft.com/office/officeart/2005/8/layout/list1"/>
    <dgm:cxn modelId="{8FAC7F48-8202-9A48-AD1D-9BB37D47FA88}" type="presParOf" srcId="{AE589533-D2A3-524B-9622-BA55DF2EA54C}" destId="{B67E04C1-0A74-7548-8704-2DB91DB6E31F}" srcOrd="12" destOrd="0" presId="urn:microsoft.com/office/officeart/2005/8/layout/list1"/>
    <dgm:cxn modelId="{6F9DD07C-476C-FC42-BF56-17B8B28C91F4}" type="presParOf" srcId="{B67E04C1-0A74-7548-8704-2DB91DB6E31F}" destId="{80B56E13-7DB1-BE45-B5E1-59F026B9F2BF}" srcOrd="0" destOrd="0" presId="urn:microsoft.com/office/officeart/2005/8/layout/list1"/>
    <dgm:cxn modelId="{CBF7C6DA-DD5D-E841-8EEB-C1C13ACF9CFC}" type="presParOf" srcId="{B67E04C1-0A74-7548-8704-2DB91DB6E31F}" destId="{0E7CDC06-2100-BF4E-B5DC-170DC3D76AEB}" srcOrd="1" destOrd="0" presId="urn:microsoft.com/office/officeart/2005/8/layout/list1"/>
    <dgm:cxn modelId="{DD937153-2D32-6F48-9E42-989107049FF4}" type="presParOf" srcId="{AE589533-D2A3-524B-9622-BA55DF2EA54C}" destId="{5757FA7B-C140-FD4E-B3A5-0057F6AEC580}" srcOrd="13" destOrd="0" presId="urn:microsoft.com/office/officeart/2005/8/layout/list1"/>
    <dgm:cxn modelId="{81DEA448-ACAA-4B47-808A-C444298FC913}" type="presParOf" srcId="{AE589533-D2A3-524B-9622-BA55DF2EA54C}" destId="{B81A96D7-FEBF-3E4E-8851-A9AAF027380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70A5A-79C4-CE48-A83F-C007056DAE68}">
      <dsp:nvSpPr>
        <dsp:cNvPr id="0" name=""/>
        <dsp:cNvSpPr/>
      </dsp:nvSpPr>
      <dsp:spPr>
        <a:xfrm flipH="1">
          <a:off x="25817" y="364175"/>
          <a:ext cx="6105443" cy="51330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BB6F22-0872-6846-81B0-86A853ECBA18}">
      <dsp:nvSpPr>
        <dsp:cNvPr id="0" name=""/>
        <dsp:cNvSpPr/>
      </dsp:nvSpPr>
      <dsp:spPr>
        <a:xfrm>
          <a:off x="448224" y="167177"/>
          <a:ext cx="5488552" cy="48869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Year of </a:t>
          </a:r>
          <a:r>
            <a:rPr lang="en-US" sz="2200" kern="1200" dirty="0" err="1" smtClean="0"/>
            <a:t>establisment</a:t>
          </a:r>
          <a:r>
            <a:rPr lang="en-US" sz="2200" kern="1200" dirty="0" smtClean="0"/>
            <a:t>:  2009</a:t>
          </a:r>
          <a:endParaRPr lang="en-US" sz="2200" kern="1200" dirty="0"/>
        </a:p>
      </dsp:txBody>
      <dsp:txXfrm>
        <a:off x="472080" y="191033"/>
        <a:ext cx="5440840" cy="440978"/>
      </dsp:txXfrm>
    </dsp:sp>
    <dsp:sp modelId="{5AED4FFA-BEC7-1C43-9EBC-BF02B10D0BF7}">
      <dsp:nvSpPr>
        <dsp:cNvPr id="0" name=""/>
        <dsp:cNvSpPr/>
      </dsp:nvSpPr>
      <dsp:spPr>
        <a:xfrm>
          <a:off x="0" y="1255577"/>
          <a:ext cx="6165057" cy="44876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D580EB-D950-6049-960C-A17340569580}">
      <dsp:nvSpPr>
        <dsp:cNvPr id="0" name=""/>
        <dsp:cNvSpPr/>
      </dsp:nvSpPr>
      <dsp:spPr>
        <a:xfrm>
          <a:off x="516968" y="986156"/>
          <a:ext cx="5478826" cy="4723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Number of pupils:  420</a:t>
          </a:r>
          <a:endParaRPr lang="en-US" sz="2200" kern="1200" dirty="0"/>
        </a:p>
      </dsp:txBody>
      <dsp:txXfrm>
        <a:off x="540025" y="1009213"/>
        <a:ext cx="5432712" cy="426206"/>
      </dsp:txXfrm>
    </dsp:sp>
    <dsp:sp modelId="{1B3FDDEA-8455-5F45-B892-C4E1A11A933E}">
      <dsp:nvSpPr>
        <dsp:cNvPr id="0" name=""/>
        <dsp:cNvSpPr/>
      </dsp:nvSpPr>
      <dsp:spPr>
        <a:xfrm>
          <a:off x="0" y="2026907"/>
          <a:ext cx="8964488"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216530-6862-5145-95DA-0D9929BCBD1C}">
      <dsp:nvSpPr>
        <dsp:cNvPr id="0" name=""/>
        <dsp:cNvSpPr/>
      </dsp:nvSpPr>
      <dsp:spPr>
        <a:xfrm>
          <a:off x="426776" y="1790747"/>
          <a:ext cx="8535514" cy="4723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Age of pupils: Year 1 (6 years old) </a:t>
          </a:r>
          <a:r>
            <a:rPr lang="mr-IN" sz="2200" kern="1200" dirty="0" smtClean="0"/>
            <a:t>–</a:t>
          </a:r>
          <a:r>
            <a:rPr lang="en-US" sz="2200" kern="1200" dirty="0" smtClean="0"/>
            <a:t> Year 6 (12 years old)</a:t>
          </a:r>
          <a:endParaRPr lang="en-US" sz="2200" kern="1200" dirty="0"/>
        </a:p>
      </dsp:txBody>
      <dsp:txXfrm>
        <a:off x="449833" y="1813804"/>
        <a:ext cx="8489400" cy="426206"/>
      </dsp:txXfrm>
    </dsp:sp>
    <dsp:sp modelId="{B81A96D7-FEBF-3E4E-8851-A9AAF027380A}">
      <dsp:nvSpPr>
        <dsp:cNvPr id="0" name=""/>
        <dsp:cNvSpPr/>
      </dsp:nvSpPr>
      <dsp:spPr>
        <a:xfrm>
          <a:off x="0" y="2752667"/>
          <a:ext cx="8964488"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7CDC06-2100-BF4E-B5DC-170DC3D76AEB}">
      <dsp:nvSpPr>
        <dsp:cNvPr id="0" name=""/>
        <dsp:cNvSpPr/>
      </dsp:nvSpPr>
      <dsp:spPr>
        <a:xfrm>
          <a:off x="426776" y="2516507"/>
          <a:ext cx="8535514" cy="4723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Number of classrooms:  18 (3 in each year </a:t>
          </a:r>
          <a:r>
            <a:rPr lang="mr-IN" sz="2200" kern="1200" dirty="0" smtClean="0"/>
            <a:t>–</a:t>
          </a:r>
          <a:r>
            <a:rPr lang="en-US" sz="2200" kern="1200" dirty="0" smtClean="0"/>
            <a:t> 25 pupils max)</a:t>
          </a:r>
          <a:endParaRPr lang="en-US" sz="2200" kern="1200" dirty="0"/>
        </a:p>
      </dsp:txBody>
      <dsp:txXfrm>
        <a:off x="449833" y="2539564"/>
        <a:ext cx="8489400" cy="426206"/>
      </dsp:txXfrm>
    </dsp:sp>
    <dsp:sp modelId="{4F5D986E-3579-5B44-98B7-641AC4B2ACC9}">
      <dsp:nvSpPr>
        <dsp:cNvPr id="0" name=""/>
        <dsp:cNvSpPr/>
      </dsp:nvSpPr>
      <dsp:spPr>
        <a:xfrm>
          <a:off x="0" y="3478427"/>
          <a:ext cx="8964488"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B23F3B9-5168-A24F-A2C4-F6453F26C4D5}">
      <dsp:nvSpPr>
        <dsp:cNvPr id="0" name=""/>
        <dsp:cNvSpPr/>
      </dsp:nvSpPr>
      <dsp:spPr>
        <a:xfrm>
          <a:off x="426776" y="3242267"/>
          <a:ext cx="8535514" cy="47232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Number of teaching stuff: 32</a:t>
          </a:r>
          <a:endParaRPr lang="en-US" sz="2200" kern="1200" dirty="0"/>
        </a:p>
      </dsp:txBody>
      <dsp:txXfrm>
        <a:off x="449833" y="3265324"/>
        <a:ext cx="8489400" cy="426206"/>
      </dsp:txXfrm>
    </dsp:sp>
    <dsp:sp modelId="{C3A0C06E-D013-CA41-896C-9F62B9344A62}">
      <dsp:nvSpPr>
        <dsp:cNvPr id="0" name=""/>
        <dsp:cNvSpPr/>
      </dsp:nvSpPr>
      <dsp:spPr>
        <a:xfrm>
          <a:off x="0" y="5172811"/>
          <a:ext cx="8964488"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8FE37F-B3F4-B942-88FA-A78996941D43}">
      <dsp:nvSpPr>
        <dsp:cNvPr id="0" name=""/>
        <dsp:cNvSpPr/>
      </dsp:nvSpPr>
      <dsp:spPr>
        <a:xfrm>
          <a:off x="426776" y="3968027"/>
          <a:ext cx="8535514" cy="1440944"/>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977900">
            <a:lnSpc>
              <a:spcPct val="90000"/>
            </a:lnSpc>
            <a:spcBef>
              <a:spcPct val="0"/>
            </a:spcBef>
            <a:spcAft>
              <a:spcPct val="35000"/>
            </a:spcAft>
          </a:pPr>
          <a:r>
            <a:rPr lang="en-US" sz="2200" kern="1200" dirty="0" smtClean="0"/>
            <a:t>Technology infrastructure: All classrooms and labs are equipped with 3 pcs with access to high speed wired internet (content filtered) and a video projector. There is also a fully equipped computer lab.  Finally the school runs a 1:1 tablet program with 30 tablets.</a:t>
          </a:r>
          <a:endParaRPr lang="en-US" sz="2200" kern="1200" dirty="0"/>
        </a:p>
      </dsp:txBody>
      <dsp:txXfrm>
        <a:off x="497117" y="4038368"/>
        <a:ext cx="8394832" cy="1300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49DCB-D700-9240-B30E-04712FEC5A65}">
      <dsp:nvSpPr>
        <dsp:cNvPr id="0" name=""/>
        <dsp:cNvSpPr/>
      </dsp:nvSpPr>
      <dsp:spPr>
        <a:xfrm rot="10800000">
          <a:off x="-1" y="614"/>
          <a:ext cx="8892483" cy="1159276"/>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1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   The integration of new technologies:  </a:t>
          </a:r>
          <a:r>
            <a:rPr lang="en-US" sz="2000" kern="1200" dirty="0" smtClean="0"/>
            <a:t>The beginning</a:t>
          </a:r>
          <a:r>
            <a:rPr lang="mr-IN" sz="2000" kern="1200" dirty="0" smtClean="0"/>
            <a:t>…</a:t>
          </a:r>
          <a:r>
            <a:rPr lang="en-US" sz="2000" kern="1200" dirty="0" smtClean="0"/>
            <a:t> </a:t>
          </a:r>
          <a:r>
            <a:rPr lang="en-US" sz="1600" kern="1200" dirty="0" smtClean="0"/>
            <a:t>2015-16 </a:t>
          </a:r>
          <a:endParaRPr lang="en-US" sz="1600" kern="1200" dirty="0"/>
        </a:p>
      </dsp:txBody>
      <dsp:txXfrm rot="10800000">
        <a:off x="289818" y="614"/>
        <a:ext cx="8602664" cy="1159276"/>
      </dsp:txXfrm>
    </dsp:sp>
    <dsp:sp modelId="{8155DFAC-4D0E-2D4D-9CA0-AF056348E62B}">
      <dsp:nvSpPr>
        <dsp:cNvPr id="0" name=""/>
        <dsp:cNvSpPr/>
      </dsp:nvSpPr>
      <dsp:spPr>
        <a:xfrm>
          <a:off x="0" y="103149"/>
          <a:ext cx="804382" cy="804382"/>
        </a:xfrm>
        <a:prstGeom prst="ellipse">
          <a:avLst/>
        </a:prstGeom>
        <a:blipFill>
          <a:blip xmlns:r="http://schemas.openxmlformats.org/officeDocument/2006/relationships" r:embed="rId1"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F0254BE-AAD0-3140-8F13-55DD72877524}">
      <dsp:nvSpPr>
        <dsp:cNvPr id="0" name=""/>
        <dsp:cNvSpPr/>
      </dsp:nvSpPr>
      <dsp:spPr>
        <a:xfrm rot="10800000">
          <a:off x="-1" y="1400005"/>
          <a:ext cx="8892483" cy="804382"/>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11" tIns="91440" rIns="170688" bIns="91440" numCol="1" spcCol="1270" anchor="ctr" anchorCtr="0">
          <a:noAutofit/>
        </a:bodyPr>
        <a:lstStyle/>
        <a:p>
          <a:pPr lvl="0" algn="l" defTabSz="1066800">
            <a:lnSpc>
              <a:spcPct val="90000"/>
            </a:lnSpc>
            <a:spcBef>
              <a:spcPct val="0"/>
            </a:spcBef>
            <a:spcAft>
              <a:spcPct val="35000"/>
            </a:spcAft>
          </a:pPr>
          <a:r>
            <a:rPr lang="el-GR" sz="2400" kern="1200" dirty="0" smtClean="0"/>
            <a:t>   </a:t>
          </a:r>
          <a:r>
            <a:rPr lang="en-US" sz="2400" kern="1200" dirty="0" smtClean="0"/>
            <a:t> </a:t>
          </a:r>
          <a:r>
            <a:rPr lang="en-US" sz="2300" kern="1200" dirty="0" smtClean="0"/>
            <a:t>Stages </a:t>
          </a:r>
          <a:r>
            <a:rPr lang="en-US" sz="2300" kern="1200" dirty="0" smtClean="0"/>
            <a:t>followed for the tablets program</a:t>
          </a:r>
          <a:r>
            <a:rPr lang="mr-IN" sz="2300" kern="1200" dirty="0" smtClean="0"/>
            <a:t>…</a:t>
          </a:r>
          <a:endParaRPr lang="en-US" sz="2300" kern="1200" dirty="0" smtClean="0"/>
        </a:p>
        <a:p>
          <a:pPr lvl="0" algn="l" defTabSz="1066800">
            <a:lnSpc>
              <a:spcPct val="90000"/>
            </a:lnSpc>
            <a:spcBef>
              <a:spcPct val="0"/>
            </a:spcBef>
            <a:spcAft>
              <a:spcPct val="35000"/>
            </a:spcAft>
          </a:pPr>
          <a:r>
            <a:rPr lang="en-US" sz="2300" kern="1200" dirty="0" smtClean="0"/>
            <a:t>    designing and implementing the 2016-2017 program</a:t>
          </a:r>
          <a:endParaRPr lang="en-US" sz="2300" kern="1200" dirty="0"/>
        </a:p>
      </dsp:txBody>
      <dsp:txXfrm rot="10800000">
        <a:off x="201094" y="1400005"/>
        <a:ext cx="8691388" cy="804382"/>
      </dsp:txXfrm>
    </dsp:sp>
    <dsp:sp modelId="{AD290823-FF08-C540-A2C0-4E24BC12594B}">
      <dsp:nvSpPr>
        <dsp:cNvPr id="0" name=""/>
        <dsp:cNvSpPr/>
      </dsp:nvSpPr>
      <dsp:spPr>
        <a:xfrm>
          <a:off x="0" y="1400005"/>
          <a:ext cx="804382" cy="804382"/>
        </a:xfrm>
        <a:prstGeom prst="ellipse">
          <a:avLst/>
        </a:prstGeom>
        <a:blipFill>
          <a:blip xmlns:r="http://schemas.openxmlformats.org/officeDocument/2006/relationships"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60909DDF-6023-ED4D-BFC6-ECCD9BDAEFF1}">
      <dsp:nvSpPr>
        <dsp:cNvPr id="0" name=""/>
        <dsp:cNvSpPr/>
      </dsp:nvSpPr>
      <dsp:spPr>
        <a:xfrm rot="10800000">
          <a:off x="-1" y="2444503"/>
          <a:ext cx="8892483" cy="932287"/>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1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   </a:t>
          </a:r>
          <a:r>
            <a:rPr lang="en-US" sz="2300" kern="1200" dirty="0" smtClean="0"/>
            <a:t>The tablets educational program</a:t>
          </a:r>
          <a:r>
            <a:rPr lang="mr-IN" sz="2300" kern="1200" dirty="0" smtClean="0"/>
            <a:t>…</a:t>
          </a:r>
          <a:r>
            <a:rPr lang="en-US" sz="2300" kern="1200" dirty="0" smtClean="0"/>
            <a:t> strengths and limitations</a:t>
          </a:r>
          <a:endParaRPr lang="en-US" sz="2300" kern="1200" dirty="0"/>
        </a:p>
      </dsp:txBody>
      <dsp:txXfrm rot="10800000">
        <a:off x="233071" y="2444503"/>
        <a:ext cx="8659411" cy="932287"/>
      </dsp:txXfrm>
    </dsp:sp>
    <dsp:sp modelId="{77629A36-FA11-4146-9A56-7F230EE1814E}">
      <dsp:nvSpPr>
        <dsp:cNvPr id="0" name=""/>
        <dsp:cNvSpPr/>
      </dsp:nvSpPr>
      <dsp:spPr>
        <a:xfrm>
          <a:off x="0" y="2508455"/>
          <a:ext cx="804382" cy="804382"/>
        </a:xfrm>
        <a:prstGeom prst="ellipse">
          <a:avLst/>
        </a:prstGeom>
        <a:blipFill>
          <a:blip xmlns:r="http://schemas.openxmlformats.org/officeDocument/2006/relationships"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C2622F2-553F-0B43-8190-5F2741F980B7}">
      <dsp:nvSpPr>
        <dsp:cNvPr id="0" name=""/>
        <dsp:cNvSpPr/>
      </dsp:nvSpPr>
      <dsp:spPr>
        <a:xfrm rot="10800000">
          <a:off x="1979" y="3616905"/>
          <a:ext cx="8888521" cy="804382"/>
        </a:xfrm>
        <a:prstGeom prst="homePlat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4711" tIns="91440" rIns="170688" bIns="91440" numCol="1" spcCol="1270" anchor="ctr" anchorCtr="0">
          <a:noAutofit/>
        </a:bodyPr>
        <a:lstStyle/>
        <a:p>
          <a:pPr lvl="0" algn="l" defTabSz="1066800">
            <a:lnSpc>
              <a:spcPct val="90000"/>
            </a:lnSpc>
            <a:spcBef>
              <a:spcPct val="0"/>
            </a:spcBef>
            <a:spcAft>
              <a:spcPct val="35000"/>
            </a:spcAft>
          </a:pPr>
          <a:r>
            <a:rPr lang="en-US" sz="2400" kern="1200" dirty="0" smtClean="0"/>
            <a:t>    The tablets research program - EUC</a:t>
          </a:r>
        </a:p>
      </dsp:txBody>
      <dsp:txXfrm rot="10800000">
        <a:off x="203074" y="3616905"/>
        <a:ext cx="8687426" cy="804382"/>
      </dsp:txXfrm>
    </dsp:sp>
    <dsp:sp modelId="{153548DD-8717-164C-B1FB-3C8B4E8EDBA0}">
      <dsp:nvSpPr>
        <dsp:cNvPr id="0" name=""/>
        <dsp:cNvSpPr/>
      </dsp:nvSpPr>
      <dsp:spPr>
        <a:xfrm>
          <a:off x="0" y="3616905"/>
          <a:ext cx="804382" cy="804382"/>
        </a:xfrm>
        <a:prstGeom prst="ellipse">
          <a:avLst/>
        </a:prstGeom>
        <a:blipFill>
          <a:blip xmlns:r="http://schemas.openxmlformats.org/officeDocument/2006/relationships"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BD8DC-EAFF-0146-AA48-711A90B6FE1A}">
      <dsp:nvSpPr>
        <dsp:cNvPr id="0" name=""/>
        <dsp:cNvSpPr/>
      </dsp:nvSpPr>
      <dsp:spPr>
        <a:xfrm rot="5400000">
          <a:off x="-145378" y="145685"/>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rot="-5400000">
        <a:off x="1" y="339522"/>
        <a:ext cx="678432" cy="290757"/>
      </dsp:txXfrm>
    </dsp:sp>
    <dsp:sp modelId="{A8CA119B-85C4-E547-A08C-103B4A76B9BE}">
      <dsp:nvSpPr>
        <dsp:cNvPr id="0" name=""/>
        <dsp:cNvSpPr/>
      </dsp:nvSpPr>
      <dsp:spPr>
        <a:xfrm rot="5400000">
          <a:off x="4345602" y="-3702280"/>
          <a:ext cx="629973" cy="8034535"/>
        </a:xfrm>
        <a:prstGeom prst="round2SameRect">
          <a:avLst/>
        </a:prstGeom>
        <a:solidFill>
          <a:schemeClr val="accent1">
            <a:lumMod val="60000"/>
            <a:lumOff val="4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School profile and needs analysis</a:t>
          </a:r>
          <a:endParaRPr lang="en-US" sz="2400" kern="1200" dirty="0"/>
        </a:p>
      </dsp:txBody>
      <dsp:txXfrm rot="-5400000">
        <a:off x="643322" y="30753"/>
        <a:ext cx="8003782" cy="568467"/>
      </dsp:txXfrm>
    </dsp:sp>
    <dsp:sp modelId="{A75FB8E6-B577-C047-A246-3EC38222D916}">
      <dsp:nvSpPr>
        <dsp:cNvPr id="0" name=""/>
        <dsp:cNvSpPr/>
      </dsp:nvSpPr>
      <dsp:spPr>
        <a:xfrm rot="5400000">
          <a:off x="-145378" y="1017443"/>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2</a:t>
          </a:r>
          <a:endParaRPr lang="en-US" sz="2000" kern="1200" dirty="0"/>
        </a:p>
      </dsp:txBody>
      <dsp:txXfrm rot="-5400000">
        <a:off x="1" y="1211280"/>
        <a:ext cx="678432" cy="290757"/>
      </dsp:txXfrm>
    </dsp:sp>
    <dsp:sp modelId="{03466192-91FA-604D-A3BB-75C73FA33E3B}">
      <dsp:nvSpPr>
        <dsp:cNvPr id="0" name=""/>
        <dsp:cNvSpPr/>
      </dsp:nvSpPr>
      <dsp:spPr>
        <a:xfrm rot="5400000">
          <a:off x="4380713" y="-2830216"/>
          <a:ext cx="629973" cy="8034535"/>
        </a:xfrm>
        <a:prstGeom prst="round2SameRect">
          <a:avLst/>
        </a:prstGeom>
        <a:solidFill>
          <a:schemeClr val="accent1">
            <a:lumMod val="60000"/>
            <a:lumOff val="4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Teacher Training</a:t>
          </a:r>
          <a:r>
            <a:rPr lang="el-GR" sz="2400" kern="1200" dirty="0" smtClean="0"/>
            <a:t>- </a:t>
          </a:r>
          <a:r>
            <a:rPr lang="en-US" sz="2400" kern="1200" dirty="0" smtClean="0"/>
            <a:t>Erasmus+ KA01</a:t>
          </a:r>
          <a:endParaRPr lang="en-US" sz="2400" kern="1200" dirty="0"/>
        </a:p>
      </dsp:txBody>
      <dsp:txXfrm rot="-5400000">
        <a:off x="678433" y="902817"/>
        <a:ext cx="8003782" cy="568467"/>
      </dsp:txXfrm>
    </dsp:sp>
    <dsp:sp modelId="{AA607C29-BDE2-BA4D-8398-E43BE81BCDA7}">
      <dsp:nvSpPr>
        <dsp:cNvPr id="0" name=""/>
        <dsp:cNvSpPr/>
      </dsp:nvSpPr>
      <dsp:spPr>
        <a:xfrm rot="5400000">
          <a:off x="-145378" y="1889200"/>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3</a:t>
          </a:r>
          <a:endParaRPr lang="en-US" sz="2000" kern="1200" dirty="0"/>
        </a:p>
      </dsp:txBody>
      <dsp:txXfrm rot="-5400000">
        <a:off x="1" y="2083037"/>
        <a:ext cx="678432" cy="290757"/>
      </dsp:txXfrm>
    </dsp:sp>
    <dsp:sp modelId="{1B715FC4-E2F9-764C-BEAB-7B60B46B503A}">
      <dsp:nvSpPr>
        <dsp:cNvPr id="0" name=""/>
        <dsp:cNvSpPr/>
      </dsp:nvSpPr>
      <dsp:spPr>
        <a:xfrm rot="5400000">
          <a:off x="4380713" y="-1956077"/>
          <a:ext cx="629973" cy="8034535"/>
        </a:xfrm>
        <a:prstGeom prst="round2SameRect">
          <a:avLst/>
        </a:prstGeom>
        <a:solidFill>
          <a:schemeClr val="accent1">
            <a:lumMod val="60000"/>
            <a:lumOff val="4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The need for scientific associates </a:t>
          </a:r>
          <a:r>
            <a:rPr lang="mr-IN" sz="2400" kern="1200" dirty="0" smtClean="0"/>
            <a:t>–</a:t>
          </a:r>
          <a:r>
            <a:rPr lang="el-GR" sz="2400" kern="1200" dirty="0" smtClean="0"/>
            <a:t> </a:t>
          </a:r>
          <a:r>
            <a:rPr lang="en-US" sz="2400" kern="1200" dirty="0" smtClean="0"/>
            <a:t>PI, EUC, Erasmus+</a:t>
          </a:r>
          <a:endParaRPr lang="en-US" sz="2400" kern="1200" dirty="0"/>
        </a:p>
      </dsp:txBody>
      <dsp:txXfrm rot="-5400000">
        <a:off x="678433" y="1776956"/>
        <a:ext cx="8003782" cy="568467"/>
      </dsp:txXfrm>
    </dsp:sp>
    <dsp:sp modelId="{E51E40F2-A5EA-0542-AD21-F20EA2CE7F95}">
      <dsp:nvSpPr>
        <dsp:cNvPr id="0" name=""/>
        <dsp:cNvSpPr/>
      </dsp:nvSpPr>
      <dsp:spPr>
        <a:xfrm rot="5400000">
          <a:off x="-145378" y="2760958"/>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4</a:t>
          </a:r>
          <a:endParaRPr lang="en-US" sz="2000" kern="1200" dirty="0"/>
        </a:p>
      </dsp:txBody>
      <dsp:txXfrm rot="-5400000">
        <a:off x="1" y="2954795"/>
        <a:ext cx="678432" cy="290757"/>
      </dsp:txXfrm>
    </dsp:sp>
    <dsp:sp modelId="{F3063F5F-E46B-1244-9892-DE1C88D5880A}">
      <dsp:nvSpPr>
        <dsp:cNvPr id="0" name=""/>
        <dsp:cNvSpPr/>
      </dsp:nvSpPr>
      <dsp:spPr>
        <a:xfrm rot="5400000">
          <a:off x="4380713" y="-173044"/>
          <a:ext cx="629973" cy="8034535"/>
        </a:xfrm>
        <a:prstGeom prst="round2SameRect">
          <a:avLst/>
        </a:prstGeom>
        <a:solidFill>
          <a:schemeClr val="accent1">
            <a:lumMod val="60000"/>
            <a:lumOff val="4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Action Plan design (educational part + research part)</a:t>
          </a:r>
          <a:endParaRPr lang="en-US" sz="2400" kern="1200" dirty="0"/>
        </a:p>
      </dsp:txBody>
      <dsp:txXfrm rot="-5400000">
        <a:off x="678433" y="3559989"/>
        <a:ext cx="8003782" cy="568467"/>
      </dsp:txXfrm>
    </dsp:sp>
    <dsp:sp modelId="{0D167054-3852-9642-9E70-F122CF355A97}">
      <dsp:nvSpPr>
        <dsp:cNvPr id="0" name=""/>
        <dsp:cNvSpPr/>
      </dsp:nvSpPr>
      <dsp:spPr>
        <a:xfrm rot="5400000">
          <a:off x="-145378" y="3632716"/>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5</a:t>
          </a:r>
          <a:endParaRPr lang="en-US" sz="2000" kern="1200" dirty="0"/>
        </a:p>
      </dsp:txBody>
      <dsp:txXfrm rot="-5400000">
        <a:off x="1" y="3826553"/>
        <a:ext cx="678432" cy="290757"/>
      </dsp:txXfrm>
    </dsp:sp>
    <dsp:sp modelId="{7494F223-F0C2-8A4B-BDB3-7ACC04E82428}">
      <dsp:nvSpPr>
        <dsp:cNvPr id="0" name=""/>
        <dsp:cNvSpPr/>
      </dsp:nvSpPr>
      <dsp:spPr>
        <a:xfrm rot="5400000">
          <a:off x="4380713" y="-1037984"/>
          <a:ext cx="629973" cy="8034535"/>
        </a:xfrm>
        <a:prstGeom prst="round2SameRect">
          <a:avLst/>
        </a:prstGeom>
        <a:solidFill>
          <a:schemeClr val="accent1">
            <a:lumMod val="60000"/>
            <a:lumOff val="4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Teachers’ Professional Learning - PI</a:t>
          </a:r>
          <a:endParaRPr lang="en-US" sz="2400" kern="1200" dirty="0"/>
        </a:p>
      </dsp:txBody>
      <dsp:txXfrm rot="-5400000">
        <a:off x="678433" y="2695049"/>
        <a:ext cx="8003782" cy="568467"/>
      </dsp:txXfrm>
    </dsp:sp>
    <dsp:sp modelId="{9872CFFF-B516-D340-8903-34CDB8ACAD7E}">
      <dsp:nvSpPr>
        <dsp:cNvPr id="0" name=""/>
        <dsp:cNvSpPr/>
      </dsp:nvSpPr>
      <dsp:spPr>
        <a:xfrm rot="5400000">
          <a:off x="-145378" y="4504473"/>
          <a:ext cx="969189" cy="678432"/>
        </a:xfrm>
        <a:prstGeom prst="chevron">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smtClean="0"/>
            <a:t>6</a:t>
          </a:r>
          <a:endParaRPr lang="en-US" sz="2000" kern="1200" dirty="0"/>
        </a:p>
      </dsp:txBody>
      <dsp:txXfrm rot="-5400000">
        <a:off x="1" y="4698310"/>
        <a:ext cx="678432" cy="290757"/>
      </dsp:txXfrm>
    </dsp:sp>
    <dsp:sp modelId="{71398550-47CF-624B-95CD-D018BB181DB8}">
      <dsp:nvSpPr>
        <dsp:cNvPr id="0" name=""/>
        <dsp:cNvSpPr/>
      </dsp:nvSpPr>
      <dsp:spPr>
        <a:xfrm rot="5400000">
          <a:off x="4380713" y="619816"/>
          <a:ext cx="629973" cy="8034535"/>
        </a:xfrm>
        <a:prstGeom prst="round2SameRect">
          <a:avLst/>
        </a:prstGeom>
        <a:solidFill>
          <a:schemeClr val="accent1">
            <a:lumMod val="60000"/>
            <a:lumOff val="40000"/>
            <a:alpha val="9000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Promotion - Implementation</a:t>
          </a:r>
          <a:endParaRPr lang="en-US" sz="2400" kern="1200" dirty="0"/>
        </a:p>
      </dsp:txBody>
      <dsp:txXfrm rot="-5400000">
        <a:off x="678433" y="4352850"/>
        <a:ext cx="8003782" cy="56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41F33-9AA3-5B45-B697-0C2FE7EA0830}">
      <dsp:nvSpPr>
        <dsp:cNvPr id="0" name=""/>
        <dsp:cNvSpPr/>
      </dsp:nvSpPr>
      <dsp:spPr>
        <a:xfrm>
          <a:off x="1778558" y="-31012"/>
          <a:ext cx="4899619" cy="4899619"/>
        </a:xfrm>
        <a:prstGeom prst="circularArrow">
          <a:avLst>
            <a:gd name="adj1" fmla="val 5544"/>
            <a:gd name="adj2" fmla="val 330680"/>
            <a:gd name="adj3" fmla="val 13762409"/>
            <a:gd name="adj4" fmla="val 17394196"/>
            <a:gd name="adj5" fmla="val 5757"/>
          </a:avLst>
        </a:prstGeom>
        <a:solidFill>
          <a:schemeClr val="accent1">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24BB4A77-E18C-D648-A4A3-7B3AC22FF079}">
      <dsp:nvSpPr>
        <dsp:cNvPr id="0" name=""/>
        <dsp:cNvSpPr/>
      </dsp:nvSpPr>
      <dsp:spPr>
        <a:xfrm>
          <a:off x="3074531" y="564"/>
          <a:ext cx="2307673" cy="1153836"/>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School Policies</a:t>
          </a:r>
          <a:endParaRPr lang="en-US" sz="2400" kern="1200" dirty="0"/>
        </a:p>
      </dsp:txBody>
      <dsp:txXfrm>
        <a:off x="3130857" y="56890"/>
        <a:ext cx="2195021" cy="1041184"/>
      </dsp:txXfrm>
    </dsp:sp>
    <dsp:sp modelId="{5D23B5E0-31B8-BD4E-93C4-EFB865123D36}">
      <dsp:nvSpPr>
        <dsp:cNvPr id="0" name=""/>
        <dsp:cNvSpPr/>
      </dsp:nvSpPr>
      <dsp:spPr>
        <a:xfrm>
          <a:off x="5060585" y="1445885"/>
          <a:ext cx="2307673" cy="1153836"/>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Teaching Quality</a:t>
          </a:r>
          <a:endParaRPr lang="en-US" sz="2400" kern="1200" dirty="0"/>
        </a:p>
      </dsp:txBody>
      <dsp:txXfrm>
        <a:off x="5116911" y="1502211"/>
        <a:ext cx="2195021" cy="1041184"/>
      </dsp:txXfrm>
    </dsp:sp>
    <dsp:sp modelId="{B2FFBE72-53B7-D343-AFBD-778FFCFCD02B}">
      <dsp:nvSpPr>
        <dsp:cNvPr id="0" name=""/>
        <dsp:cNvSpPr/>
      </dsp:nvSpPr>
      <dsp:spPr>
        <a:xfrm>
          <a:off x="4627820" y="3281688"/>
          <a:ext cx="2307673" cy="1153836"/>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External</a:t>
          </a:r>
        </a:p>
        <a:p>
          <a:pPr lvl="0" algn="ctr" defTabSz="1066800">
            <a:lnSpc>
              <a:spcPct val="90000"/>
            </a:lnSpc>
            <a:spcBef>
              <a:spcPct val="0"/>
            </a:spcBef>
            <a:spcAft>
              <a:spcPct val="35000"/>
            </a:spcAft>
          </a:pPr>
          <a:r>
            <a:rPr lang="en-US" sz="2400" kern="1200" dirty="0" smtClean="0"/>
            <a:t>Scientific Associates</a:t>
          </a:r>
          <a:endParaRPr lang="en-US" sz="2400" kern="1200" dirty="0"/>
        </a:p>
      </dsp:txBody>
      <dsp:txXfrm>
        <a:off x="4684146" y="3338014"/>
        <a:ext cx="2195021" cy="1041184"/>
      </dsp:txXfrm>
    </dsp:sp>
    <dsp:sp modelId="{A59058D0-6F24-DD4B-937E-8EB600628A03}">
      <dsp:nvSpPr>
        <dsp:cNvPr id="0" name=""/>
        <dsp:cNvSpPr/>
      </dsp:nvSpPr>
      <dsp:spPr>
        <a:xfrm>
          <a:off x="1315455" y="3281710"/>
          <a:ext cx="2307673" cy="1153836"/>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Learning Outcomes</a:t>
          </a:r>
          <a:endParaRPr lang="en-US" sz="3000" kern="1200" dirty="0"/>
        </a:p>
      </dsp:txBody>
      <dsp:txXfrm>
        <a:off x="1371781" y="3338036"/>
        <a:ext cx="2195021" cy="1041184"/>
      </dsp:txXfrm>
    </dsp:sp>
    <dsp:sp modelId="{B433125A-B9B7-E746-ABED-72E269C19FC6}">
      <dsp:nvSpPr>
        <dsp:cNvPr id="0" name=""/>
        <dsp:cNvSpPr/>
      </dsp:nvSpPr>
      <dsp:spPr>
        <a:xfrm>
          <a:off x="1086330" y="1445885"/>
          <a:ext cx="2307673" cy="1153836"/>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Evaluation</a:t>
          </a:r>
          <a:endParaRPr lang="el-GR" sz="2400" kern="1200" dirty="0" smtClean="0"/>
        </a:p>
        <a:p>
          <a:pPr lvl="0" algn="ctr" defTabSz="1066800">
            <a:lnSpc>
              <a:spcPct val="90000"/>
            </a:lnSpc>
            <a:spcBef>
              <a:spcPct val="0"/>
            </a:spcBef>
            <a:spcAft>
              <a:spcPct val="35000"/>
            </a:spcAft>
          </a:pPr>
          <a:r>
            <a:rPr lang="en-US" sz="2400" kern="1200" dirty="0" smtClean="0"/>
            <a:t>Reflection</a:t>
          </a:r>
          <a:endParaRPr lang="en-US" sz="2400" kern="1200" dirty="0"/>
        </a:p>
      </dsp:txBody>
      <dsp:txXfrm>
        <a:off x="1142656" y="1502211"/>
        <a:ext cx="2195021" cy="10411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ABEE5-5CCC-42E1-AA29-4409607ED0E1}">
      <dsp:nvSpPr>
        <dsp:cNvPr id="0" name=""/>
        <dsp:cNvSpPr/>
      </dsp:nvSpPr>
      <dsp:spPr>
        <a:xfrm>
          <a:off x="1784515" y="1143939"/>
          <a:ext cx="4794390" cy="4794390"/>
        </a:xfrm>
        <a:prstGeom prst="blockArc">
          <a:avLst>
            <a:gd name="adj1" fmla="val 13149876"/>
            <a:gd name="adj2" fmla="val 1675993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A1239C-82FB-4417-A7B4-4E57B2BF533E}">
      <dsp:nvSpPr>
        <dsp:cNvPr id="0" name=""/>
        <dsp:cNvSpPr/>
      </dsp:nvSpPr>
      <dsp:spPr>
        <a:xfrm>
          <a:off x="2033354" y="770366"/>
          <a:ext cx="4794390" cy="4794390"/>
        </a:xfrm>
        <a:prstGeom prst="blockArc">
          <a:avLst>
            <a:gd name="adj1" fmla="val 9524518"/>
            <a:gd name="adj2" fmla="val 1249026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192F7-DFBB-4F61-B078-DA429DC631F3}">
      <dsp:nvSpPr>
        <dsp:cNvPr id="0" name=""/>
        <dsp:cNvSpPr/>
      </dsp:nvSpPr>
      <dsp:spPr>
        <a:xfrm>
          <a:off x="1674016" y="149558"/>
          <a:ext cx="4794390" cy="4794390"/>
        </a:xfrm>
        <a:prstGeom prst="blockArc">
          <a:avLst>
            <a:gd name="adj1" fmla="val 4675047"/>
            <a:gd name="adj2" fmla="val 846788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A682D-5759-40F2-A63B-1D21F7FC9E38}">
      <dsp:nvSpPr>
        <dsp:cNvPr id="0" name=""/>
        <dsp:cNvSpPr/>
      </dsp:nvSpPr>
      <dsp:spPr>
        <a:xfrm>
          <a:off x="2707871" y="161546"/>
          <a:ext cx="4794390" cy="4794390"/>
        </a:xfrm>
        <a:prstGeom prst="blockArc">
          <a:avLst>
            <a:gd name="adj1" fmla="val 2635572"/>
            <a:gd name="adj2" fmla="val 620467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A5414-8F77-42E5-9BEB-911FD0FED6CD}">
      <dsp:nvSpPr>
        <dsp:cNvPr id="0" name=""/>
        <dsp:cNvSpPr/>
      </dsp:nvSpPr>
      <dsp:spPr>
        <a:xfrm>
          <a:off x="2312836" y="713340"/>
          <a:ext cx="4794390" cy="4794390"/>
        </a:xfrm>
        <a:prstGeom prst="blockArc">
          <a:avLst>
            <a:gd name="adj1" fmla="val 20169276"/>
            <a:gd name="adj2" fmla="val 163633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3768-6985-47E5-9C9E-F83BD60BF10C}">
      <dsp:nvSpPr>
        <dsp:cNvPr id="0" name=""/>
        <dsp:cNvSpPr/>
      </dsp:nvSpPr>
      <dsp:spPr>
        <a:xfrm>
          <a:off x="2558987" y="1141491"/>
          <a:ext cx="4794390" cy="4794390"/>
        </a:xfrm>
        <a:prstGeom prst="blockArc">
          <a:avLst>
            <a:gd name="adj1" fmla="val 15618335"/>
            <a:gd name="adj2" fmla="val 19443295"/>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DC3FCE-633F-41D8-B045-79FA2AFA48CF}">
      <dsp:nvSpPr>
        <dsp:cNvPr id="0" name=""/>
        <dsp:cNvSpPr/>
      </dsp:nvSpPr>
      <dsp:spPr>
        <a:xfrm>
          <a:off x="3012422" y="1785586"/>
          <a:ext cx="3139116" cy="2551303"/>
        </a:xfrm>
        <a:prstGeom prst="ellipse">
          <a:avLst/>
        </a:prstGeom>
        <a:solidFill>
          <a:srgbClr val="C0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Teachers’ Professional Learning </a:t>
          </a:r>
          <a:endParaRPr lang="en-US" sz="2000" b="1" kern="1200" dirty="0">
            <a:solidFill>
              <a:schemeClr val="bg1"/>
            </a:solidFill>
          </a:endParaRPr>
        </a:p>
      </dsp:txBody>
      <dsp:txXfrm>
        <a:off x="3472135" y="2159216"/>
        <a:ext cx="2219690" cy="1804043"/>
      </dsp:txXfrm>
    </dsp:sp>
    <dsp:sp modelId="{F6C0E427-FBE1-4C49-B149-038C9DA7AAC2}">
      <dsp:nvSpPr>
        <dsp:cNvPr id="0" name=""/>
        <dsp:cNvSpPr/>
      </dsp:nvSpPr>
      <dsp:spPr>
        <a:xfrm>
          <a:off x="3390477" y="556601"/>
          <a:ext cx="2342330" cy="134515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SCHOOL</a:t>
          </a:r>
          <a:r>
            <a:rPr lang="el-GR" sz="1800" b="1" kern="1200" dirty="0" smtClean="0"/>
            <a:t> </a:t>
          </a:r>
          <a:endParaRPr lang="en-US" sz="1800" b="1" kern="1200" dirty="0"/>
        </a:p>
      </dsp:txBody>
      <dsp:txXfrm>
        <a:off x="3733503" y="753595"/>
        <a:ext cx="1656278" cy="951170"/>
      </dsp:txXfrm>
    </dsp:sp>
    <dsp:sp modelId="{4A8F3707-592D-4528-B133-358F02789354}">
      <dsp:nvSpPr>
        <dsp:cNvPr id="0" name=""/>
        <dsp:cNvSpPr/>
      </dsp:nvSpPr>
      <dsp:spPr>
        <a:xfrm>
          <a:off x="5545237" y="1512767"/>
          <a:ext cx="2615523" cy="1301155"/>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PEDAGOGICAL INSTITUTE</a:t>
          </a:r>
          <a:endParaRPr lang="en-US" sz="1800" b="1" kern="1200" dirty="0"/>
        </a:p>
      </dsp:txBody>
      <dsp:txXfrm>
        <a:off x="5928271" y="1703317"/>
        <a:ext cx="1849455" cy="920055"/>
      </dsp:txXfrm>
    </dsp:sp>
    <dsp:sp modelId="{16D68247-A841-4321-8013-9FEF083FC256}">
      <dsp:nvSpPr>
        <dsp:cNvPr id="0" name=""/>
        <dsp:cNvSpPr/>
      </dsp:nvSpPr>
      <dsp:spPr>
        <a:xfrm>
          <a:off x="5508068" y="3598508"/>
          <a:ext cx="2568959" cy="1171240"/>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TEACHERS</a:t>
          </a:r>
          <a:endParaRPr lang="en-US" sz="1800" b="1" kern="1200" dirty="0"/>
        </a:p>
      </dsp:txBody>
      <dsp:txXfrm>
        <a:off x="5884283" y="3770032"/>
        <a:ext cx="1816529" cy="828192"/>
      </dsp:txXfrm>
    </dsp:sp>
    <dsp:sp modelId="{EF9BA947-C51F-4889-82D9-5EECD4062635}">
      <dsp:nvSpPr>
        <dsp:cNvPr id="0" name=""/>
        <dsp:cNvSpPr/>
      </dsp:nvSpPr>
      <dsp:spPr>
        <a:xfrm>
          <a:off x="3471659" y="4292769"/>
          <a:ext cx="2179966" cy="109008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PARENTS</a:t>
          </a:r>
          <a:endParaRPr lang="en-US" sz="1800" b="1" kern="1200" dirty="0"/>
        </a:p>
      </dsp:txBody>
      <dsp:txXfrm>
        <a:off x="3790908" y="4452409"/>
        <a:ext cx="1541468" cy="770808"/>
      </dsp:txXfrm>
    </dsp:sp>
    <dsp:sp modelId="{0B0EEA8C-2B20-4954-9972-0F22F3C5E277}">
      <dsp:nvSpPr>
        <dsp:cNvPr id="0" name=""/>
        <dsp:cNvSpPr/>
      </dsp:nvSpPr>
      <dsp:spPr>
        <a:xfrm>
          <a:off x="959960" y="3431072"/>
          <a:ext cx="2574096" cy="1171948"/>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DEPARTMENT OF EDUCATION EUC</a:t>
          </a:r>
          <a:endParaRPr lang="en-US" sz="1800" b="1" kern="1200" dirty="0"/>
        </a:p>
      </dsp:txBody>
      <dsp:txXfrm>
        <a:off x="1336928" y="3602700"/>
        <a:ext cx="1820160" cy="828692"/>
      </dsp:txXfrm>
    </dsp:sp>
    <dsp:sp modelId="{023A5EB8-5B3D-4B7E-B938-89F81BBBC3A0}">
      <dsp:nvSpPr>
        <dsp:cNvPr id="0" name=""/>
        <dsp:cNvSpPr/>
      </dsp:nvSpPr>
      <dsp:spPr>
        <a:xfrm>
          <a:off x="1211174" y="1390497"/>
          <a:ext cx="2307908" cy="1341874"/>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STUDENTS</a:t>
          </a:r>
          <a:endParaRPr lang="en-US" sz="1800" b="1" kern="1200" dirty="0"/>
        </a:p>
      </dsp:txBody>
      <dsp:txXfrm>
        <a:off x="1549159" y="1587010"/>
        <a:ext cx="1631938" cy="948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0DBA-3CA3-E648-994F-8E50180ECEBF}">
      <dsp:nvSpPr>
        <dsp:cNvPr id="0" name=""/>
        <dsp:cNvSpPr/>
      </dsp:nvSpPr>
      <dsp:spPr>
        <a:xfrm>
          <a:off x="0" y="37443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187D7E9-D9D8-0A42-AAA8-3CAB938F9EB7}">
      <dsp:nvSpPr>
        <dsp:cNvPr id="0" name=""/>
        <dsp:cNvSpPr/>
      </dsp:nvSpPr>
      <dsp:spPr>
        <a:xfrm>
          <a:off x="391790" y="12351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Android not iPads</a:t>
          </a:r>
          <a:endParaRPr lang="en-US" sz="1700" kern="1200" dirty="0"/>
        </a:p>
      </dsp:txBody>
      <dsp:txXfrm>
        <a:off x="416288" y="148015"/>
        <a:ext cx="7786796" cy="452844"/>
      </dsp:txXfrm>
    </dsp:sp>
    <dsp:sp modelId="{D2C2A0E9-1B97-E44C-A83D-D819ADB43D3E}">
      <dsp:nvSpPr>
        <dsp:cNvPr id="0" name=""/>
        <dsp:cNvSpPr/>
      </dsp:nvSpPr>
      <dsp:spPr>
        <a:xfrm>
          <a:off x="0" y="114555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825D44D-A15A-CB40-B830-90067F671E50}">
      <dsp:nvSpPr>
        <dsp:cNvPr id="0" name=""/>
        <dsp:cNvSpPr/>
      </dsp:nvSpPr>
      <dsp:spPr>
        <a:xfrm>
          <a:off x="391790" y="89463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Not full lesson use </a:t>
          </a:r>
          <a:r>
            <a:rPr lang="mr-IN" sz="1700" kern="1200" dirty="0" smtClean="0"/>
            <a:t>–</a:t>
          </a:r>
          <a:r>
            <a:rPr lang="en-US" sz="1700" kern="1200" dirty="0" smtClean="0"/>
            <a:t> Learning activity focused use</a:t>
          </a:r>
          <a:endParaRPr lang="en-US" sz="1700" kern="1200" dirty="0"/>
        </a:p>
      </dsp:txBody>
      <dsp:txXfrm>
        <a:off x="416288" y="919135"/>
        <a:ext cx="7786796" cy="452844"/>
      </dsp:txXfrm>
    </dsp:sp>
    <dsp:sp modelId="{7C74710F-FC45-324A-B1BE-CBE75E4F9CA0}">
      <dsp:nvSpPr>
        <dsp:cNvPr id="0" name=""/>
        <dsp:cNvSpPr/>
      </dsp:nvSpPr>
      <dsp:spPr>
        <a:xfrm>
          <a:off x="0" y="191667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B41302-E175-F645-BE7D-FB0443766787}">
      <dsp:nvSpPr>
        <dsp:cNvPr id="0" name=""/>
        <dsp:cNvSpPr/>
      </dsp:nvSpPr>
      <dsp:spPr>
        <a:xfrm>
          <a:off x="391790" y="166575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Added value purpose use</a:t>
          </a:r>
          <a:endParaRPr lang="en-US" sz="1700" kern="1200" dirty="0"/>
        </a:p>
      </dsp:txBody>
      <dsp:txXfrm>
        <a:off x="416288" y="1690255"/>
        <a:ext cx="7786796" cy="452844"/>
      </dsp:txXfrm>
    </dsp:sp>
    <dsp:sp modelId="{63E0EC4F-C2C9-E944-BABF-3AE21C32C0EA}">
      <dsp:nvSpPr>
        <dsp:cNvPr id="0" name=""/>
        <dsp:cNvSpPr/>
      </dsp:nvSpPr>
      <dsp:spPr>
        <a:xfrm>
          <a:off x="0" y="268779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E92DA0-6277-B94E-B559-ABE351DB644A}">
      <dsp:nvSpPr>
        <dsp:cNvPr id="0" name=""/>
        <dsp:cNvSpPr/>
      </dsp:nvSpPr>
      <dsp:spPr>
        <a:xfrm>
          <a:off x="391790" y="243687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Meet specific attainment targets </a:t>
          </a:r>
          <a:r>
            <a:rPr lang="mr-IN" sz="1700" kern="1200" dirty="0" smtClean="0"/>
            <a:t>–</a:t>
          </a:r>
          <a:r>
            <a:rPr lang="en-US" sz="1700" kern="1200" dirty="0" smtClean="0"/>
            <a:t> holistic interdisciplinary approach</a:t>
          </a:r>
          <a:endParaRPr lang="en-US" sz="1700" kern="1200" dirty="0"/>
        </a:p>
      </dsp:txBody>
      <dsp:txXfrm>
        <a:off x="416288" y="2461375"/>
        <a:ext cx="7786796" cy="452844"/>
      </dsp:txXfrm>
    </dsp:sp>
    <dsp:sp modelId="{83B2744E-DC27-374D-81FB-9AC9596936ED}">
      <dsp:nvSpPr>
        <dsp:cNvPr id="0" name=""/>
        <dsp:cNvSpPr/>
      </dsp:nvSpPr>
      <dsp:spPr>
        <a:xfrm>
          <a:off x="0" y="345891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E37817-5D2D-A44A-BF09-E4CA270FD9E0}">
      <dsp:nvSpPr>
        <dsp:cNvPr id="0" name=""/>
        <dsp:cNvSpPr/>
      </dsp:nvSpPr>
      <dsp:spPr>
        <a:xfrm>
          <a:off x="391790" y="320799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The use of technologies as a means of teaching and learning</a:t>
          </a:r>
          <a:endParaRPr lang="en-US" sz="1700" kern="1200" dirty="0"/>
        </a:p>
      </dsp:txBody>
      <dsp:txXfrm>
        <a:off x="416288" y="3232495"/>
        <a:ext cx="7786796" cy="452844"/>
      </dsp:txXfrm>
    </dsp:sp>
    <dsp:sp modelId="{DD802396-4BA8-9846-AF7C-9FFFC267FBDB}">
      <dsp:nvSpPr>
        <dsp:cNvPr id="0" name=""/>
        <dsp:cNvSpPr/>
      </dsp:nvSpPr>
      <dsp:spPr>
        <a:xfrm>
          <a:off x="0" y="423003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504F35-30C8-2442-91F2-3351CB99A662}">
      <dsp:nvSpPr>
        <dsp:cNvPr id="0" name=""/>
        <dsp:cNvSpPr/>
      </dsp:nvSpPr>
      <dsp:spPr>
        <a:xfrm>
          <a:off x="391790" y="397911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Emphasis on the gestures </a:t>
          </a:r>
          <a:r>
            <a:rPr lang="mr-IN" sz="1700" kern="1200" dirty="0" smtClean="0"/>
            <a:t>–</a:t>
          </a:r>
          <a:r>
            <a:rPr lang="en-US" sz="1700" kern="1200" dirty="0" smtClean="0"/>
            <a:t> content </a:t>
          </a:r>
          <a:r>
            <a:rPr lang="en-US" sz="1700" kern="1200" dirty="0" err="1" smtClean="0"/>
            <a:t>tranformation</a:t>
          </a:r>
          <a:endParaRPr lang="en-US" sz="1700" kern="1200" dirty="0"/>
        </a:p>
      </dsp:txBody>
      <dsp:txXfrm>
        <a:off x="416288" y="4003615"/>
        <a:ext cx="7786796" cy="452844"/>
      </dsp:txXfrm>
    </dsp:sp>
    <dsp:sp modelId="{15EA6E55-3DAD-BD4C-A8E2-AE39F584B35F}">
      <dsp:nvSpPr>
        <dsp:cNvPr id="0" name=""/>
        <dsp:cNvSpPr/>
      </dsp:nvSpPr>
      <dsp:spPr>
        <a:xfrm>
          <a:off x="0" y="5001157"/>
          <a:ext cx="8229600" cy="42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C2C6DE4-BD92-FF40-96E5-6E78E8D83C2E}">
      <dsp:nvSpPr>
        <dsp:cNvPr id="0" name=""/>
        <dsp:cNvSpPr/>
      </dsp:nvSpPr>
      <dsp:spPr>
        <a:xfrm>
          <a:off x="391790" y="4750237"/>
          <a:ext cx="7835792" cy="50184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55650">
            <a:lnSpc>
              <a:spcPct val="90000"/>
            </a:lnSpc>
            <a:spcBef>
              <a:spcPct val="0"/>
            </a:spcBef>
            <a:spcAft>
              <a:spcPct val="35000"/>
            </a:spcAft>
          </a:pPr>
          <a:r>
            <a:rPr lang="en-US" sz="1700" kern="1200" dirty="0" smtClean="0"/>
            <a:t>Tablet reservation system </a:t>
          </a:r>
          <a:r>
            <a:rPr lang="mr-IN" sz="1700" kern="1200" dirty="0" smtClean="0"/>
            <a:t>–</a:t>
          </a:r>
          <a:r>
            <a:rPr lang="en-US" sz="1700" kern="1200" dirty="0" smtClean="0"/>
            <a:t> Get them all involved</a:t>
          </a:r>
          <a:endParaRPr lang="en-US" sz="1700" kern="1200" dirty="0"/>
        </a:p>
      </dsp:txBody>
      <dsp:txXfrm>
        <a:off x="416288" y="4774735"/>
        <a:ext cx="7786796"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4FFA-BEC7-1C43-9EBC-BF02B10D0BF7}">
      <dsp:nvSpPr>
        <dsp:cNvPr id="0" name=""/>
        <dsp:cNvSpPr/>
      </dsp:nvSpPr>
      <dsp:spPr>
        <a:xfrm>
          <a:off x="0" y="508130"/>
          <a:ext cx="8964488"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D580EB-D950-6049-960C-A17340569580}">
      <dsp:nvSpPr>
        <dsp:cNvPr id="0" name=""/>
        <dsp:cNvSpPr/>
      </dsp:nvSpPr>
      <dsp:spPr>
        <a:xfrm>
          <a:off x="426776" y="80090"/>
          <a:ext cx="8535514" cy="8560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1066800">
            <a:lnSpc>
              <a:spcPct val="90000"/>
            </a:lnSpc>
            <a:spcBef>
              <a:spcPct val="0"/>
            </a:spcBef>
            <a:spcAft>
              <a:spcPct val="35000"/>
            </a:spcAft>
          </a:pPr>
          <a:r>
            <a:rPr lang="en-US" sz="2400" kern="1200" dirty="0" smtClean="0"/>
            <a:t>Resistance to change </a:t>
          </a:r>
          <a:r>
            <a:rPr lang="mr-IN" sz="2400" kern="1200" dirty="0" smtClean="0"/>
            <a:t>–</a:t>
          </a:r>
          <a:r>
            <a:rPr lang="en-US" sz="2400" kern="1200" dirty="0" smtClean="0"/>
            <a:t> teacher participation</a:t>
          </a:r>
          <a:endParaRPr lang="en-US" sz="2400" kern="1200" dirty="0"/>
        </a:p>
      </dsp:txBody>
      <dsp:txXfrm>
        <a:off x="468566" y="121880"/>
        <a:ext cx="8451934" cy="772500"/>
      </dsp:txXfrm>
    </dsp:sp>
    <dsp:sp modelId="{715FF5F1-D312-1F42-942C-C0C5C6A1A595}">
      <dsp:nvSpPr>
        <dsp:cNvPr id="0" name=""/>
        <dsp:cNvSpPr/>
      </dsp:nvSpPr>
      <dsp:spPr>
        <a:xfrm>
          <a:off x="0" y="1823570"/>
          <a:ext cx="8964488"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080BBC-C015-D34A-BCEB-AB9A96D3CC43}">
      <dsp:nvSpPr>
        <dsp:cNvPr id="0" name=""/>
        <dsp:cNvSpPr/>
      </dsp:nvSpPr>
      <dsp:spPr>
        <a:xfrm>
          <a:off x="426776" y="1395530"/>
          <a:ext cx="8535514" cy="8560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1289050">
            <a:lnSpc>
              <a:spcPct val="90000"/>
            </a:lnSpc>
            <a:spcBef>
              <a:spcPct val="0"/>
            </a:spcBef>
            <a:spcAft>
              <a:spcPct val="35000"/>
            </a:spcAft>
          </a:pPr>
          <a:r>
            <a:rPr lang="en-US" sz="2900" kern="1200" dirty="0" smtClean="0"/>
            <a:t>Teacher development </a:t>
          </a:r>
          <a:r>
            <a:rPr lang="mr-IN" sz="2900" kern="1200" dirty="0" smtClean="0"/>
            <a:t>–</a:t>
          </a:r>
          <a:r>
            <a:rPr lang="en-US" sz="2900" kern="1200" dirty="0" smtClean="0"/>
            <a:t> training</a:t>
          </a:r>
          <a:endParaRPr lang="en-US" sz="2900" kern="1200" dirty="0"/>
        </a:p>
      </dsp:txBody>
      <dsp:txXfrm>
        <a:off x="468566" y="1437320"/>
        <a:ext cx="8451934" cy="772500"/>
      </dsp:txXfrm>
    </dsp:sp>
    <dsp:sp modelId="{1D50897C-BCFA-1E42-91B0-B3BFEB4739BE}">
      <dsp:nvSpPr>
        <dsp:cNvPr id="0" name=""/>
        <dsp:cNvSpPr/>
      </dsp:nvSpPr>
      <dsp:spPr>
        <a:xfrm>
          <a:off x="0" y="3139010"/>
          <a:ext cx="8964488"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4955F7-DE42-5941-8934-353D4477B30D}">
      <dsp:nvSpPr>
        <dsp:cNvPr id="0" name=""/>
        <dsp:cNvSpPr/>
      </dsp:nvSpPr>
      <dsp:spPr>
        <a:xfrm>
          <a:off x="426776" y="2710970"/>
          <a:ext cx="8535514" cy="8560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1289050">
            <a:lnSpc>
              <a:spcPct val="90000"/>
            </a:lnSpc>
            <a:spcBef>
              <a:spcPct val="0"/>
            </a:spcBef>
            <a:spcAft>
              <a:spcPct val="35000"/>
            </a:spcAft>
          </a:pPr>
          <a:r>
            <a:rPr lang="en-US" sz="2900" kern="1200" dirty="0" smtClean="0"/>
            <a:t>The necessity for scientific partners</a:t>
          </a:r>
          <a:endParaRPr lang="en-US" sz="2900" kern="1200" dirty="0"/>
        </a:p>
      </dsp:txBody>
      <dsp:txXfrm>
        <a:off x="468566" y="2752760"/>
        <a:ext cx="8451934" cy="772500"/>
      </dsp:txXfrm>
    </dsp:sp>
    <dsp:sp modelId="{B81A96D7-FEBF-3E4E-8851-A9AAF027380A}">
      <dsp:nvSpPr>
        <dsp:cNvPr id="0" name=""/>
        <dsp:cNvSpPr/>
      </dsp:nvSpPr>
      <dsp:spPr>
        <a:xfrm>
          <a:off x="0" y="4454450"/>
          <a:ext cx="8964488" cy="730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7CDC06-2100-BF4E-B5DC-170DC3D76AEB}">
      <dsp:nvSpPr>
        <dsp:cNvPr id="0" name=""/>
        <dsp:cNvSpPr/>
      </dsp:nvSpPr>
      <dsp:spPr>
        <a:xfrm>
          <a:off x="426776" y="4026410"/>
          <a:ext cx="8535514" cy="856080"/>
        </a:xfrm>
        <a:prstGeom prst="roundRect">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7185" tIns="0" rIns="237185" bIns="0" numCol="1" spcCol="1270" anchor="ctr" anchorCtr="0">
          <a:noAutofit/>
        </a:bodyPr>
        <a:lstStyle/>
        <a:p>
          <a:pPr lvl="0" algn="l" defTabSz="844550">
            <a:lnSpc>
              <a:spcPct val="90000"/>
            </a:lnSpc>
            <a:spcBef>
              <a:spcPct val="0"/>
            </a:spcBef>
            <a:spcAft>
              <a:spcPct val="35000"/>
            </a:spcAft>
          </a:pPr>
          <a:r>
            <a:rPr lang="en-US" sz="1900" kern="1200" dirty="0" smtClean="0"/>
            <a:t>Safety,</a:t>
          </a:r>
          <a:r>
            <a:rPr lang="el-GR" sz="1900" kern="1200" dirty="0" smtClean="0"/>
            <a:t> </a:t>
          </a:r>
          <a:r>
            <a:rPr lang="en-US" sz="1900" kern="1200" dirty="0" smtClean="0"/>
            <a:t>storage</a:t>
          </a:r>
          <a:r>
            <a:rPr lang="el-GR" sz="1900" kern="1200" dirty="0" smtClean="0"/>
            <a:t>, </a:t>
          </a:r>
          <a:r>
            <a:rPr lang="en-US" sz="1900" kern="1200" dirty="0" smtClean="0"/>
            <a:t>charging</a:t>
          </a:r>
          <a:r>
            <a:rPr lang="el-GR" sz="1900" kern="1200" dirty="0" smtClean="0"/>
            <a:t>, </a:t>
          </a:r>
          <a:r>
            <a:rPr lang="en-US" sz="1900" kern="1200" dirty="0" err="1" smtClean="0"/>
            <a:t>carring</a:t>
          </a:r>
          <a:r>
            <a:rPr lang="en-US" sz="1900" kern="1200" dirty="0" smtClean="0"/>
            <a:t>, </a:t>
          </a:r>
          <a:r>
            <a:rPr lang="en-US" sz="1900" kern="1200" dirty="0" err="1" smtClean="0"/>
            <a:t>wi-fi</a:t>
          </a:r>
          <a:r>
            <a:rPr lang="en-US" sz="1900" kern="1200" dirty="0" smtClean="0"/>
            <a:t> access, screen monitoring etc.</a:t>
          </a:r>
          <a:endParaRPr lang="en-US" sz="1900" kern="1200" dirty="0"/>
        </a:p>
      </dsp:txBody>
      <dsp:txXfrm>
        <a:off x="468566" y="4068200"/>
        <a:ext cx="8451934"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91854" tIns="45927" rIns="91854" bIns="45927" rtlCol="0"/>
          <a:lstStyle>
            <a:lvl1pPr algn="l">
              <a:defRPr sz="1200"/>
            </a:lvl1pPr>
          </a:lstStyle>
          <a:p>
            <a:endParaRPr lang="en-US"/>
          </a:p>
        </p:txBody>
      </p:sp>
      <p:sp>
        <p:nvSpPr>
          <p:cNvPr id="3" name="Date Placeholder 2"/>
          <p:cNvSpPr>
            <a:spLocks noGrp="1"/>
          </p:cNvSpPr>
          <p:nvPr>
            <p:ph type="dt" sz="quarter" idx="1"/>
          </p:nvPr>
        </p:nvSpPr>
        <p:spPr>
          <a:xfrm>
            <a:off x="3850443" y="1"/>
            <a:ext cx="2945659" cy="493713"/>
          </a:xfrm>
          <a:prstGeom prst="rect">
            <a:avLst/>
          </a:prstGeom>
        </p:spPr>
        <p:txBody>
          <a:bodyPr vert="horz" lIns="91854" tIns="45927" rIns="91854" bIns="45927" rtlCol="0"/>
          <a:lstStyle>
            <a:lvl1pPr algn="r">
              <a:defRPr sz="1200"/>
            </a:lvl1pPr>
          </a:lstStyle>
          <a:p>
            <a:fld id="{0CE8F237-739E-4082-BA2C-B1D814D89FFE}" type="datetimeFigureOut">
              <a:rPr lang="en-US" smtClean="0"/>
              <a:t>6/7/17</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854" tIns="45927" rIns="91854" bIns="45927"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854" tIns="45927" rIns="91854" bIns="45927" rtlCol="0" anchor="b"/>
          <a:lstStyle>
            <a:lvl1pPr algn="r">
              <a:defRPr sz="1200"/>
            </a:lvl1pPr>
          </a:lstStyle>
          <a:p>
            <a:fld id="{E444DC68-4651-4579-A4B5-11273F775E76}" type="slidenum">
              <a:rPr lang="en-US" smtClean="0"/>
              <a:t>‹#›</a:t>
            </a:fld>
            <a:endParaRPr lang="en-US"/>
          </a:p>
        </p:txBody>
      </p:sp>
    </p:spTree>
    <p:extLst>
      <p:ext uri="{BB962C8B-B14F-4D97-AF65-F5344CB8AC3E}">
        <p14:creationId xmlns:p14="http://schemas.microsoft.com/office/powerpoint/2010/main" val="3534915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3713"/>
          </a:xfrm>
          <a:prstGeom prst="rect">
            <a:avLst/>
          </a:prstGeom>
        </p:spPr>
        <p:txBody>
          <a:bodyPr vert="horz" lIns="91854" tIns="45927" rIns="91854" bIns="45927" rtlCol="0"/>
          <a:lstStyle>
            <a:lvl1pPr algn="l">
              <a:defRPr sz="1200"/>
            </a:lvl1pPr>
          </a:lstStyle>
          <a:p>
            <a:endParaRPr lang="el-GR"/>
          </a:p>
        </p:txBody>
      </p:sp>
      <p:sp>
        <p:nvSpPr>
          <p:cNvPr id="3" name="Date Placeholder 2"/>
          <p:cNvSpPr>
            <a:spLocks noGrp="1"/>
          </p:cNvSpPr>
          <p:nvPr>
            <p:ph type="dt" idx="1"/>
          </p:nvPr>
        </p:nvSpPr>
        <p:spPr>
          <a:xfrm>
            <a:off x="3850443" y="1"/>
            <a:ext cx="2945659" cy="493713"/>
          </a:xfrm>
          <a:prstGeom prst="rect">
            <a:avLst/>
          </a:prstGeom>
        </p:spPr>
        <p:txBody>
          <a:bodyPr vert="horz" lIns="91854" tIns="45927" rIns="91854" bIns="45927" rtlCol="0"/>
          <a:lstStyle>
            <a:lvl1pPr algn="r">
              <a:defRPr sz="1200"/>
            </a:lvl1pPr>
          </a:lstStyle>
          <a:p>
            <a:fld id="{A8BF4B22-6DE2-468D-BC7D-3B94065D9784}" type="datetimeFigureOut">
              <a:rPr lang="el-GR" smtClean="0"/>
              <a:t>7/6/17</a:t>
            </a:fld>
            <a:endParaRPr lang="el-GR"/>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854" tIns="45927" rIns="91854" bIns="45927" rtlCol="0" anchor="ctr"/>
          <a:lstStyle/>
          <a:p>
            <a:endParaRPr lang="el-GR"/>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854" tIns="45927" rIns="91854" bIns="459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378824"/>
            <a:ext cx="2945659" cy="493713"/>
          </a:xfrm>
          <a:prstGeom prst="rect">
            <a:avLst/>
          </a:prstGeom>
        </p:spPr>
        <p:txBody>
          <a:bodyPr vert="horz" lIns="91854" tIns="45927" rIns="91854" bIns="45927"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854" tIns="45927" rIns="91854" bIns="45927" rtlCol="0" anchor="b"/>
          <a:lstStyle>
            <a:lvl1pPr algn="r">
              <a:defRPr sz="1200"/>
            </a:lvl1pPr>
          </a:lstStyle>
          <a:p>
            <a:fld id="{46F69EFD-9746-490D-A1DF-FD0016060F00}" type="slidenum">
              <a:rPr lang="el-GR" smtClean="0"/>
              <a:t>‹#›</a:t>
            </a:fld>
            <a:endParaRPr lang="el-GR"/>
          </a:p>
        </p:txBody>
      </p:sp>
    </p:spTree>
    <p:extLst>
      <p:ext uri="{BB962C8B-B14F-4D97-AF65-F5344CB8AC3E}">
        <p14:creationId xmlns:p14="http://schemas.microsoft.com/office/powerpoint/2010/main" val="330353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both educational</a:t>
            </a:r>
            <a:r>
              <a:rPr lang="en-US" baseline="0" dirty="0" smtClean="0"/>
              <a:t> and research program.</a:t>
            </a:r>
            <a:endParaRPr lang="en-US" dirty="0" smtClean="0"/>
          </a:p>
          <a:p>
            <a:r>
              <a:rPr lang="en-US" dirty="0" smtClean="0"/>
              <a:t>We are currently</a:t>
            </a:r>
            <a:r>
              <a:rPr lang="en-US" baseline="0" dirty="0" smtClean="0"/>
              <a:t> at the beginning of the research program, but a</a:t>
            </a:r>
            <a:r>
              <a:rPr lang="en-US" dirty="0" smtClean="0"/>
              <a:t>s we go more</a:t>
            </a:r>
            <a:r>
              <a:rPr lang="en-US" baseline="0" dirty="0" smtClean="0"/>
              <a:t> into the program, we focus on the subject of </a:t>
            </a:r>
            <a:r>
              <a:rPr lang="en-US" baseline="0" dirty="0" err="1" smtClean="0"/>
              <a:t>maths</a:t>
            </a:r>
            <a:r>
              <a:rPr lang="en-US" baseline="0" dirty="0" smtClean="0"/>
              <a:t>.</a:t>
            </a:r>
            <a:endParaRPr lang="el-GR" dirty="0"/>
          </a:p>
        </p:txBody>
      </p:sp>
      <p:sp>
        <p:nvSpPr>
          <p:cNvPr id="4" name="Slide Number Placeholder 3"/>
          <p:cNvSpPr>
            <a:spLocks noGrp="1"/>
          </p:cNvSpPr>
          <p:nvPr>
            <p:ph type="sldNum" sz="quarter" idx="10"/>
          </p:nvPr>
        </p:nvSpPr>
        <p:spPr/>
        <p:txBody>
          <a:bodyPr/>
          <a:lstStyle/>
          <a:p>
            <a:fld id="{46F69EFD-9746-490D-A1DF-FD0016060F00}" type="slidenum">
              <a:rPr lang="el-GR" smtClean="0"/>
              <a:t>1</a:t>
            </a:fld>
            <a:endParaRPr lang="el-GR"/>
          </a:p>
        </p:txBody>
      </p:sp>
    </p:spTree>
    <p:extLst>
      <p:ext uri="{BB962C8B-B14F-4D97-AF65-F5344CB8AC3E}">
        <p14:creationId xmlns:p14="http://schemas.microsoft.com/office/powerpoint/2010/main" val="1439428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10</a:t>
            </a:fld>
            <a:endParaRPr lang="el-GR"/>
          </a:p>
        </p:txBody>
      </p:sp>
    </p:spTree>
    <p:extLst>
      <p:ext uri="{BB962C8B-B14F-4D97-AF65-F5344CB8AC3E}">
        <p14:creationId xmlns:p14="http://schemas.microsoft.com/office/powerpoint/2010/main" val="137541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beyond</a:t>
            </a:r>
            <a:r>
              <a:rPr lang="en-US" baseline="0" dirty="0" smtClean="0"/>
              <a:t> the apps</a:t>
            </a:r>
          </a:p>
          <a:p>
            <a:r>
              <a:rPr lang="en-US" baseline="0" dirty="0" err="1" smtClean="0"/>
              <a:t>Understang</a:t>
            </a:r>
            <a:r>
              <a:rPr lang="en-US" baseline="0" dirty="0" smtClean="0"/>
              <a:t> anything that goes beyond our senses </a:t>
            </a:r>
            <a:r>
              <a:rPr lang="mr-IN" baseline="0" dirty="0" smtClean="0"/>
              <a:t>–</a:t>
            </a:r>
            <a:r>
              <a:rPr lang="en-US" baseline="0" dirty="0" smtClean="0"/>
              <a:t> like the water cycle</a:t>
            </a:r>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11</a:t>
            </a:fld>
            <a:endParaRPr lang="el-GR"/>
          </a:p>
        </p:txBody>
      </p:sp>
    </p:spTree>
    <p:extLst>
      <p:ext uri="{BB962C8B-B14F-4D97-AF65-F5344CB8AC3E}">
        <p14:creationId xmlns:p14="http://schemas.microsoft.com/office/powerpoint/2010/main" val="95392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12</a:t>
            </a:fld>
            <a:endParaRPr lang="el-GR"/>
          </a:p>
        </p:txBody>
      </p:sp>
    </p:spTree>
    <p:extLst>
      <p:ext uri="{BB962C8B-B14F-4D97-AF65-F5344CB8AC3E}">
        <p14:creationId xmlns:p14="http://schemas.microsoft.com/office/powerpoint/2010/main" val="27693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transformation</a:t>
            </a:r>
          </a:p>
          <a:p>
            <a:r>
              <a:rPr lang="en-US" baseline="0" dirty="0" smtClean="0"/>
              <a:t>geometric solids </a:t>
            </a:r>
            <a:r>
              <a:rPr lang="mr-IN" baseline="0" dirty="0" smtClean="0"/>
              <a:t>–</a:t>
            </a:r>
            <a:r>
              <a:rPr lang="en-US" baseline="0" dirty="0" smtClean="0"/>
              <a:t> cube spread/net </a:t>
            </a:r>
            <a:r>
              <a:rPr lang="mr-IN" baseline="0" dirty="0" smtClean="0"/>
              <a:t>–</a:t>
            </a:r>
            <a:r>
              <a:rPr lang="en-US" baseline="0" dirty="0" smtClean="0"/>
              <a:t> count the faces / edges / vertices</a:t>
            </a:r>
          </a:p>
          <a:p>
            <a:r>
              <a:rPr lang="en-US" baseline="0" dirty="0" smtClean="0"/>
              <a:t>A square to a rectangle</a:t>
            </a:r>
          </a:p>
          <a:p>
            <a:r>
              <a:rPr lang="en-US" dirty="0" smtClean="0"/>
              <a:t>An equilateral to an isosceles</a:t>
            </a:r>
          </a:p>
          <a:p>
            <a:endParaRPr lang="en-US" baseline="0" dirty="0" smtClean="0"/>
          </a:p>
          <a:p>
            <a:r>
              <a:rPr lang="en-US" baseline="0" dirty="0" smtClean="0"/>
              <a:t>Practicing direct and indirect speech by watching a </a:t>
            </a:r>
            <a:r>
              <a:rPr lang="en-US" baseline="0" dirty="0" err="1" smtClean="0"/>
              <a:t>charlie</a:t>
            </a:r>
            <a:r>
              <a:rPr lang="en-US" baseline="0" dirty="0" smtClean="0"/>
              <a:t> </a:t>
            </a:r>
            <a:r>
              <a:rPr lang="en-US" baseline="0" dirty="0" err="1" smtClean="0"/>
              <a:t>chaplin</a:t>
            </a:r>
            <a:r>
              <a:rPr lang="en-US" baseline="0" dirty="0" smtClean="0"/>
              <a:t> </a:t>
            </a:r>
            <a:r>
              <a:rPr lang="en-US" baseline="0" smtClean="0"/>
              <a:t>silent film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13</a:t>
            </a:fld>
            <a:endParaRPr lang="el-GR"/>
          </a:p>
        </p:txBody>
      </p:sp>
    </p:spTree>
    <p:extLst>
      <p:ext uri="{BB962C8B-B14F-4D97-AF65-F5344CB8AC3E}">
        <p14:creationId xmlns:p14="http://schemas.microsoft.com/office/powerpoint/2010/main" val="2040079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14</a:t>
            </a:fld>
            <a:endParaRPr lang="el-GR"/>
          </a:p>
        </p:txBody>
      </p:sp>
    </p:spTree>
    <p:extLst>
      <p:ext uri="{BB962C8B-B14F-4D97-AF65-F5344CB8AC3E}">
        <p14:creationId xmlns:p14="http://schemas.microsoft.com/office/powerpoint/2010/main" val="22027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 communication</a:t>
            </a:r>
            <a:r>
              <a:rPr lang="en-US" baseline="0" dirty="0" smtClean="0"/>
              <a:t> </a:t>
            </a:r>
            <a:r>
              <a:rPr lang="mr-IN" baseline="0" dirty="0" smtClean="0"/>
              <a:t>–</a:t>
            </a:r>
            <a:r>
              <a:rPr lang="en-US" baseline="0" dirty="0" smtClean="0"/>
              <a:t> new media literacy </a:t>
            </a:r>
            <a:r>
              <a:rPr lang="mr-IN" baseline="0" dirty="0" smtClean="0"/>
              <a:t>–</a:t>
            </a:r>
            <a:r>
              <a:rPr lang="en-US" baseline="0" dirty="0" smtClean="0"/>
              <a:t> self directed learning</a:t>
            </a:r>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15</a:t>
            </a:fld>
            <a:endParaRPr lang="el-GR"/>
          </a:p>
        </p:txBody>
      </p:sp>
    </p:spTree>
    <p:extLst>
      <p:ext uri="{BB962C8B-B14F-4D97-AF65-F5344CB8AC3E}">
        <p14:creationId xmlns:p14="http://schemas.microsoft.com/office/powerpoint/2010/main" val="132079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18</a:t>
            </a:fld>
            <a:endParaRPr lang="el-GR"/>
          </a:p>
        </p:txBody>
      </p:sp>
    </p:spTree>
    <p:extLst>
      <p:ext uri="{BB962C8B-B14F-4D97-AF65-F5344CB8AC3E}">
        <p14:creationId xmlns:p14="http://schemas.microsoft.com/office/powerpoint/2010/main" val="207218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22</a:t>
            </a:fld>
            <a:endParaRPr lang="el-GR"/>
          </a:p>
        </p:txBody>
      </p:sp>
    </p:spTree>
    <p:extLst>
      <p:ext uri="{BB962C8B-B14F-4D97-AF65-F5344CB8AC3E}">
        <p14:creationId xmlns:p14="http://schemas.microsoft.com/office/powerpoint/2010/main" val="2029823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Technological Pedagogical Content Knowledge (TPACK) attempts to identify the nature of knowledge required by teachers for technology integration in their teaching, while addressing the complex, multifaceted and situated nature of teacher knowledge.</a:t>
            </a:r>
            <a:endParaRPr lang="en-US"/>
          </a:p>
        </p:txBody>
      </p:sp>
      <p:sp>
        <p:nvSpPr>
          <p:cNvPr id="4" name="Slide Number Placeholder 3"/>
          <p:cNvSpPr>
            <a:spLocks noGrp="1"/>
          </p:cNvSpPr>
          <p:nvPr>
            <p:ph type="sldNum" sz="quarter" idx="10"/>
          </p:nvPr>
        </p:nvSpPr>
        <p:spPr/>
        <p:txBody>
          <a:bodyPr/>
          <a:lstStyle/>
          <a:p>
            <a:fld id="{46F69EFD-9746-490D-A1DF-FD0016060F00}" type="slidenum">
              <a:rPr lang="el-GR" smtClean="0"/>
              <a:t>23</a:t>
            </a:fld>
            <a:endParaRPr lang="el-GR"/>
          </a:p>
        </p:txBody>
      </p:sp>
    </p:spTree>
    <p:extLst>
      <p:ext uri="{BB962C8B-B14F-4D97-AF65-F5344CB8AC3E}">
        <p14:creationId xmlns:p14="http://schemas.microsoft.com/office/powerpoint/2010/main" val="626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24</a:t>
            </a:fld>
            <a:endParaRPr lang="el-GR"/>
          </a:p>
        </p:txBody>
      </p:sp>
    </p:spTree>
    <p:extLst>
      <p:ext uri="{BB962C8B-B14F-4D97-AF65-F5344CB8AC3E}">
        <p14:creationId xmlns:p14="http://schemas.microsoft.com/office/powerpoint/2010/main" val="168076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2</a:t>
            </a:fld>
            <a:endParaRPr lang="el-GR"/>
          </a:p>
        </p:txBody>
      </p:sp>
    </p:spTree>
    <p:extLst>
      <p:ext uri="{BB962C8B-B14F-4D97-AF65-F5344CB8AC3E}">
        <p14:creationId xmlns:p14="http://schemas.microsoft.com/office/powerpoint/2010/main" val="1133918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69EFD-9746-490D-A1DF-FD0016060F00}" type="slidenum">
              <a:rPr lang="el-GR" smtClean="0"/>
              <a:t>25</a:t>
            </a:fld>
            <a:endParaRPr lang="el-GR"/>
          </a:p>
        </p:txBody>
      </p:sp>
    </p:spTree>
    <p:extLst>
      <p:ext uri="{BB962C8B-B14F-4D97-AF65-F5344CB8AC3E}">
        <p14:creationId xmlns:p14="http://schemas.microsoft.com/office/powerpoint/2010/main" val="123117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F69EFD-9746-490D-A1DF-FD0016060F00}" type="slidenum">
              <a:rPr lang="el-GR" smtClean="0"/>
              <a:t>26</a:t>
            </a:fld>
            <a:endParaRPr lang="el-GR"/>
          </a:p>
        </p:txBody>
      </p:sp>
    </p:spTree>
    <p:extLst>
      <p:ext uri="{BB962C8B-B14F-4D97-AF65-F5344CB8AC3E}">
        <p14:creationId xmlns:p14="http://schemas.microsoft.com/office/powerpoint/2010/main" val="148556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3</a:t>
            </a:fld>
            <a:endParaRPr lang="el-GR"/>
          </a:p>
        </p:txBody>
      </p:sp>
    </p:spTree>
    <p:extLst>
      <p:ext uri="{BB962C8B-B14F-4D97-AF65-F5344CB8AC3E}">
        <p14:creationId xmlns:p14="http://schemas.microsoft.com/office/powerpoint/2010/main" val="1178404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been working in this school for the last two years.</a:t>
            </a:r>
          </a:p>
          <a:p>
            <a:r>
              <a:rPr lang="en-US" dirty="0" smtClean="0"/>
              <a:t>Since</a:t>
            </a:r>
            <a:r>
              <a:rPr lang="en-US" baseline="0" dirty="0" smtClean="0"/>
              <a:t> I first went to this school, I had in mind a tablets program (urban school </a:t>
            </a:r>
            <a:r>
              <a:rPr lang="mr-IN" baseline="0" dirty="0" smtClean="0"/>
              <a:t>–</a:t>
            </a:r>
            <a:r>
              <a:rPr lang="en-US" baseline="0" dirty="0" smtClean="0"/>
              <a:t> high socioeconomic level).</a:t>
            </a:r>
          </a:p>
          <a:p>
            <a:r>
              <a:rPr lang="en-US" baseline="0" dirty="0" smtClean="0"/>
              <a:t>I wanted to form a solid strong team for the coordination of the program</a:t>
            </a:r>
            <a:r>
              <a:rPr lang="mr-IN" baseline="0" dirty="0" smtClean="0"/>
              <a:t>…</a:t>
            </a:r>
            <a:r>
              <a:rPr lang="en-US" baseline="0" dirty="0" smtClean="0"/>
              <a:t> and this was easier than I thought.</a:t>
            </a:r>
          </a:p>
          <a:p>
            <a:r>
              <a:rPr lang="en-US" baseline="0" dirty="0" smtClean="0"/>
              <a:t>But the rest of the stuff wasn’t ready</a:t>
            </a:r>
            <a:r>
              <a:rPr lang="mr-IN" baseline="0" dirty="0" smtClean="0"/>
              <a:t>…</a:t>
            </a:r>
            <a:r>
              <a:rPr lang="en-US" baseline="0" dirty="0" smtClean="0"/>
              <a:t>we had to create both a learning and digital culture towards the use of new technologies.</a:t>
            </a:r>
          </a:p>
          <a:p>
            <a:r>
              <a:rPr lang="en-US" baseline="0" dirty="0" smtClean="0"/>
              <a:t>It was going to be a rather big learning curve for most of the stuff members, but we had to persuade them that through the use of new technologies they could transform their teaching and achieve more with their students.</a:t>
            </a:r>
          </a:p>
          <a:p>
            <a:r>
              <a:rPr lang="en-US" dirty="0" smtClean="0"/>
              <a:t>Professional development</a:t>
            </a:r>
            <a:r>
              <a:rPr lang="en-US" baseline="0" dirty="0" smtClean="0"/>
              <a:t> </a:t>
            </a:r>
            <a:r>
              <a:rPr lang="mr-IN" baseline="0" dirty="0" smtClean="0"/>
              <a:t>–</a:t>
            </a:r>
            <a:r>
              <a:rPr lang="en-US" baseline="0" dirty="0" smtClean="0"/>
              <a:t> presentations during stuff meetings, seminars, hands on practice, guests speakers</a:t>
            </a:r>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4</a:t>
            </a:fld>
            <a:endParaRPr lang="el-GR"/>
          </a:p>
        </p:txBody>
      </p:sp>
    </p:spTree>
    <p:extLst>
      <p:ext uri="{BB962C8B-B14F-4D97-AF65-F5344CB8AC3E}">
        <p14:creationId xmlns:p14="http://schemas.microsoft.com/office/powerpoint/2010/main" val="149316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professional development effort led to the pedagogical practice which was actually the design of lessons integrating the use of technology</a:t>
            </a:r>
          </a:p>
          <a:p>
            <a:endParaRPr lang="en-US" baseline="0" dirty="0" smtClean="0"/>
          </a:p>
          <a:p>
            <a:r>
              <a:rPr lang="en-US" baseline="0" dirty="0" smtClean="0"/>
              <a:t>At the designing stage of the lesson I decide:</a:t>
            </a:r>
          </a:p>
          <a:p>
            <a:r>
              <a:rPr lang="en-US" baseline="0" dirty="0" smtClean="0"/>
              <a:t>If I need to use any new technologies</a:t>
            </a:r>
          </a:p>
          <a:p>
            <a:r>
              <a:rPr lang="en-US" baseline="0" dirty="0" smtClean="0"/>
              <a:t>What is the added value?</a:t>
            </a:r>
          </a:p>
          <a:p>
            <a:r>
              <a:rPr lang="en-US" baseline="0" dirty="0" smtClean="0"/>
              <a:t>Which lesson objectives do I want to meet?</a:t>
            </a:r>
          </a:p>
          <a:p>
            <a:r>
              <a:rPr lang="en-US" baseline="0" dirty="0" smtClean="0"/>
              <a:t>When and for how long will I use it?</a:t>
            </a:r>
          </a:p>
          <a:p>
            <a:r>
              <a:rPr lang="en-US" baseline="0" dirty="0" smtClean="0"/>
              <a:t>What is the teacher’s and the pupils’ role?</a:t>
            </a:r>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5</a:t>
            </a:fld>
            <a:endParaRPr lang="el-GR"/>
          </a:p>
        </p:txBody>
      </p:sp>
    </p:spTree>
    <p:extLst>
      <p:ext uri="{BB962C8B-B14F-4D97-AF65-F5344CB8AC3E}">
        <p14:creationId xmlns:p14="http://schemas.microsoft.com/office/powerpoint/2010/main" val="167459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We</a:t>
            </a:r>
            <a:r>
              <a:rPr lang="en-US" baseline="0" dirty="0" smtClean="0"/>
              <a:t> identified the need of having people </a:t>
            </a:r>
            <a:r>
              <a:rPr lang="en-US" baseline="0" dirty="0" err="1" smtClean="0"/>
              <a:t>tha</a:t>
            </a:r>
            <a:r>
              <a:rPr lang="en-US" baseline="0" dirty="0" smtClean="0"/>
              <a:t> could:</a:t>
            </a:r>
          </a:p>
          <a:p>
            <a:r>
              <a:rPr lang="en-US" baseline="0" dirty="0" smtClean="0"/>
              <a:t>Guide us</a:t>
            </a:r>
          </a:p>
          <a:p>
            <a:r>
              <a:rPr lang="en-US" baseline="0" dirty="0" smtClean="0"/>
              <a:t>Train us</a:t>
            </a:r>
          </a:p>
          <a:p>
            <a:r>
              <a:rPr lang="en-US" baseline="0" dirty="0" smtClean="0"/>
              <a:t>Help us design an action plan and set goals</a:t>
            </a:r>
          </a:p>
          <a:p>
            <a:r>
              <a:rPr lang="en-US" baseline="0" dirty="0" smtClean="0"/>
              <a:t>Basically bring their theory into our practice and vice versa</a:t>
            </a:r>
            <a:endParaRPr lang="el-GR" dirty="0" smtClean="0"/>
          </a:p>
          <a:p>
            <a:endParaRPr lang="el-GR" dirty="0" smtClean="0"/>
          </a:p>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6</a:t>
            </a:fld>
            <a:endParaRPr lang="el-GR"/>
          </a:p>
        </p:txBody>
      </p:sp>
    </p:spTree>
    <p:extLst>
      <p:ext uri="{BB962C8B-B14F-4D97-AF65-F5344CB8AC3E}">
        <p14:creationId xmlns:p14="http://schemas.microsoft.com/office/powerpoint/2010/main" val="97302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7</a:t>
            </a:fld>
            <a:endParaRPr lang="el-GR"/>
          </a:p>
        </p:txBody>
      </p:sp>
    </p:spTree>
    <p:extLst>
      <p:ext uri="{BB962C8B-B14F-4D97-AF65-F5344CB8AC3E}">
        <p14:creationId xmlns:p14="http://schemas.microsoft.com/office/powerpoint/2010/main" val="194427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According to the Ministerial decision on 19/8/2015: </a:t>
            </a:r>
          </a:p>
          <a:p>
            <a:r>
              <a:rPr lang="en-US" dirty="0" smtClean="0"/>
              <a:t>The focus of professional learning is transferred to the school.</a:t>
            </a:r>
          </a:p>
          <a:p>
            <a:pPr lvl="2"/>
            <a:r>
              <a:rPr lang="en-US" sz="2200" dirty="0" smtClean="0"/>
              <a:t>Each school prepares its Professional Learning Action Plan</a:t>
            </a:r>
          </a:p>
          <a:p>
            <a:pPr lvl="2"/>
            <a:r>
              <a:rPr lang="en-US" sz="2200" dirty="0" smtClean="0"/>
              <a:t>Individual Professional Learning </a:t>
            </a:r>
          </a:p>
          <a:p>
            <a:pPr lvl="2"/>
            <a:r>
              <a:rPr lang="en-US" sz="2200" dirty="0" smtClean="0"/>
              <a:t>School-Based Professional Learning </a:t>
            </a:r>
          </a:p>
          <a:p>
            <a:pPr lvl="2"/>
            <a:r>
              <a:rPr lang="en-US" dirty="0" smtClean="0">
                <a:solidFill>
                  <a:schemeClr val="tx1">
                    <a:lumMod val="85000"/>
                    <a:lumOff val="15000"/>
                  </a:schemeClr>
                </a:solidFill>
              </a:rPr>
              <a:t>The Cyprus Pedagogical Institute is the official body responsible for teachers’ professional learning and development. </a:t>
            </a:r>
          </a:p>
          <a:p>
            <a:endParaRPr lang="en-US" dirty="0"/>
          </a:p>
        </p:txBody>
      </p:sp>
      <p:sp>
        <p:nvSpPr>
          <p:cNvPr id="4" name="Slide Number Placeholder 3"/>
          <p:cNvSpPr>
            <a:spLocks noGrp="1"/>
          </p:cNvSpPr>
          <p:nvPr>
            <p:ph type="sldNum" sz="quarter" idx="10"/>
          </p:nvPr>
        </p:nvSpPr>
        <p:spPr/>
        <p:txBody>
          <a:bodyPr/>
          <a:lstStyle/>
          <a:p>
            <a:fld id="{F5606982-52E1-412C-9F22-12B4F1DA2907}" type="slidenum">
              <a:rPr lang="en-US" smtClean="0"/>
              <a:pPr/>
              <a:t>8</a:t>
            </a:fld>
            <a:endParaRPr lang="en-US"/>
          </a:p>
        </p:txBody>
      </p:sp>
    </p:spTree>
    <p:extLst>
      <p:ext uri="{BB962C8B-B14F-4D97-AF65-F5344CB8AC3E}">
        <p14:creationId xmlns:p14="http://schemas.microsoft.com/office/powerpoint/2010/main" val="159899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F69EFD-9746-490D-A1DF-FD0016060F00}" type="slidenum">
              <a:rPr lang="el-GR" smtClean="0"/>
              <a:t>9</a:t>
            </a:fld>
            <a:endParaRPr lang="el-GR"/>
          </a:p>
        </p:txBody>
      </p:sp>
    </p:spTree>
    <p:extLst>
      <p:ext uri="{BB962C8B-B14F-4D97-AF65-F5344CB8AC3E}">
        <p14:creationId xmlns:p14="http://schemas.microsoft.com/office/powerpoint/2010/main" val="271045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7/6/17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7/6/17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7/6/17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853615-BFDE-46DE-814C-47EC6EF6D371}" type="datetimeFigureOut">
              <a:rPr lang="el-GR" smtClean="0"/>
              <a:t>7/6/17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7/6/17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7/6/17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7/6/17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853615-BFDE-46DE-814C-47EC6EF6D371}" type="datetimeFigureOut">
              <a:rPr lang="el-GR" smtClean="0"/>
              <a:t>7/6/17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7/6/17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7/6/17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7/6/17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2853615-BFDE-46DE-814C-47EC6EF6D371}" type="datetimeFigureOut">
              <a:rPr lang="el-GR" smtClean="0"/>
              <a:t>7/6/17</a:t>
            </a:fld>
            <a:endParaRPr lang="el-G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l-G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tiff"/><Relationship Id="rId4" Type="http://schemas.openxmlformats.org/officeDocument/2006/relationships/image" Target="../media/image48.tiff"/><Relationship Id="rId5" Type="http://schemas.openxmlformats.org/officeDocument/2006/relationships/image" Target="../media/image49.tiff"/><Relationship Id="rId6" Type="http://schemas.openxmlformats.org/officeDocument/2006/relationships/image" Target="../media/image50.tiff"/><Relationship Id="rId7" Type="http://schemas.openxmlformats.org/officeDocument/2006/relationships/image" Target="../media/image51.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3.tiff"/></Relationships>
</file>

<file path=ppt/slides/_rels/slide26.xml.rels><?xml version="1.0" encoding="UTF-8" standalone="yes"?>
<Relationships xmlns="http://schemas.openxmlformats.org/package/2006/relationships"><Relationship Id="rId3" Type="http://schemas.openxmlformats.org/officeDocument/2006/relationships/image" Target="../media/image54.tiff"/><Relationship Id="rId4" Type="http://schemas.openxmlformats.org/officeDocument/2006/relationships/image" Target="../media/image55.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19.png"/><Relationship Id="rId21" Type="http://schemas.openxmlformats.org/officeDocument/2006/relationships/image" Target="../media/image20.png"/><Relationship Id="rId22" Type="http://schemas.openxmlformats.org/officeDocument/2006/relationships/image" Target="../media/image21.png"/><Relationship Id="rId23" Type="http://schemas.openxmlformats.org/officeDocument/2006/relationships/image" Target="../media/image22.tiff"/><Relationship Id="rId10" Type="http://schemas.openxmlformats.org/officeDocument/2006/relationships/image" Target="../media/image14.png"/><Relationship Id="rId11" Type="http://schemas.openxmlformats.org/officeDocument/2006/relationships/diagramData" Target="../diagrams/data3.xml"/><Relationship Id="rId12" Type="http://schemas.openxmlformats.org/officeDocument/2006/relationships/diagramLayout" Target="../diagrams/layout3.xml"/><Relationship Id="rId13" Type="http://schemas.openxmlformats.org/officeDocument/2006/relationships/diagramQuickStyle" Target="../diagrams/quickStyle3.xml"/><Relationship Id="rId14" Type="http://schemas.openxmlformats.org/officeDocument/2006/relationships/diagramColors" Target="../diagrams/colors3.xml"/><Relationship Id="rId15" Type="http://schemas.microsoft.com/office/2007/relationships/diagramDrawing" Target="../diagrams/drawing3.xml"/><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emf"/><Relationship Id="rId7" Type="http://schemas.openxmlformats.org/officeDocument/2006/relationships/image" Target="../media/image11.jpe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784"/>
            <a:ext cx="8517632" cy="2448272"/>
          </a:xfrm>
          <a:solidFill>
            <a:schemeClr val="accent1">
              <a:lumMod val="60000"/>
              <a:lumOff val="40000"/>
            </a:schemeClr>
          </a:solidFill>
        </p:spPr>
        <p:txBody>
          <a:bodyPr>
            <a:normAutofit/>
          </a:bodyPr>
          <a:lstStyle/>
          <a:p>
            <a:pPr algn="ctr"/>
            <a:r>
              <a:rPr lang="en-US" sz="3200" dirty="0" smtClean="0"/>
              <a:t>The use of tablets in improving learning outcomes</a:t>
            </a:r>
            <a:br>
              <a:rPr lang="en-US" sz="3200" dirty="0" smtClean="0"/>
            </a:br>
            <a:r>
              <a:rPr lang="en-US" sz="2400" i="1" dirty="0" smtClean="0"/>
              <a:t>Enhancing mathematics teaching and learning</a:t>
            </a:r>
            <a:endParaRPr lang="en-US" sz="2400" i="1" dirty="0"/>
          </a:p>
        </p:txBody>
      </p:sp>
      <p:sp>
        <p:nvSpPr>
          <p:cNvPr id="6" name="TextBox 5"/>
          <p:cNvSpPr txBox="1"/>
          <p:nvPr/>
        </p:nvSpPr>
        <p:spPr>
          <a:xfrm>
            <a:off x="634144" y="4509120"/>
            <a:ext cx="6602151" cy="1384995"/>
          </a:xfrm>
          <a:prstGeom prst="rect">
            <a:avLst/>
          </a:prstGeom>
          <a:noFill/>
        </p:spPr>
        <p:txBody>
          <a:bodyPr wrap="square" rtlCol="0">
            <a:spAutoFit/>
          </a:bodyPr>
          <a:lstStyle/>
          <a:p>
            <a:r>
              <a:rPr lang="en-US" sz="2200" i="1" spc="-100" dirty="0" err="1" smtClean="0">
                <a:solidFill>
                  <a:schemeClr val="tx2"/>
                </a:solidFill>
                <a:latin typeface="+mj-lt"/>
                <a:ea typeface="+mj-ea"/>
                <a:cs typeface="+mj-cs"/>
              </a:rPr>
              <a:t>Dimotiko</a:t>
            </a:r>
            <a:r>
              <a:rPr lang="en-US" sz="2200" i="1" spc="-100" dirty="0" smtClean="0">
                <a:solidFill>
                  <a:schemeClr val="tx2"/>
                </a:solidFill>
                <a:latin typeface="+mj-lt"/>
                <a:ea typeface="+mj-ea"/>
                <a:cs typeface="+mj-cs"/>
              </a:rPr>
              <a:t> </a:t>
            </a:r>
            <a:r>
              <a:rPr lang="en-US" sz="2200" i="1" spc="-100" dirty="0" err="1" smtClean="0">
                <a:solidFill>
                  <a:schemeClr val="tx2"/>
                </a:solidFill>
                <a:latin typeface="+mj-lt"/>
                <a:ea typeface="+mj-ea"/>
                <a:cs typeface="+mj-cs"/>
              </a:rPr>
              <a:t>Scholeio</a:t>
            </a:r>
            <a:r>
              <a:rPr lang="en-US" sz="2200" i="1" spc="-100" dirty="0" smtClean="0">
                <a:solidFill>
                  <a:schemeClr val="tx2"/>
                </a:solidFill>
                <a:latin typeface="+mj-lt"/>
                <a:ea typeface="+mj-ea"/>
                <a:cs typeface="+mj-cs"/>
              </a:rPr>
              <a:t> </a:t>
            </a:r>
            <a:r>
              <a:rPr lang="en-US" sz="2200" i="1" spc="-100" dirty="0" err="1" smtClean="0">
                <a:solidFill>
                  <a:schemeClr val="tx2"/>
                </a:solidFill>
                <a:latin typeface="+mj-lt"/>
                <a:ea typeface="+mj-ea"/>
                <a:cs typeface="+mj-cs"/>
              </a:rPr>
              <a:t>Makedonitissas</a:t>
            </a:r>
            <a:r>
              <a:rPr lang="en-US" sz="2200" i="1" spc="-100" dirty="0" smtClean="0">
                <a:solidFill>
                  <a:schemeClr val="tx2"/>
                </a:solidFill>
                <a:latin typeface="+mj-lt"/>
                <a:ea typeface="+mj-ea"/>
                <a:cs typeface="+mj-cs"/>
              </a:rPr>
              <a:t> 3 </a:t>
            </a:r>
            <a:r>
              <a:rPr lang="mr-IN" sz="2200" i="1" spc="-100" dirty="0" smtClean="0">
                <a:solidFill>
                  <a:schemeClr val="tx2"/>
                </a:solidFill>
                <a:latin typeface="+mj-lt"/>
                <a:ea typeface="+mj-ea"/>
                <a:cs typeface="+mj-cs"/>
              </a:rPr>
              <a:t>–</a:t>
            </a:r>
            <a:r>
              <a:rPr lang="en-US" sz="2200" i="1" spc="-100" dirty="0" smtClean="0">
                <a:solidFill>
                  <a:schemeClr val="tx2"/>
                </a:solidFill>
                <a:latin typeface="+mj-lt"/>
                <a:ea typeface="+mj-ea"/>
                <a:cs typeface="+mj-cs"/>
              </a:rPr>
              <a:t> Stylianos </a:t>
            </a:r>
            <a:r>
              <a:rPr lang="en-US" sz="2200" i="1" spc="-100" dirty="0" err="1" smtClean="0">
                <a:solidFill>
                  <a:schemeClr val="tx2"/>
                </a:solidFill>
                <a:latin typeface="+mj-lt"/>
                <a:ea typeface="+mj-ea"/>
                <a:cs typeface="+mj-cs"/>
              </a:rPr>
              <a:t>Lenas</a:t>
            </a:r>
            <a:endParaRPr lang="el-GR" sz="2200" i="1" spc="-100" dirty="0" smtClean="0">
              <a:solidFill>
                <a:schemeClr val="tx2"/>
              </a:solidFill>
              <a:latin typeface="+mj-lt"/>
              <a:ea typeface="+mj-ea"/>
              <a:cs typeface="+mj-cs"/>
            </a:endParaRPr>
          </a:p>
          <a:p>
            <a:endParaRPr lang="el-GR" sz="2200" i="1" spc="-100" dirty="0">
              <a:solidFill>
                <a:schemeClr val="tx2"/>
              </a:solidFill>
              <a:latin typeface="+mj-lt"/>
              <a:ea typeface="+mj-ea"/>
              <a:cs typeface="+mj-cs"/>
            </a:endParaRPr>
          </a:p>
          <a:p>
            <a:r>
              <a:rPr lang="en-US" sz="2200" i="1" spc="-100" dirty="0" smtClean="0">
                <a:solidFill>
                  <a:schemeClr val="tx2"/>
                </a:solidFill>
                <a:latin typeface="+mj-lt"/>
                <a:ea typeface="+mj-ea"/>
                <a:cs typeface="+mj-cs"/>
              </a:rPr>
              <a:t>Thursday</a:t>
            </a:r>
            <a:r>
              <a:rPr lang="el-GR" sz="2200" i="1" spc="-100" dirty="0" smtClean="0">
                <a:solidFill>
                  <a:schemeClr val="tx2"/>
                </a:solidFill>
                <a:latin typeface="+mj-lt"/>
                <a:ea typeface="+mj-ea"/>
                <a:cs typeface="+mj-cs"/>
              </a:rPr>
              <a:t>, </a:t>
            </a:r>
            <a:r>
              <a:rPr lang="en-US" sz="2200" i="1" spc="-100" dirty="0" smtClean="0">
                <a:solidFill>
                  <a:schemeClr val="tx2"/>
                </a:solidFill>
                <a:latin typeface="+mj-lt"/>
                <a:ea typeface="+mj-ea"/>
                <a:cs typeface="+mj-cs"/>
              </a:rPr>
              <a:t>8 June 2017</a:t>
            </a:r>
            <a:endParaRPr lang="el-GR" sz="2200" i="1" spc="-100" dirty="0" smtClean="0">
              <a:solidFill>
                <a:schemeClr val="tx2"/>
              </a:solidFill>
              <a:latin typeface="+mj-lt"/>
              <a:ea typeface="+mj-ea"/>
              <a:cs typeface="+mj-cs"/>
            </a:endParaRPr>
          </a:p>
          <a:p>
            <a:endParaRPr lang="el-GR" spc="-100" dirty="0">
              <a:solidFill>
                <a:schemeClr val="tx2"/>
              </a:solidFill>
              <a:latin typeface="+mj-lt"/>
              <a:ea typeface="+mj-ea"/>
              <a:cs typeface="+mj-cs"/>
            </a:endParaRPr>
          </a:p>
        </p:txBody>
      </p:sp>
    </p:spTree>
    <p:extLst>
      <p:ext uri="{BB962C8B-B14F-4D97-AF65-F5344CB8AC3E}">
        <p14:creationId xmlns:p14="http://schemas.microsoft.com/office/powerpoint/2010/main" val="1002210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2276872"/>
            <a:ext cx="8645544" cy="3168352"/>
          </a:xfrm>
        </p:spPr>
        <p:txBody>
          <a:bodyPr>
            <a:normAutofit/>
          </a:bodyPr>
          <a:lstStyle/>
          <a:p>
            <a:pPr algn="ctr"/>
            <a:r>
              <a:rPr lang="en-US" sz="2600" dirty="0" smtClean="0"/>
              <a:t>3. </a:t>
            </a:r>
            <a:r>
              <a:rPr lang="en-US" sz="2600" u="sng" dirty="0" smtClean="0"/>
              <a:t>The tablets educational program</a:t>
            </a:r>
            <a:r>
              <a:rPr lang="mr-IN" sz="2600" u="sng" dirty="0" smtClean="0"/>
              <a:t>…</a:t>
            </a:r>
            <a:r>
              <a:rPr lang="en-US" sz="2600" u="sng" dirty="0" smtClean="0"/>
              <a:t> strengths and limitations</a:t>
            </a:r>
            <a:br>
              <a:rPr lang="en-US" sz="2600" u="sng" dirty="0" smtClean="0"/>
            </a:br>
            <a:r>
              <a:rPr lang="en-US" sz="2600" u="sng" dirty="0" smtClean="0"/>
              <a:t/>
            </a:r>
            <a:br>
              <a:rPr lang="en-US" sz="2600" u="sng" dirty="0" smtClean="0"/>
            </a:br>
            <a:r>
              <a:rPr lang="en-US" sz="2600" dirty="0" smtClean="0"/>
              <a:t>our example in pictures</a:t>
            </a:r>
            <a:endParaRPr lang="en-US" sz="2600" dirty="0"/>
          </a:p>
        </p:txBody>
      </p:sp>
    </p:spTree>
    <p:extLst>
      <p:ext uri="{BB962C8B-B14F-4D97-AF65-F5344CB8AC3E}">
        <p14:creationId xmlns:p14="http://schemas.microsoft.com/office/powerpoint/2010/main" val="582599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32656"/>
            <a:ext cx="4572000" cy="34290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3284984"/>
            <a:ext cx="4608512" cy="3429000"/>
          </a:xfrm>
          <a:prstGeom prst="rect">
            <a:avLst/>
          </a:prstGeom>
        </p:spPr>
      </p:pic>
      <p:sp>
        <p:nvSpPr>
          <p:cNvPr id="8" name="Left Arrow 7"/>
          <p:cNvSpPr/>
          <p:nvPr/>
        </p:nvSpPr>
        <p:spPr>
          <a:xfrm>
            <a:off x="4572000" y="997438"/>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Ease of access to </a:t>
            </a:r>
            <a:r>
              <a:rPr lang="en-US" sz="2800" dirty="0" err="1" smtClean="0"/>
              <a:t>urls</a:t>
            </a:r>
            <a:endParaRPr lang="en-US" sz="2800" dirty="0"/>
          </a:p>
        </p:txBody>
      </p:sp>
      <p:sp>
        <p:nvSpPr>
          <p:cNvPr id="9" name="Right Arrow 8"/>
          <p:cNvSpPr/>
          <p:nvPr/>
        </p:nvSpPr>
        <p:spPr>
          <a:xfrm>
            <a:off x="120180" y="4432421"/>
            <a:ext cx="4407700"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Understanding of abstract concepts</a:t>
            </a:r>
            <a:endParaRPr lang="en-US" sz="2800" dirty="0"/>
          </a:p>
        </p:txBody>
      </p:sp>
    </p:spTree>
    <p:extLst>
      <p:ext uri="{BB962C8B-B14F-4D97-AF65-F5344CB8AC3E}">
        <p14:creationId xmlns:p14="http://schemas.microsoft.com/office/powerpoint/2010/main" val="1527073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1" y="332656"/>
            <a:ext cx="4572000" cy="34290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61656"/>
            <a:ext cx="4572000" cy="2952328"/>
          </a:xfrm>
          <a:prstGeom prst="rect">
            <a:avLst/>
          </a:prstGeom>
        </p:spPr>
      </p:pic>
      <p:sp>
        <p:nvSpPr>
          <p:cNvPr id="8" name="Right Arrow 7"/>
          <p:cNvSpPr/>
          <p:nvPr/>
        </p:nvSpPr>
        <p:spPr>
          <a:xfrm>
            <a:off x="82150" y="332656"/>
            <a:ext cx="4407700" cy="3429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Working alongside textbooks </a:t>
            </a:r>
            <a:r>
              <a:rPr lang="mr-IN" sz="2800" dirty="0" smtClean="0"/>
              <a:t>–</a:t>
            </a:r>
            <a:r>
              <a:rPr lang="en-US" sz="2800" dirty="0" smtClean="0"/>
              <a:t> more interactivity opportunities</a:t>
            </a:r>
            <a:endParaRPr lang="en-US" sz="2800" dirty="0"/>
          </a:p>
        </p:txBody>
      </p:sp>
      <p:sp>
        <p:nvSpPr>
          <p:cNvPr id="9" name="Left Arrow 8"/>
          <p:cNvSpPr/>
          <p:nvPr/>
        </p:nvSpPr>
        <p:spPr>
          <a:xfrm>
            <a:off x="4698570" y="4426438"/>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Reflection</a:t>
            </a:r>
            <a:endParaRPr lang="en-US" sz="2800" dirty="0"/>
          </a:p>
        </p:txBody>
      </p:sp>
    </p:spTree>
    <p:extLst>
      <p:ext uri="{BB962C8B-B14F-4D97-AF65-F5344CB8AC3E}">
        <p14:creationId xmlns:p14="http://schemas.microsoft.com/office/powerpoint/2010/main" val="172469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84" y="324039"/>
            <a:ext cx="4607493" cy="342899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1462" y="3591018"/>
            <a:ext cx="4572538" cy="3266982"/>
          </a:xfrm>
          <a:prstGeom prst="rect">
            <a:avLst/>
          </a:prstGeom>
        </p:spPr>
      </p:pic>
      <p:sp>
        <p:nvSpPr>
          <p:cNvPr id="6" name="Left Arrow 5"/>
          <p:cNvSpPr/>
          <p:nvPr/>
        </p:nvSpPr>
        <p:spPr>
          <a:xfrm>
            <a:off x="4645627" y="1374188"/>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Content transformation</a:t>
            </a:r>
            <a:endParaRPr lang="en-US" sz="2800" dirty="0"/>
          </a:p>
        </p:txBody>
      </p:sp>
      <p:sp>
        <p:nvSpPr>
          <p:cNvPr id="14" name="Right Arrow 13"/>
          <p:cNvSpPr/>
          <p:nvPr/>
        </p:nvSpPr>
        <p:spPr>
          <a:xfrm>
            <a:off x="120180" y="3753038"/>
            <a:ext cx="4407700" cy="3104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Increasing </a:t>
            </a:r>
            <a:r>
              <a:rPr lang="en-US" sz="2800" smtClean="0"/>
              <a:t>the range and sophistication </a:t>
            </a:r>
            <a:r>
              <a:rPr lang="en-US" sz="2800" dirty="0" smtClean="0"/>
              <a:t>of possible activities</a:t>
            </a:r>
            <a:endParaRPr lang="en-US" sz="2800" dirty="0"/>
          </a:p>
        </p:txBody>
      </p:sp>
    </p:spTree>
    <p:extLst>
      <p:ext uri="{BB962C8B-B14F-4D97-AF65-F5344CB8AC3E}">
        <p14:creationId xmlns:p14="http://schemas.microsoft.com/office/powerpoint/2010/main" val="921110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332657"/>
            <a:ext cx="4572000" cy="325836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93" y="3591018"/>
            <a:ext cx="4355976" cy="3266982"/>
          </a:xfrm>
          <a:prstGeom prst="rect">
            <a:avLst/>
          </a:prstGeom>
        </p:spPr>
      </p:pic>
      <p:pic>
        <p:nvPicPr>
          <p:cNvPr id="8" name="Picture 7"/>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4958" y="3591018"/>
            <a:ext cx="4501546" cy="3266982"/>
          </a:xfrm>
          <a:prstGeom prst="rect">
            <a:avLst/>
          </a:prstGeom>
        </p:spPr>
      </p:pic>
      <p:sp>
        <p:nvSpPr>
          <p:cNvPr id="9" name="Left Arrow 8"/>
          <p:cNvSpPr/>
          <p:nvPr/>
        </p:nvSpPr>
        <p:spPr>
          <a:xfrm>
            <a:off x="4536504" y="4413127"/>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New ways of formative assessment</a:t>
            </a:r>
            <a:endParaRPr lang="en-US" sz="2800" dirty="0"/>
          </a:p>
        </p:txBody>
      </p:sp>
      <p:sp>
        <p:nvSpPr>
          <p:cNvPr id="10" name="Right Arrow 9"/>
          <p:cNvSpPr/>
          <p:nvPr/>
        </p:nvSpPr>
        <p:spPr>
          <a:xfrm>
            <a:off x="164300" y="764704"/>
            <a:ext cx="4407700" cy="2421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The use of technology shifts to the hands of the pupils</a:t>
            </a:r>
            <a:endParaRPr lang="en-US" sz="2800" dirty="0"/>
          </a:p>
        </p:txBody>
      </p:sp>
    </p:spTree>
    <p:extLst>
      <p:ext uri="{BB962C8B-B14F-4D97-AF65-F5344CB8AC3E}">
        <p14:creationId xmlns:p14="http://schemas.microsoft.com/office/powerpoint/2010/main" val="145816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394"/>
          <a:stretch/>
        </p:blipFill>
        <p:spPr>
          <a:xfrm>
            <a:off x="9127" y="332656"/>
            <a:ext cx="3886362" cy="3528392"/>
          </a:xfrm>
          <a:prstGeom prst="rect">
            <a:avLst/>
          </a:prstGeom>
        </p:spPr>
      </p:pic>
      <p:pic>
        <p:nvPicPr>
          <p:cNvPr id="5" name="Content Placeholder 4"/>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r="8554" b="9083"/>
          <a:stretch/>
        </p:blipFill>
        <p:spPr>
          <a:xfrm>
            <a:off x="3895489" y="3861048"/>
            <a:ext cx="5248511" cy="2996953"/>
          </a:xfrm>
          <a:prstGeom prst="rect">
            <a:avLst/>
          </a:prstGeom>
        </p:spPr>
      </p:pic>
      <p:sp>
        <p:nvSpPr>
          <p:cNvPr id="6" name="Left Arrow 5"/>
          <p:cNvSpPr/>
          <p:nvPr/>
        </p:nvSpPr>
        <p:spPr>
          <a:xfrm>
            <a:off x="3895490" y="997438"/>
            <a:ext cx="4995372" cy="28636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Advancement of higher </a:t>
            </a:r>
            <a:r>
              <a:rPr lang="en-US" sz="2800" smtClean="0"/>
              <a:t>cognitive functions and 21</a:t>
            </a:r>
            <a:r>
              <a:rPr lang="en-US" sz="2800" baseline="30000" smtClean="0"/>
              <a:t>st</a:t>
            </a:r>
            <a:r>
              <a:rPr lang="en-US" sz="2800" smtClean="0"/>
              <a:t> century skills</a:t>
            </a:r>
            <a:endParaRPr lang="en-US" sz="2800" dirty="0"/>
          </a:p>
        </p:txBody>
      </p:sp>
      <p:sp>
        <p:nvSpPr>
          <p:cNvPr id="9" name="Right Arrow 8"/>
          <p:cNvSpPr/>
          <p:nvPr/>
        </p:nvSpPr>
        <p:spPr>
          <a:xfrm>
            <a:off x="120180" y="4329102"/>
            <a:ext cx="3775309" cy="212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Rich and dynamic environment</a:t>
            </a:r>
            <a:endParaRPr lang="en-US" sz="2800" dirty="0"/>
          </a:p>
        </p:txBody>
      </p:sp>
    </p:spTree>
    <p:extLst>
      <p:ext uri="{BB962C8B-B14F-4D97-AF65-F5344CB8AC3E}">
        <p14:creationId xmlns:p14="http://schemas.microsoft.com/office/powerpoint/2010/main" val="1867342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10" y="332656"/>
            <a:ext cx="2575597" cy="458112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250"/>
          <a:stretch/>
        </p:blipFill>
        <p:spPr>
          <a:xfrm>
            <a:off x="1463778" y="2636912"/>
            <a:ext cx="2735665" cy="42210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4752" y="340365"/>
            <a:ext cx="2650480" cy="4456788"/>
          </a:xfrm>
          <a:prstGeom prst="rect">
            <a:avLst/>
          </a:prstGeom>
        </p:spPr>
      </p:pic>
      <p:sp>
        <p:nvSpPr>
          <p:cNvPr id="4" name="Left Arrow 3"/>
          <p:cNvSpPr/>
          <p:nvPr/>
        </p:nvSpPr>
        <p:spPr>
          <a:xfrm>
            <a:off x="4861651" y="2276872"/>
            <a:ext cx="4318861" cy="39604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Delivering content that would be difficult to do so without the use of new  technologies</a:t>
            </a:r>
            <a:endParaRPr lang="en-US" sz="2800" dirty="0"/>
          </a:p>
        </p:txBody>
      </p:sp>
    </p:spTree>
    <p:extLst>
      <p:ext uri="{BB962C8B-B14F-4D97-AF65-F5344CB8AC3E}">
        <p14:creationId xmlns:p14="http://schemas.microsoft.com/office/powerpoint/2010/main" val="1485303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0" y="-27384"/>
            <a:ext cx="9144000" cy="136815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t>Promoting a more pupil centered, inclusive and engaging curriculum</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71295"/>
            <a:ext cx="3973828" cy="2980371"/>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6428" y="871296"/>
            <a:ext cx="4008445" cy="300633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496729" y="3380901"/>
            <a:ext cx="2980370" cy="397382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628624" y="3342624"/>
            <a:ext cx="3013180" cy="4017572"/>
          </a:xfrm>
          <a:prstGeom prst="rect">
            <a:avLst/>
          </a:prstGeom>
        </p:spPr>
      </p:pic>
      <p:sp>
        <p:nvSpPr>
          <p:cNvPr id="2" name="TextBox 1"/>
          <p:cNvSpPr txBox="1"/>
          <p:nvPr/>
        </p:nvSpPr>
        <p:spPr>
          <a:xfrm>
            <a:off x="5126428" y="871295"/>
            <a:ext cx="4008445" cy="369332"/>
          </a:xfrm>
          <a:prstGeom prst="rect">
            <a:avLst/>
          </a:prstGeom>
          <a:solidFill>
            <a:schemeClr val="accent1"/>
          </a:solidFill>
        </p:spPr>
        <p:txBody>
          <a:bodyPr wrap="square" rtlCol="0">
            <a:spAutoFit/>
          </a:bodyPr>
          <a:lstStyle/>
          <a:p>
            <a:pPr algn="ctr"/>
            <a:r>
              <a:rPr lang="en-US" dirty="0" smtClean="0">
                <a:solidFill>
                  <a:schemeClr val="bg1"/>
                </a:solidFill>
              </a:rPr>
              <a:t>Automatic </a:t>
            </a:r>
            <a:r>
              <a:rPr lang="en-US" dirty="0" err="1" smtClean="0">
                <a:solidFill>
                  <a:schemeClr val="bg1"/>
                </a:solidFill>
              </a:rPr>
              <a:t>stuctured</a:t>
            </a:r>
            <a:r>
              <a:rPr lang="en-US" dirty="0" smtClean="0">
                <a:solidFill>
                  <a:schemeClr val="bg1"/>
                </a:solidFill>
              </a:rPr>
              <a:t> feedback</a:t>
            </a:r>
            <a:endParaRPr lang="en-US" dirty="0">
              <a:solidFill>
                <a:schemeClr val="bg1"/>
              </a:solidFill>
            </a:endParaRPr>
          </a:p>
        </p:txBody>
      </p:sp>
      <p:sp>
        <p:nvSpPr>
          <p:cNvPr id="3" name="TextBox 2"/>
          <p:cNvSpPr txBox="1"/>
          <p:nvPr/>
        </p:nvSpPr>
        <p:spPr>
          <a:xfrm>
            <a:off x="5126427" y="3851666"/>
            <a:ext cx="4008445" cy="369422"/>
          </a:xfrm>
          <a:prstGeom prst="rect">
            <a:avLst/>
          </a:prstGeom>
          <a:solidFill>
            <a:schemeClr val="accent1"/>
          </a:solidFill>
        </p:spPr>
        <p:txBody>
          <a:bodyPr wrap="square" rtlCol="0">
            <a:spAutoFit/>
          </a:bodyPr>
          <a:lstStyle/>
          <a:p>
            <a:r>
              <a:rPr lang="en-US" dirty="0" smtClean="0">
                <a:solidFill>
                  <a:schemeClr val="bg1"/>
                </a:solidFill>
              </a:rPr>
              <a:t>Device portability (Burden et al. 2012)</a:t>
            </a:r>
            <a:endParaRPr lang="en-US" dirty="0">
              <a:solidFill>
                <a:schemeClr val="bg1"/>
              </a:solidFill>
            </a:endParaRPr>
          </a:p>
        </p:txBody>
      </p:sp>
      <p:sp>
        <p:nvSpPr>
          <p:cNvPr id="4" name="TextBox 3"/>
          <p:cNvSpPr txBox="1"/>
          <p:nvPr/>
        </p:nvSpPr>
        <p:spPr>
          <a:xfrm>
            <a:off x="0" y="3877629"/>
            <a:ext cx="3973828" cy="646331"/>
          </a:xfrm>
          <a:prstGeom prst="rect">
            <a:avLst/>
          </a:prstGeom>
          <a:solidFill>
            <a:schemeClr val="accent1"/>
          </a:solidFill>
        </p:spPr>
        <p:txBody>
          <a:bodyPr wrap="square" rtlCol="0">
            <a:spAutoFit/>
          </a:bodyPr>
          <a:lstStyle/>
          <a:p>
            <a:r>
              <a:rPr lang="en-US" dirty="0" smtClean="0">
                <a:solidFill>
                  <a:schemeClr val="bg1"/>
                </a:solidFill>
              </a:rPr>
              <a:t>Motivating and active learning environment (</a:t>
            </a:r>
            <a:r>
              <a:rPr lang="en-US" dirty="0" err="1" smtClean="0">
                <a:solidFill>
                  <a:schemeClr val="bg1"/>
                </a:solidFill>
              </a:rPr>
              <a:t>Quillan</a:t>
            </a:r>
            <a:r>
              <a:rPr lang="en-US" dirty="0" smtClean="0">
                <a:solidFill>
                  <a:schemeClr val="bg1"/>
                </a:solidFill>
              </a:rPr>
              <a:t> 2011)</a:t>
            </a:r>
            <a:endParaRPr lang="en-US" dirty="0">
              <a:solidFill>
                <a:schemeClr val="bg1"/>
              </a:solidFill>
            </a:endParaRPr>
          </a:p>
        </p:txBody>
      </p:sp>
      <p:sp>
        <p:nvSpPr>
          <p:cNvPr id="10" name="TextBox 9"/>
          <p:cNvSpPr txBox="1"/>
          <p:nvPr/>
        </p:nvSpPr>
        <p:spPr>
          <a:xfrm>
            <a:off x="0" y="871295"/>
            <a:ext cx="3973828" cy="369332"/>
          </a:xfrm>
          <a:prstGeom prst="rect">
            <a:avLst/>
          </a:prstGeom>
          <a:solidFill>
            <a:schemeClr val="accent1"/>
          </a:solidFill>
        </p:spPr>
        <p:txBody>
          <a:bodyPr wrap="square" rtlCol="0">
            <a:spAutoFit/>
          </a:bodyPr>
          <a:lstStyle/>
          <a:p>
            <a:r>
              <a:rPr lang="en-US" dirty="0" smtClean="0">
                <a:solidFill>
                  <a:schemeClr val="bg1"/>
                </a:solidFill>
              </a:rPr>
              <a:t>Accelerated learning</a:t>
            </a:r>
            <a:endParaRPr lang="en-US" dirty="0">
              <a:solidFill>
                <a:schemeClr val="bg1"/>
              </a:solidFill>
            </a:endParaRPr>
          </a:p>
        </p:txBody>
      </p:sp>
    </p:spTree>
    <p:extLst>
      <p:ext uri="{BB962C8B-B14F-4D97-AF65-F5344CB8AC3E}">
        <p14:creationId xmlns:p14="http://schemas.microsoft.com/office/powerpoint/2010/main" val="53879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504056"/>
          </a:xfrm>
        </p:spPr>
        <p:txBody>
          <a:bodyPr>
            <a:normAutofit fontScale="90000"/>
          </a:bodyPr>
          <a:lstStyle/>
          <a:p>
            <a:r>
              <a:rPr lang="mr-IN" sz="3100" dirty="0" smtClean="0"/>
              <a:t>…</a:t>
            </a:r>
            <a:r>
              <a:rPr lang="el-GR" sz="3100" dirty="0" smtClean="0"/>
              <a:t> </a:t>
            </a:r>
            <a:r>
              <a:rPr lang="en-US" sz="3100" dirty="0" smtClean="0"/>
              <a:t>limitations / challenges</a:t>
            </a:r>
            <a:endParaRPr lang="en-US" sz="3100" dirty="0"/>
          </a:p>
        </p:txBody>
      </p:sp>
      <p:graphicFrame>
        <p:nvGraphicFramePr>
          <p:cNvPr id="4" name="Diagram 3"/>
          <p:cNvGraphicFramePr/>
          <p:nvPr>
            <p:extLst>
              <p:ext uri="{D42A27DB-BD31-4B8C-83A1-F6EECF244321}">
                <p14:modId xmlns:p14="http://schemas.microsoft.com/office/powerpoint/2010/main" val="1282739790"/>
              </p:ext>
            </p:extLst>
          </p:nvPr>
        </p:nvGraphicFramePr>
        <p:xfrm>
          <a:off x="0" y="827956"/>
          <a:ext cx="8964488" cy="5265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818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332656"/>
            <a:ext cx="4355976" cy="3266982"/>
          </a:xfrm>
        </p:spPr>
      </p:pic>
      <p:sp>
        <p:nvSpPr>
          <p:cNvPr id="5" name="TextBox 4"/>
          <p:cNvSpPr txBox="1"/>
          <p:nvPr/>
        </p:nvSpPr>
        <p:spPr>
          <a:xfrm>
            <a:off x="6281530" y="2723322"/>
            <a:ext cx="184731" cy="369332"/>
          </a:xfrm>
          <a:prstGeom prst="rect">
            <a:avLst/>
          </a:prstGeom>
          <a:noFill/>
        </p:spPr>
        <p:txBody>
          <a:bodyPr wrap="none" rtlCol="0">
            <a:spAutoFit/>
          </a:bodyPr>
          <a:lstStyle/>
          <a:p>
            <a:endParaRPr lang="en-US" dirty="0"/>
          </a:p>
        </p:txBody>
      </p:sp>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275755"/>
            <a:ext cx="4795529" cy="3596647"/>
          </a:xfrm>
          <a:prstGeom prst="rect">
            <a:avLst/>
          </a:prstGeom>
        </p:spPr>
      </p:pic>
      <p:sp>
        <p:nvSpPr>
          <p:cNvPr id="7" name="Right Arrow 6"/>
          <p:cNvSpPr/>
          <p:nvPr/>
        </p:nvSpPr>
        <p:spPr>
          <a:xfrm>
            <a:off x="0" y="3753038"/>
            <a:ext cx="4527880" cy="169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Purchase cost / no BYOD</a:t>
            </a:r>
            <a:endParaRPr lang="en-US" sz="2600" dirty="0"/>
          </a:p>
        </p:txBody>
      </p:sp>
      <p:sp>
        <p:nvSpPr>
          <p:cNvPr id="8" name="Left Arrow 7"/>
          <p:cNvSpPr/>
          <p:nvPr/>
        </p:nvSpPr>
        <p:spPr>
          <a:xfrm>
            <a:off x="4527880" y="861917"/>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Charging</a:t>
            </a:r>
            <a:endParaRPr lang="en-US" sz="2800" dirty="0"/>
          </a:p>
        </p:txBody>
      </p:sp>
    </p:spTree>
    <p:extLst>
      <p:ext uri="{BB962C8B-B14F-4D97-AF65-F5344CB8AC3E}">
        <p14:creationId xmlns:p14="http://schemas.microsoft.com/office/powerpoint/2010/main" val="54220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229600" cy="1008112"/>
          </a:xfrm>
        </p:spPr>
        <p:txBody>
          <a:bodyPr>
            <a:normAutofit fontScale="90000"/>
          </a:bodyPr>
          <a:lstStyle/>
          <a:p>
            <a:r>
              <a:rPr lang="en-US" sz="2700" i="1" dirty="0" err="1"/>
              <a:t>Dimotiko</a:t>
            </a:r>
            <a:r>
              <a:rPr lang="en-US" sz="2700" i="1" dirty="0"/>
              <a:t> </a:t>
            </a:r>
            <a:r>
              <a:rPr lang="en-US" sz="2700" i="1" dirty="0" err="1"/>
              <a:t>Scholeio</a:t>
            </a:r>
            <a:r>
              <a:rPr lang="en-US" sz="2700" i="1" dirty="0"/>
              <a:t> </a:t>
            </a:r>
            <a:r>
              <a:rPr lang="en-US" sz="2700" i="1" dirty="0" err="1"/>
              <a:t>Makedonitissas</a:t>
            </a:r>
            <a:r>
              <a:rPr lang="en-US" sz="2700" i="1" dirty="0"/>
              <a:t> 3 </a:t>
            </a:r>
            <a:r>
              <a:rPr lang="mr-IN" sz="2700" i="1" dirty="0"/>
              <a:t>–</a:t>
            </a:r>
            <a:r>
              <a:rPr lang="en-US" sz="2700" i="1" dirty="0"/>
              <a:t> Stylianos </a:t>
            </a:r>
            <a:r>
              <a:rPr lang="en-US" sz="2700" i="1" dirty="0" err="1"/>
              <a:t>Lenas</a:t>
            </a:r>
            <a:r>
              <a:rPr lang="el-GR" i="1" dirty="0"/>
              <a:t/>
            </a:r>
            <a:br>
              <a:rPr lang="el-GR" i="1" dirty="0"/>
            </a:br>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76619" y="476672"/>
            <a:ext cx="3031885" cy="2273914"/>
          </a:xfrm>
          <a:prstGeom prst="ellipse">
            <a:avLst/>
          </a:prstGeom>
          <a:ln>
            <a:noFill/>
          </a:ln>
          <a:effectLst>
            <a:softEdge rad="112500"/>
          </a:effectLst>
        </p:spPr>
      </p:pic>
      <p:graphicFrame>
        <p:nvGraphicFramePr>
          <p:cNvPr id="6" name="Diagram 5"/>
          <p:cNvGraphicFramePr/>
          <p:nvPr>
            <p:extLst>
              <p:ext uri="{D42A27DB-BD31-4B8C-83A1-F6EECF244321}">
                <p14:modId xmlns:p14="http://schemas.microsoft.com/office/powerpoint/2010/main" val="573516851"/>
              </p:ext>
            </p:extLst>
          </p:nvPr>
        </p:nvGraphicFramePr>
        <p:xfrm>
          <a:off x="31531" y="980728"/>
          <a:ext cx="8964488" cy="5743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412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535488" y="332656"/>
            <a:ext cx="4608512" cy="3456384"/>
          </a:xfrm>
        </p:spPr>
      </p:pic>
      <p:pic>
        <p:nvPicPr>
          <p:cNvPr id="6"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43402"/>
            <a:ext cx="4535488" cy="3401616"/>
          </a:xfrm>
          <a:prstGeom prst="rect">
            <a:avLst/>
          </a:prstGeom>
        </p:spPr>
      </p:pic>
      <p:sp>
        <p:nvSpPr>
          <p:cNvPr id="7" name="Right Arrow 6"/>
          <p:cNvSpPr/>
          <p:nvPr/>
        </p:nvSpPr>
        <p:spPr>
          <a:xfrm>
            <a:off x="0" y="1041936"/>
            <a:ext cx="4527880" cy="1692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smtClean="0"/>
              <a:t>Currying</a:t>
            </a:r>
            <a:endParaRPr lang="en-US" sz="2600" dirty="0"/>
          </a:p>
        </p:txBody>
      </p:sp>
      <p:sp>
        <p:nvSpPr>
          <p:cNvPr id="8" name="Left Arrow 7"/>
          <p:cNvSpPr/>
          <p:nvPr/>
        </p:nvSpPr>
        <p:spPr>
          <a:xfrm>
            <a:off x="4536504" y="4413127"/>
            <a:ext cx="4318861" cy="16227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Wi fi access</a:t>
            </a:r>
            <a:endParaRPr lang="en-US" sz="2800" dirty="0"/>
          </a:p>
        </p:txBody>
      </p:sp>
    </p:spTree>
    <p:extLst>
      <p:ext uri="{BB962C8B-B14F-4D97-AF65-F5344CB8AC3E}">
        <p14:creationId xmlns:p14="http://schemas.microsoft.com/office/powerpoint/2010/main" val="244576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683568" y="404664"/>
            <a:ext cx="7560840" cy="14401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Mirroring and monitoring screens</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420888"/>
            <a:ext cx="4171710" cy="3647266"/>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3988" y="2420888"/>
            <a:ext cx="4265142" cy="3647266"/>
          </a:xfrm>
          <a:prstGeom prst="rect">
            <a:avLst/>
          </a:prstGeom>
        </p:spPr>
      </p:pic>
    </p:spTree>
    <p:extLst>
      <p:ext uri="{BB962C8B-B14F-4D97-AF65-F5344CB8AC3E}">
        <p14:creationId xmlns:p14="http://schemas.microsoft.com/office/powerpoint/2010/main" val="495198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0879" y="1909008"/>
            <a:ext cx="4106882" cy="2592288"/>
          </a:xfrm>
          <a:prstGeom prst="rect">
            <a:avLst/>
          </a:prstGeom>
        </p:spPr>
      </p:pic>
      <p:pic>
        <p:nvPicPr>
          <p:cNvPr id="5" name="Picture 4"/>
          <p:cNvPicPr>
            <a:picLocks noChangeAspect="1"/>
          </p:cNvPicPr>
          <p:nvPr/>
        </p:nvPicPr>
        <p:blipFill>
          <a:blip r:embed="rId4"/>
          <a:stretch>
            <a:fillRect/>
          </a:stretch>
        </p:blipFill>
        <p:spPr>
          <a:xfrm>
            <a:off x="4197761" y="1926452"/>
            <a:ext cx="4932040" cy="2592288"/>
          </a:xfrm>
          <a:prstGeom prst="rect">
            <a:avLst/>
          </a:prstGeom>
        </p:spPr>
      </p:pic>
      <p:pic>
        <p:nvPicPr>
          <p:cNvPr id="6" name="Picture 5"/>
          <p:cNvPicPr>
            <a:picLocks noChangeAspect="1"/>
          </p:cNvPicPr>
          <p:nvPr/>
        </p:nvPicPr>
        <p:blipFill>
          <a:blip r:embed="rId5"/>
          <a:stretch>
            <a:fillRect/>
          </a:stretch>
        </p:blipFill>
        <p:spPr>
          <a:xfrm>
            <a:off x="97775" y="4729201"/>
            <a:ext cx="2164499" cy="2164499"/>
          </a:xfrm>
          <a:prstGeom prst="rect">
            <a:avLst/>
          </a:prstGeom>
        </p:spPr>
      </p:pic>
      <p:pic>
        <p:nvPicPr>
          <p:cNvPr id="7" name="Picture 6"/>
          <p:cNvPicPr>
            <a:picLocks noChangeAspect="1"/>
          </p:cNvPicPr>
          <p:nvPr/>
        </p:nvPicPr>
        <p:blipFill>
          <a:blip r:embed="rId6"/>
          <a:stretch>
            <a:fillRect/>
          </a:stretch>
        </p:blipFill>
        <p:spPr>
          <a:xfrm>
            <a:off x="3491880" y="4518770"/>
            <a:ext cx="2448272" cy="2409616"/>
          </a:xfrm>
          <a:prstGeom prst="rect">
            <a:avLst/>
          </a:prstGeom>
        </p:spPr>
      </p:pic>
      <p:pic>
        <p:nvPicPr>
          <p:cNvPr id="8" name="Picture 7"/>
          <p:cNvPicPr>
            <a:picLocks noChangeAspect="1"/>
          </p:cNvPicPr>
          <p:nvPr/>
        </p:nvPicPr>
        <p:blipFill>
          <a:blip r:embed="rId7"/>
          <a:stretch>
            <a:fillRect/>
          </a:stretch>
        </p:blipFill>
        <p:spPr>
          <a:xfrm>
            <a:off x="7398346" y="4527462"/>
            <a:ext cx="1745654" cy="2330538"/>
          </a:xfrm>
          <a:prstGeom prst="rect">
            <a:avLst/>
          </a:prstGeom>
        </p:spPr>
      </p:pic>
      <p:sp>
        <p:nvSpPr>
          <p:cNvPr id="2" name="Down Arrow Callout 1"/>
          <p:cNvSpPr/>
          <p:nvPr/>
        </p:nvSpPr>
        <p:spPr>
          <a:xfrm>
            <a:off x="827584" y="404664"/>
            <a:ext cx="7416824" cy="136815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Full </a:t>
            </a:r>
            <a:r>
              <a:rPr lang="en-US" sz="2400" dirty="0" err="1" smtClean="0"/>
              <a:t>eploitation</a:t>
            </a:r>
            <a:r>
              <a:rPr lang="en-US" sz="2400" dirty="0" smtClean="0"/>
              <a:t> / use consistency / program viability</a:t>
            </a:r>
            <a:endParaRPr lang="en-US" sz="2400" dirty="0"/>
          </a:p>
        </p:txBody>
      </p:sp>
    </p:spTree>
    <p:extLst>
      <p:ext uri="{BB962C8B-B14F-4D97-AF65-F5344CB8AC3E}">
        <p14:creationId xmlns:p14="http://schemas.microsoft.com/office/powerpoint/2010/main" val="1181767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0600"/>
          </a:xfrm>
        </p:spPr>
        <p:txBody>
          <a:bodyPr>
            <a:normAutofit fontScale="90000"/>
          </a:bodyPr>
          <a:lstStyle/>
          <a:p>
            <a:pPr algn="ctr"/>
            <a:r>
              <a:rPr lang="en-US" dirty="0" smtClean="0"/>
              <a:t>4. The tablets research program - EUC</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3288" y="1052736"/>
            <a:ext cx="6217423" cy="5544616"/>
          </a:xfrm>
          <a:prstGeom prst="rect">
            <a:avLst/>
          </a:prstGeom>
          <a:ln w="76200">
            <a:solidFill>
              <a:srgbClr val="45504D"/>
            </a:solidFill>
          </a:ln>
        </p:spPr>
      </p:pic>
    </p:spTree>
    <p:extLst>
      <p:ext uri="{BB962C8B-B14F-4D97-AF65-F5344CB8AC3E}">
        <p14:creationId xmlns:p14="http://schemas.microsoft.com/office/powerpoint/2010/main" val="1272525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640960" cy="4876800"/>
          </a:xfrm>
          <a:solidFill>
            <a:schemeClr val="accent1"/>
          </a:solidFill>
        </p:spPr>
        <p:txBody>
          <a:bodyPr>
            <a:normAutofit/>
          </a:bodyPr>
          <a:lstStyle/>
          <a:p>
            <a:r>
              <a:rPr lang="en-US" b="1" u="sng" dirty="0" smtClean="0">
                <a:solidFill>
                  <a:schemeClr val="bg1"/>
                </a:solidFill>
              </a:rPr>
              <a:t>Phase 1</a:t>
            </a:r>
            <a:r>
              <a:rPr lang="el-GR" b="1" u="sng" dirty="0" smtClean="0">
                <a:solidFill>
                  <a:schemeClr val="bg1"/>
                </a:solidFill>
              </a:rPr>
              <a:t>:  </a:t>
            </a:r>
            <a:r>
              <a:rPr lang="en-US" b="1" u="sng" dirty="0" smtClean="0">
                <a:solidFill>
                  <a:schemeClr val="bg1"/>
                </a:solidFill>
              </a:rPr>
              <a:t>Pre-implementation </a:t>
            </a:r>
            <a:r>
              <a:rPr lang="el-GR" b="1" u="sng" dirty="0" smtClean="0">
                <a:solidFill>
                  <a:schemeClr val="bg1"/>
                </a:solidFill>
              </a:rPr>
              <a:t>(</a:t>
            </a:r>
            <a:r>
              <a:rPr lang="en-US" b="1" u="sng" dirty="0" smtClean="0">
                <a:solidFill>
                  <a:schemeClr val="bg1"/>
                </a:solidFill>
              </a:rPr>
              <a:t>August </a:t>
            </a:r>
            <a:r>
              <a:rPr lang="el-GR" b="1" u="sng" dirty="0" smtClean="0">
                <a:solidFill>
                  <a:schemeClr val="bg1"/>
                </a:solidFill>
              </a:rPr>
              <a:t>2016 </a:t>
            </a:r>
            <a:r>
              <a:rPr lang="mr-IN" b="1" u="sng" dirty="0" smtClean="0">
                <a:solidFill>
                  <a:schemeClr val="bg1"/>
                </a:solidFill>
              </a:rPr>
              <a:t>–</a:t>
            </a:r>
            <a:r>
              <a:rPr lang="el-GR" b="1" u="sng" dirty="0" smtClean="0">
                <a:solidFill>
                  <a:schemeClr val="bg1"/>
                </a:solidFill>
              </a:rPr>
              <a:t> </a:t>
            </a:r>
            <a:r>
              <a:rPr lang="en-US" b="1" u="sng" dirty="0" smtClean="0">
                <a:solidFill>
                  <a:schemeClr val="bg1"/>
                </a:solidFill>
              </a:rPr>
              <a:t>December </a:t>
            </a:r>
            <a:r>
              <a:rPr lang="el-GR" b="1" u="sng" dirty="0" smtClean="0">
                <a:solidFill>
                  <a:schemeClr val="bg1"/>
                </a:solidFill>
              </a:rPr>
              <a:t>2016</a:t>
            </a:r>
            <a:r>
              <a:rPr lang="el-GR" b="1" u="sng" dirty="0">
                <a:solidFill>
                  <a:schemeClr val="bg1"/>
                </a:solidFill>
              </a:rPr>
              <a:t>)</a:t>
            </a:r>
            <a:endParaRPr lang="en-GB" b="1" u="sng" dirty="0">
              <a:solidFill>
                <a:schemeClr val="bg1"/>
              </a:solidFill>
            </a:endParaRPr>
          </a:p>
          <a:p>
            <a:r>
              <a:rPr lang="el-GR" dirty="0" smtClean="0">
                <a:solidFill>
                  <a:schemeClr val="bg1"/>
                </a:solidFill>
              </a:rPr>
              <a:t>-</a:t>
            </a:r>
            <a:r>
              <a:rPr lang="en-US" dirty="0" smtClean="0">
                <a:solidFill>
                  <a:schemeClr val="bg1"/>
                </a:solidFill>
              </a:rPr>
              <a:t>Setting of implementation plan</a:t>
            </a:r>
            <a:endParaRPr lang="en-GB" dirty="0">
              <a:solidFill>
                <a:schemeClr val="bg1"/>
              </a:solidFill>
            </a:endParaRPr>
          </a:p>
          <a:p>
            <a:pPr lvl="0">
              <a:buFont typeface="Arial" charset="0"/>
              <a:buChar char="•"/>
            </a:pPr>
            <a:r>
              <a:rPr lang="el-GR" dirty="0" smtClean="0">
                <a:solidFill>
                  <a:schemeClr val="bg1"/>
                </a:solidFill>
              </a:rPr>
              <a:t>-</a:t>
            </a:r>
            <a:r>
              <a:rPr lang="en-US" dirty="0" smtClean="0">
                <a:solidFill>
                  <a:schemeClr val="bg1"/>
                </a:solidFill>
              </a:rPr>
              <a:t>Teacher training workshop </a:t>
            </a:r>
            <a:r>
              <a:rPr lang="el-GR" dirty="0" smtClean="0">
                <a:solidFill>
                  <a:schemeClr val="bg1"/>
                </a:solidFill>
              </a:rPr>
              <a:t>(6-7/9</a:t>
            </a:r>
            <a:r>
              <a:rPr lang="en-US" dirty="0" smtClean="0">
                <a:solidFill>
                  <a:schemeClr val="bg1"/>
                </a:solidFill>
              </a:rPr>
              <a:t>/2016</a:t>
            </a:r>
            <a:r>
              <a:rPr lang="el-GR" dirty="0" smtClean="0">
                <a:solidFill>
                  <a:schemeClr val="bg1"/>
                </a:solidFill>
              </a:rPr>
              <a:t>)</a:t>
            </a:r>
            <a:endParaRPr lang="el-GR" dirty="0">
              <a:solidFill>
                <a:schemeClr val="bg1"/>
              </a:solidFill>
            </a:endParaRPr>
          </a:p>
          <a:p>
            <a:pPr lvl="0">
              <a:buFont typeface="Arial" charset="0"/>
              <a:buChar char="•"/>
            </a:pPr>
            <a:endParaRPr lang="en-GB" dirty="0">
              <a:solidFill>
                <a:schemeClr val="bg1"/>
              </a:solidFill>
            </a:endParaRPr>
          </a:p>
          <a:p>
            <a:r>
              <a:rPr lang="en-US" b="1" u="sng" dirty="0" smtClean="0">
                <a:solidFill>
                  <a:schemeClr val="bg1"/>
                </a:solidFill>
              </a:rPr>
              <a:t>Phase</a:t>
            </a:r>
            <a:r>
              <a:rPr lang="el-GR" b="1" u="sng" dirty="0" smtClean="0">
                <a:solidFill>
                  <a:schemeClr val="bg1"/>
                </a:solidFill>
              </a:rPr>
              <a:t> </a:t>
            </a:r>
            <a:r>
              <a:rPr lang="el-GR" b="1" u="sng" dirty="0">
                <a:solidFill>
                  <a:schemeClr val="bg1"/>
                </a:solidFill>
              </a:rPr>
              <a:t>2: </a:t>
            </a:r>
            <a:r>
              <a:rPr lang="en-US" b="1" u="sng" dirty="0" smtClean="0">
                <a:solidFill>
                  <a:schemeClr val="bg1"/>
                </a:solidFill>
              </a:rPr>
              <a:t>Pilot </a:t>
            </a:r>
            <a:r>
              <a:rPr lang="en-US" b="1" u="sng" dirty="0" err="1" smtClean="0">
                <a:solidFill>
                  <a:schemeClr val="bg1"/>
                </a:solidFill>
              </a:rPr>
              <a:t>implemantation</a:t>
            </a:r>
            <a:r>
              <a:rPr lang="en-US" b="1" u="sng" dirty="0" smtClean="0">
                <a:solidFill>
                  <a:schemeClr val="bg1"/>
                </a:solidFill>
              </a:rPr>
              <a:t> </a:t>
            </a:r>
            <a:r>
              <a:rPr lang="el-GR" b="1" u="sng" dirty="0" smtClean="0">
                <a:solidFill>
                  <a:schemeClr val="bg1"/>
                </a:solidFill>
              </a:rPr>
              <a:t>(</a:t>
            </a:r>
            <a:r>
              <a:rPr lang="en-US" b="1" u="sng" dirty="0" smtClean="0">
                <a:solidFill>
                  <a:schemeClr val="bg1"/>
                </a:solidFill>
              </a:rPr>
              <a:t>January </a:t>
            </a:r>
            <a:r>
              <a:rPr lang="el-GR" b="1" u="sng" dirty="0" smtClean="0">
                <a:solidFill>
                  <a:schemeClr val="bg1"/>
                </a:solidFill>
              </a:rPr>
              <a:t>2017-</a:t>
            </a:r>
            <a:r>
              <a:rPr lang="en-US" b="1" u="sng" dirty="0" smtClean="0">
                <a:solidFill>
                  <a:schemeClr val="bg1"/>
                </a:solidFill>
              </a:rPr>
              <a:t> May </a:t>
            </a:r>
            <a:r>
              <a:rPr lang="el-GR" b="1" u="sng" dirty="0" smtClean="0">
                <a:solidFill>
                  <a:schemeClr val="bg1"/>
                </a:solidFill>
              </a:rPr>
              <a:t>2017</a:t>
            </a:r>
            <a:r>
              <a:rPr lang="el-GR" b="1" u="sng" dirty="0">
                <a:solidFill>
                  <a:schemeClr val="bg1"/>
                </a:solidFill>
              </a:rPr>
              <a:t>)</a:t>
            </a:r>
            <a:endParaRPr lang="en-GB" b="1" u="sng" dirty="0">
              <a:solidFill>
                <a:schemeClr val="bg1"/>
              </a:solidFill>
            </a:endParaRPr>
          </a:p>
          <a:p>
            <a:pPr lvl="0">
              <a:buFont typeface="Arial" charset="0"/>
              <a:buChar char="•"/>
            </a:pPr>
            <a:r>
              <a:rPr lang="el-GR" dirty="0" smtClean="0">
                <a:solidFill>
                  <a:schemeClr val="bg1"/>
                </a:solidFill>
              </a:rPr>
              <a:t>-</a:t>
            </a:r>
            <a:r>
              <a:rPr lang="en-US" dirty="0" smtClean="0">
                <a:solidFill>
                  <a:schemeClr val="bg1"/>
                </a:solidFill>
              </a:rPr>
              <a:t>algebra and statistics tests</a:t>
            </a:r>
            <a:endParaRPr lang="en-GB" dirty="0">
              <a:solidFill>
                <a:schemeClr val="bg1"/>
              </a:solidFill>
            </a:endParaRPr>
          </a:p>
          <a:p>
            <a:pPr lvl="0">
              <a:buFont typeface="Arial" charset="0"/>
              <a:buChar char="•"/>
            </a:pPr>
            <a:r>
              <a:rPr lang="el-GR" dirty="0" smtClean="0">
                <a:solidFill>
                  <a:schemeClr val="bg1"/>
                </a:solidFill>
              </a:rPr>
              <a:t>-</a:t>
            </a:r>
            <a:r>
              <a:rPr lang="en-US" dirty="0" smtClean="0">
                <a:solidFill>
                  <a:schemeClr val="bg1"/>
                </a:solidFill>
              </a:rPr>
              <a:t>questionnaires about the use of tablets</a:t>
            </a:r>
            <a:endParaRPr lang="en-GB" dirty="0">
              <a:solidFill>
                <a:schemeClr val="bg1"/>
              </a:solidFill>
            </a:endParaRPr>
          </a:p>
          <a:p>
            <a:pPr lvl="0">
              <a:buFont typeface="Arial" charset="0"/>
              <a:buChar char="•"/>
            </a:pPr>
            <a:r>
              <a:rPr lang="el-GR" dirty="0" smtClean="0">
                <a:solidFill>
                  <a:schemeClr val="bg1"/>
                </a:solidFill>
              </a:rPr>
              <a:t>-</a:t>
            </a:r>
            <a:r>
              <a:rPr lang="en-US" dirty="0" smtClean="0">
                <a:solidFill>
                  <a:schemeClr val="bg1"/>
                </a:solidFill>
              </a:rPr>
              <a:t> Data collection </a:t>
            </a:r>
            <a:r>
              <a:rPr lang="el-GR" dirty="0" smtClean="0">
                <a:solidFill>
                  <a:schemeClr val="bg1"/>
                </a:solidFill>
              </a:rPr>
              <a:t>(</a:t>
            </a:r>
            <a:r>
              <a:rPr lang="en-US" dirty="0" smtClean="0">
                <a:solidFill>
                  <a:schemeClr val="bg1"/>
                </a:solidFill>
              </a:rPr>
              <a:t>audio </a:t>
            </a:r>
            <a:r>
              <a:rPr lang="en-US" dirty="0" smtClean="0">
                <a:solidFill>
                  <a:schemeClr val="bg1"/>
                </a:solidFill>
              </a:rPr>
              <a:t>and video recordings</a:t>
            </a:r>
            <a:r>
              <a:rPr lang="el-GR" dirty="0" smtClean="0">
                <a:solidFill>
                  <a:schemeClr val="bg1"/>
                </a:solidFill>
              </a:rPr>
              <a:t>, </a:t>
            </a:r>
            <a:r>
              <a:rPr lang="en-US" dirty="0" smtClean="0">
                <a:solidFill>
                  <a:schemeClr val="bg1"/>
                </a:solidFill>
              </a:rPr>
              <a:t>online questionnaires</a:t>
            </a:r>
            <a:r>
              <a:rPr lang="el-GR" dirty="0" smtClean="0">
                <a:solidFill>
                  <a:schemeClr val="bg1"/>
                </a:solidFill>
              </a:rPr>
              <a:t>, </a:t>
            </a:r>
            <a:r>
              <a:rPr lang="en-US" dirty="0" smtClean="0">
                <a:solidFill>
                  <a:schemeClr val="bg1"/>
                </a:solidFill>
              </a:rPr>
              <a:t>tests </a:t>
            </a:r>
            <a:r>
              <a:rPr lang="en-US" dirty="0" err="1" smtClean="0">
                <a:solidFill>
                  <a:schemeClr val="bg1"/>
                </a:solidFill>
              </a:rPr>
              <a:t>etc</a:t>
            </a:r>
            <a:r>
              <a:rPr lang="el-GR" dirty="0" smtClean="0">
                <a:solidFill>
                  <a:schemeClr val="bg1"/>
                </a:solidFill>
              </a:rPr>
              <a:t>)</a:t>
            </a:r>
            <a:endParaRPr lang="en-GB" dirty="0">
              <a:solidFill>
                <a:schemeClr val="bg1"/>
              </a:solidFill>
            </a:endParaRPr>
          </a:p>
          <a:p>
            <a:pPr lvl="0">
              <a:buFont typeface="Arial" charset="0"/>
              <a:buChar char="•"/>
            </a:pPr>
            <a:r>
              <a:rPr lang="el-GR" dirty="0" smtClean="0">
                <a:solidFill>
                  <a:schemeClr val="bg1"/>
                </a:solidFill>
              </a:rPr>
              <a:t>-</a:t>
            </a:r>
            <a:r>
              <a:rPr lang="en-US" dirty="0" smtClean="0">
                <a:solidFill>
                  <a:schemeClr val="bg1"/>
                </a:solidFill>
              </a:rPr>
              <a:t> Selection of tablet apps (+PCs)</a:t>
            </a:r>
            <a:endParaRPr lang="en-GB" dirty="0">
              <a:solidFill>
                <a:schemeClr val="bg1"/>
              </a:solidFill>
            </a:endParaRPr>
          </a:p>
          <a:p>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685432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solidFill>
        </p:spPr>
        <p:txBody>
          <a:bodyPr>
            <a:normAutofit/>
          </a:bodyPr>
          <a:lstStyle/>
          <a:p>
            <a:pPr>
              <a:lnSpc>
                <a:spcPct val="120000"/>
              </a:lnSpc>
            </a:pPr>
            <a:r>
              <a:rPr lang="en-US" sz="2100" u="sng" dirty="0" smtClean="0">
                <a:solidFill>
                  <a:schemeClr val="bg1"/>
                </a:solidFill>
              </a:rPr>
              <a:t>Phase</a:t>
            </a:r>
            <a:r>
              <a:rPr lang="el-GR" sz="2100" u="sng" dirty="0" smtClean="0">
                <a:solidFill>
                  <a:schemeClr val="bg1"/>
                </a:solidFill>
              </a:rPr>
              <a:t> </a:t>
            </a:r>
            <a:r>
              <a:rPr lang="el-GR" sz="2100" u="sng" dirty="0">
                <a:solidFill>
                  <a:schemeClr val="bg1"/>
                </a:solidFill>
              </a:rPr>
              <a:t>3: </a:t>
            </a:r>
            <a:r>
              <a:rPr lang="en-US" sz="2100" u="sng" dirty="0" smtClean="0">
                <a:solidFill>
                  <a:schemeClr val="bg1"/>
                </a:solidFill>
              </a:rPr>
              <a:t>Evaluation of the pilot implementation</a:t>
            </a:r>
            <a:r>
              <a:rPr lang="el-GR" sz="2100" u="sng" dirty="0" smtClean="0">
                <a:solidFill>
                  <a:schemeClr val="bg1"/>
                </a:solidFill>
              </a:rPr>
              <a:t> (</a:t>
            </a:r>
            <a:r>
              <a:rPr lang="en-US" sz="2100" u="sng" dirty="0" smtClean="0">
                <a:solidFill>
                  <a:schemeClr val="bg1"/>
                </a:solidFill>
              </a:rPr>
              <a:t>June </a:t>
            </a:r>
            <a:r>
              <a:rPr lang="mr-IN" sz="2100" u="sng" dirty="0" smtClean="0">
                <a:solidFill>
                  <a:schemeClr val="bg1"/>
                </a:solidFill>
              </a:rPr>
              <a:t>–</a:t>
            </a:r>
            <a:r>
              <a:rPr lang="en-US" sz="2100" u="sng" dirty="0" smtClean="0">
                <a:solidFill>
                  <a:schemeClr val="bg1"/>
                </a:solidFill>
              </a:rPr>
              <a:t> August </a:t>
            </a:r>
            <a:r>
              <a:rPr lang="el-GR" sz="2100" u="sng" dirty="0" smtClean="0">
                <a:solidFill>
                  <a:schemeClr val="bg1"/>
                </a:solidFill>
              </a:rPr>
              <a:t>2017</a:t>
            </a:r>
            <a:r>
              <a:rPr lang="el-GR" sz="2100" u="sng" dirty="0">
                <a:solidFill>
                  <a:schemeClr val="bg1"/>
                </a:solidFill>
              </a:rPr>
              <a:t>) </a:t>
            </a:r>
            <a:endParaRPr lang="en-GB" sz="2100" u="sng" dirty="0">
              <a:solidFill>
                <a:schemeClr val="bg1"/>
              </a:solidFill>
            </a:endParaRPr>
          </a:p>
          <a:p>
            <a:pPr lvl="0">
              <a:lnSpc>
                <a:spcPct val="120000"/>
              </a:lnSpc>
              <a:buFont typeface="Arial" charset="0"/>
              <a:buChar char="•"/>
            </a:pPr>
            <a:r>
              <a:rPr lang="en-US" sz="2100" dirty="0" smtClean="0">
                <a:solidFill>
                  <a:schemeClr val="bg1"/>
                </a:solidFill>
              </a:rPr>
              <a:t>-Data Analysis</a:t>
            </a:r>
            <a:endParaRPr lang="en-GB" sz="2100" dirty="0">
              <a:solidFill>
                <a:schemeClr val="bg1"/>
              </a:solidFill>
            </a:endParaRPr>
          </a:p>
          <a:p>
            <a:pPr lvl="0">
              <a:lnSpc>
                <a:spcPct val="120000"/>
              </a:lnSpc>
              <a:buFont typeface="Arial" charset="0"/>
              <a:buChar char="•"/>
            </a:pPr>
            <a:r>
              <a:rPr lang="en-US" sz="2100" dirty="0" smtClean="0">
                <a:solidFill>
                  <a:schemeClr val="bg1"/>
                </a:solidFill>
              </a:rPr>
              <a:t>-Redesigning and finalizing the selection of tablet apps</a:t>
            </a:r>
            <a:endParaRPr lang="en-US" sz="2100" dirty="0">
              <a:solidFill>
                <a:schemeClr val="bg1"/>
              </a:solidFill>
            </a:endParaRPr>
          </a:p>
          <a:p>
            <a:pPr lvl="0">
              <a:lnSpc>
                <a:spcPct val="120000"/>
              </a:lnSpc>
              <a:buFont typeface="Arial" charset="0"/>
              <a:buChar char="•"/>
            </a:pPr>
            <a:endParaRPr lang="en-GB" sz="2100" dirty="0">
              <a:solidFill>
                <a:schemeClr val="bg1"/>
              </a:solidFill>
            </a:endParaRPr>
          </a:p>
          <a:p>
            <a:pPr>
              <a:lnSpc>
                <a:spcPct val="120000"/>
              </a:lnSpc>
            </a:pPr>
            <a:r>
              <a:rPr lang="en-US" sz="2100" u="sng" dirty="0" smtClean="0">
                <a:solidFill>
                  <a:schemeClr val="bg1"/>
                </a:solidFill>
              </a:rPr>
              <a:t>Phase </a:t>
            </a:r>
            <a:r>
              <a:rPr lang="el-GR" sz="2100" u="sng" dirty="0" smtClean="0">
                <a:solidFill>
                  <a:schemeClr val="bg1"/>
                </a:solidFill>
              </a:rPr>
              <a:t>4</a:t>
            </a:r>
            <a:r>
              <a:rPr lang="el-GR" sz="2100" u="sng" dirty="0">
                <a:solidFill>
                  <a:schemeClr val="bg1"/>
                </a:solidFill>
              </a:rPr>
              <a:t>: </a:t>
            </a:r>
            <a:r>
              <a:rPr lang="en-US" sz="2100" u="sng" dirty="0" smtClean="0">
                <a:solidFill>
                  <a:schemeClr val="bg1"/>
                </a:solidFill>
              </a:rPr>
              <a:t>Full implementation </a:t>
            </a:r>
            <a:r>
              <a:rPr lang="el-GR" sz="2100" u="sng" dirty="0" smtClean="0">
                <a:solidFill>
                  <a:schemeClr val="bg1"/>
                </a:solidFill>
              </a:rPr>
              <a:t>(</a:t>
            </a:r>
            <a:r>
              <a:rPr lang="en-US" sz="2100" u="sng" dirty="0" smtClean="0">
                <a:solidFill>
                  <a:schemeClr val="bg1"/>
                </a:solidFill>
              </a:rPr>
              <a:t>September </a:t>
            </a:r>
            <a:r>
              <a:rPr lang="el-GR" sz="2100" u="sng" dirty="0" smtClean="0">
                <a:solidFill>
                  <a:schemeClr val="bg1"/>
                </a:solidFill>
              </a:rPr>
              <a:t>2017</a:t>
            </a:r>
            <a:r>
              <a:rPr lang="en-US" sz="2100" u="sng" dirty="0" smtClean="0">
                <a:solidFill>
                  <a:schemeClr val="bg1"/>
                </a:solidFill>
              </a:rPr>
              <a:t> </a:t>
            </a:r>
            <a:r>
              <a:rPr lang="mr-IN" sz="2100" u="sng" dirty="0" smtClean="0">
                <a:solidFill>
                  <a:schemeClr val="bg1"/>
                </a:solidFill>
              </a:rPr>
              <a:t>–</a:t>
            </a:r>
            <a:r>
              <a:rPr lang="en-US" sz="2100" u="sng" dirty="0" smtClean="0">
                <a:solidFill>
                  <a:schemeClr val="bg1"/>
                </a:solidFill>
              </a:rPr>
              <a:t> June </a:t>
            </a:r>
            <a:r>
              <a:rPr lang="el-GR" sz="2100" u="sng" dirty="0" smtClean="0">
                <a:solidFill>
                  <a:schemeClr val="bg1"/>
                </a:solidFill>
              </a:rPr>
              <a:t>2018</a:t>
            </a:r>
            <a:r>
              <a:rPr lang="el-GR" sz="2100" u="sng" dirty="0">
                <a:solidFill>
                  <a:schemeClr val="bg1"/>
                </a:solidFill>
              </a:rPr>
              <a:t>)</a:t>
            </a:r>
            <a:endParaRPr lang="en-GB" sz="2100" u="sng" dirty="0">
              <a:solidFill>
                <a:schemeClr val="bg1"/>
              </a:solidFill>
            </a:endParaRPr>
          </a:p>
          <a:p>
            <a:pPr marL="187325" lvl="0" indent="-187325">
              <a:lnSpc>
                <a:spcPct val="120000"/>
              </a:lnSpc>
              <a:buFont typeface="Arial" charset="0"/>
              <a:buChar char="•"/>
            </a:pPr>
            <a:r>
              <a:rPr lang="en-US" sz="2100" dirty="0" smtClean="0">
                <a:solidFill>
                  <a:schemeClr val="bg1"/>
                </a:solidFill>
              </a:rPr>
              <a:t>-Full use of tablets on 1:1 basis</a:t>
            </a:r>
            <a:endParaRPr lang="en-GB" sz="2100" dirty="0">
              <a:solidFill>
                <a:schemeClr val="bg1"/>
              </a:solidFill>
            </a:endParaRPr>
          </a:p>
          <a:p>
            <a:pPr lvl="0">
              <a:lnSpc>
                <a:spcPct val="120000"/>
              </a:lnSpc>
              <a:buFont typeface="Arial" charset="0"/>
              <a:buChar char="•"/>
            </a:pPr>
            <a:r>
              <a:rPr lang="en-US" sz="2100" dirty="0" smtClean="0">
                <a:solidFill>
                  <a:schemeClr val="bg1"/>
                </a:solidFill>
              </a:rPr>
              <a:t>-From </a:t>
            </a:r>
            <a:r>
              <a:rPr lang="en-US" sz="2100" dirty="0" err="1" smtClean="0">
                <a:solidFill>
                  <a:schemeClr val="bg1"/>
                </a:solidFill>
              </a:rPr>
              <a:t>Maths</a:t>
            </a:r>
            <a:r>
              <a:rPr lang="en-US" sz="2100" dirty="0" smtClean="0">
                <a:solidFill>
                  <a:schemeClr val="bg1"/>
                </a:solidFill>
              </a:rPr>
              <a:t> to </a:t>
            </a:r>
            <a:r>
              <a:rPr lang="en-GB" sz="2100" dirty="0">
                <a:solidFill>
                  <a:schemeClr val="bg1"/>
                </a:solidFill>
              </a:rPr>
              <a:t> STE</a:t>
            </a:r>
            <a:r>
              <a:rPr lang="el-GR" sz="2100" dirty="0">
                <a:solidFill>
                  <a:schemeClr val="bg1"/>
                </a:solidFill>
              </a:rPr>
              <a:t>(Α)</a:t>
            </a:r>
            <a:r>
              <a:rPr lang="en-GB" sz="2100" dirty="0">
                <a:solidFill>
                  <a:schemeClr val="bg1"/>
                </a:solidFill>
              </a:rPr>
              <a:t>M</a:t>
            </a:r>
            <a:r>
              <a:rPr lang="el-GR" sz="2100" dirty="0">
                <a:solidFill>
                  <a:schemeClr val="bg1"/>
                </a:solidFill>
              </a:rPr>
              <a:t> (</a:t>
            </a:r>
            <a:r>
              <a:rPr lang="en-GB" sz="2100" dirty="0">
                <a:solidFill>
                  <a:schemeClr val="bg1"/>
                </a:solidFill>
              </a:rPr>
              <a:t>Science</a:t>
            </a:r>
            <a:r>
              <a:rPr lang="el-GR" sz="2100" dirty="0">
                <a:solidFill>
                  <a:schemeClr val="bg1"/>
                </a:solidFill>
              </a:rPr>
              <a:t>, </a:t>
            </a:r>
            <a:r>
              <a:rPr lang="en-GB" sz="2100" dirty="0">
                <a:solidFill>
                  <a:schemeClr val="bg1"/>
                </a:solidFill>
              </a:rPr>
              <a:t>Technology</a:t>
            </a:r>
            <a:r>
              <a:rPr lang="el-GR" sz="2100" dirty="0">
                <a:solidFill>
                  <a:schemeClr val="bg1"/>
                </a:solidFill>
              </a:rPr>
              <a:t>, </a:t>
            </a:r>
            <a:r>
              <a:rPr lang="en-GB" sz="2100" dirty="0">
                <a:solidFill>
                  <a:schemeClr val="bg1"/>
                </a:solidFill>
              </a:rPr>
              <a:t>Engineering</a:t>
            </a:r>
            <a:r>
              <a:rPr lang="el-GR" sz="2100" dirty="0">
                <a:solidFill>
                  <a:schemeClr val="bg1"/>
                </a:solidFill>
              </a:rPr>
              <a:t>, (</a:t>
            </a:r>
            <a:r>
              <a:rPr lang="en-GB" sz="2100" dirty="0">
                <a:solidFill>
                  <a:schemeClr val="bg1"/>
                </a:solidFill>
              </a:rPr>
              <a:t>Arts</a:t>
            </a:r>
            <a:r>
              <a:rPr lang="el-GR" sz="2100" dirty="0">
                <a:solidFill>
                  <a:schemeClr val="bg1"/>
                </a:solidFill>
              </a:rPr>
              <a:t>), </a:t>
            </a:r>
            <a:r>
              <a:rPr lang="en-GB" sz="2100" dirty="0">
                <a:solidFill>
                  <a:schemeClr val="bg1"/>
                </a:solidFill>
              </a:rPr>
              <a:t>Mathematics</a:t>
            </a:r>
            <a:r>
              <a:rPr lang="el-GR" sz="2100" dirty="0" smtClean="0">
                <a:solidFill>
                  <a:schemeClr val="bg1"/>
                </a:solidFill>
              </a:rPr>
              <a:t>).</a:t>
            </a:r>
            <a:endParaRPr lang="en-US" sz="2100" dirty="0" smtClean="0">
              <a:solidFill>
                <a:schemeClr val="bg1"/>
              </a:solidFill>
            </a:endParaRPr>
          </a:p>
          <a:p>
            <a:pPr lvl="0">
              <a:lnSpc>
                <a:spcPct val="120000"/>
              </a:lnSpc>
              <a:buFont typeface="Arial" charset="0"/>
              <a:buChar char="•"/>
            </a:pPr>
            <a:endParaRPr lang="en-GB" sz="2800" dirty="0">
              <a:solidFill>
                <a:schemeClr val="bg1"/>
              </a:solidFill>
            </a:endParaRPr>
          </a:p>
          <a:p>
            <a:pPr>
              <a:lnSpc>
                <a:spcPct val="120000"/>
              </a:lnSpc>
            </a:pPr>
            <a:endParaRPr lang="en-US" sz="2800" u="sng" dirty="0" smtClean="0">
              <a:solidFill>
                <a:schemeClr val="bg1"/>
              </a:solidFill>
            </a:endParaRPr>
          </a:p>
          <a:p>
            <a:endParaRPr lang="en-US" dirty="0"/>
          </a:p>
        </p:txBody>
      </p:sp>
      <p:pic>
        <p:nvPicPr>
          <p:cNvPr id="4" name="Picture 3"/>
          <p:cNvPicPr>
            <a:picLocks noChangeAspect="1"/>
          </p:cNvPicPr>
          <p:nvPr/>
        </p:nvPicPr>
        <p:blipFill>
          <a:blip r:embed="rId3"/>
          <a:stretch>
            <a:fillRect/>
          </a:stretch>
        </p:blipFill>
        <p:spPr>
          <a:xfrm>
            <a:off x="5436096" y="5373216"/>
            <a:ext cx="2826912" cy="805771"/>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664555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solidFill>
        </p:spPr>
        <p:txBody>
          <a:bodyPr>
            <a:normAutofit/>
          </a:bodyPr>
          <a:lstStyle/>
          <a:p>
            <a:pPr>
              <a:lnSpc>
                <a:spcPct val="120000"/>
              </a:lnSpc>
            </a:pPr>
            <a:r>
              <a:rPr lang="en-US" sz="2200" u="sng" dirty="0" smtClean="0">
                <a:solidFill>
                  <a:schemeClr val="bg1"/>
                </a:solidFill>
              </a:rPr>
              <a:t>Phase </a:t>
            </a:r>
            <a:r>
              <a:rPr lang="el-GR" sz="2200" u="sng" dirty="0" smtClean="0">
                <a:solidFill>
                  <a:schemeClr val="bg1"/>
                </a:solidFill>
              </a:rPr>
              <a:t>5</a:t>
            </a:r>
            <a:r>
              <a:rPr lang="el-GR" sz="2200" u="sng" dirty="0">
                <a:solidFill>
                  <a:schemeClr val="bg1"/>
                </a:solidFill>
              </a:rPr>
              <a:t>: </a:t>
            </a:r>
            <a:r>
              <a:rPr lang="en-US" sz="2200" u="sng" dirty="0" smtClean="0">
                <a:solidFill>
                  <a:schemeClr val="bg1"/>
                </a:solidFill>
              </a:rPr>
              <a:t>Implementation of educational program (Sep.</a:t>
            </a:r>
            <a:r>
              <a:rPr lang="el-GR" sz="2200" u="sng" dirty="0" smtClean="0">
                <a:solidFill>
                  <a:schemeClr val="bg1"/>
                </a:solidFill>
              </a:rPr>
              <a:t> </a:t>
            </a:r>
            <a:r>
              <a:rPr lang="en-US" sz="2200" u="sng" dirty="0" smtClean="0">
                <a:solidFill>
                  <a:schemeClr val="bg1"/>
                </a:solidFill>
              </a:rPr>
              <a:t>June </a:t>
            </a:r>
            <a:r>
              <a:rPr lang="el-GR" sz="2200" u="sng" dirty="0" smtClean="0">
                <a:solidFill>
                  <a:schemeClr val="bg1"/>
                </a:solidFill>
              </a:rPr>
              <a:t>2019)</a:t>
            </a:r>
            <a:endParaRPr lang="en-US" sz="2200" u="sng" smtClean="0">
              <a:solidFill>
                <a:schemeClr val="bg1"/>
              </a:solidFill>
            </a:endParaRPr>
          </a:p>
          <a:p>
            <a:pPr>
              <a:lnSpc>
                <a:spcPct val="120000"/>
              </a:lnSpc>
            </a:pPr>
            <a:endParaRPr lang="en-GB" sz="2200" u="sng" dirty="0">
              <a:solidFill>
                <a:schemeClr val="bg1"/>
              </a:solidFill>
            </a:endParaRPr>
          </a:p>
          <a:p>
            <a:pPr lvl="0">
              <a:lnSpc>
                <a:spcPct val="120000"/>
              </a:lnSpc>
              <a:buFont typeface="Arial" charset="0"/>
              <a:buChar char="•"/>
            </a:pPr>
            <a:r>
              <a:rPr lang="en-US" sz="2200" dirty="0" smtClean="0">
                <a:solidFill>
                  <a:schemeClr val="bg1"/>
                </a:solidFill>
              </a:rPr>
              <a:t>After analyzing and evaluating the research data an action plan will be designed for the full implementation of a clean educational program. </a:t>
            </a:r>
            <a:endParaRPr lang="en-US" dirty="0"/>
          </a:p>
        </p:txBody>
      </p:sp>
      <p:pic>
        <p:nvPicPr>
          <p:cNvPr id="4" name="Picture 3"/>
          <p:cNvPicPr>
            <a:picLocks noChangeAspect="1"/>
          </p:cNvPicPr>
          <p:nvPr/>
        </p:nvPicPr>
        <p:blipFill>
          <a:blip r:embed="rId3"/>
          <a:stretch>
            <a:fillRect/>
          </a:stretch>
        </p:blipFill>
        <p:spPr>
          <a:xfrm>
            <a:off x="683568" y="4509120"/>
            <a:ext cx="3374265" cy="84356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9571" y="4373416"/>
            <a:ext cx="1362745" cy="1114973"/>
          </a:xfrm>
          <a:prstGeom prst="rect">
            <a:avLst/>
          </a:prstGeom>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203583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623792"/>
          </a:xfrm>
        </p:spPr>
        <p:txBody>
          <a:bodyPr>
            <a:normAutofit/>
          </a:bodyPr>
          <a:lstStyle/>
          <a:p>
            <a:r>
              <a:rPr lang="en-US" dirty="0" smtClean="0"/>
              <a:t>Thank you!</a:t>
            </a:r>
            <a:br>
              <a:rPr lang="en-US" dirty="0" smtClean="0"/>
            </a:br>
            <a:r>
              <a:rPr lang="en-US" dirty="0" smtClean="0"/>
              <a:t/>
            </a:r>
            <a:br>
              <a:rPr lang="en-US" dirty="0" smtClean="0"/>
            </a:br>
            <a:r>
              <a:rPr lang="en-US" dirty="0" err="1" smtClean="0"/>
              <a:t>Demetris</a:t>
            </a:r>
            <a:r>
              <a:rPr lang="en-US" dirty="0" smtClean="0"/>
              <a:t> </a:t>
            </a:r>
            <a:r>
              <a:rPr lang="en-US" dirty="0" err="1" smtClean="0"/>
              <a:t>Nicolaou</a:t>
            </a:r>
            <a:r>
              <a:rPr lang="en-US" dirty="0" smtClean="0"/>
              <a:t/>
            </a:r>
            <a:br>
              <a:rPr lang="en-US" dirty="0" smtClean="0"/>
            </a:br>
            <a:r>
              <a:rPr lang="en-US" dirty="0" err="1" smtClean="0"/>
              <a:t>demetris.nic@gmail.com</a:t>
            </a:r>
            <a:r>
              <a:rPr lang="en-US" dirty="0" smtClean="0"/>
              <a:t/>
            </a:r>
            <a:br>
              <a:rPr lang="en-US" dirty="0" smtClean="0"/>
            </a:br>
            <a:endParaRPr lang="en-US" dirty="0"/>
          </a:p>
        </p:txBody>
      </p:sp>
    </p:spTree>
    <p:extLst>
      <p:ext uri="{BB962C8B-B14F-4D97-AF65-F5344CB8AC3E}">
        <p14:creationId xmlns:p14="http://schemas.microsoft.com/office/powerpoint/2010/main" val="203672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graphicFrame>
        <p:nvGraphicFramePr>
          <p:cNvPr id="4" name="Diagram 3"/>
          <p:cNvGraphicFramePr/>
          <p:nvPr>
            <p:extLst>
              <p:ext uri="{D42A27DB-BD31-4B8C-83A1-F6EECF244321}">
                <p14:modId xmlns:p14="http://schemas.microsoft.com/office/powerpoint/2010/main" val="1692133874"/>
              </p:ext>
            </p:extLst>
          </p:nvPr>
        </p:nvGraphicFramePr>
        <p:xfrm>
          <a:off x="73987" y="1713587"/>
          <a:ext cx="8892480" cy="442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69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838"/>
            <a:ext cx="9144000" cy="1296187"/>
          </a:xfrm>
        </p:spPr>
        <p:txBody>
          <a:bodyPr>
            <a:normAutofit fontScale="90000"/>
          </a:bodyPr>
          <a:lstStyle/>
          <a:p>
            <a:r>
              <a:rPr lang="el-GR" sz="2800" dirty="0" smtClean="0"/>
              <a:t>1. </a:t>
            </a:r>
            <a:r>
              <a:rPr lang="en-US" sz="2800" u="sng" dirty="0" smtClean="0"/>
              <a:t>The </a:t>
            </a:r>
            <a:r>
              <a:rPr lang="en-US" sz="2800" u="sng" dirty="0" err="1" smtClean="0"/>
              <a:t>integratiotion</a:t>
            </a:r>
            <a:r>
              <a:rPr lang="en-US" sz="2800" u="sng" dirty="0" smtClean="0"/>
              <a:t> of new technologies</a:t>
            </a:r>
            <a:r>
              <a:rPr lang="el-GR" sz="2800" u="sng" dirty="0" smtClean="0"/>
              <a:t>:  </a:t>
            </a:r>
            <a:r>
              <a:rPr lang="en-US" sz="2800" u="sng" dirty="0" smtClean="0"/>
              <a:t>The </a:t>
            </a:r>
            <a:r>
              <a:rPr lang="en-US" sz="2800" u="sng" dirty="0"/>
              <a:t>beginning</a:t>
            </a:r>
            <a:r>
              <a:rPr lang="mr-IN" sz="2800" u="sng" dirty="0"/>
              <a:t>…</a:t>
            </a:r>
            <a:r>
              <a:rPr lang="en-US" sz="2800" u="sng" dirty="0"/>
              <a:t> </a:t>
            </a:r>
            <a:r>
              <a:rPr lang="en-US" sz="2800" u="sng" dirty="0" smtClean="0"/>
              <a:t>2015-16</a:t>
            </a:r>
            <a:r>
              <a:rPr lang="el-GR" sz="2800" dirty="0" smtClean="0"/>
              <a:t/>
            </a:r>
            <a:br>
              <a:rPr lang="el-GR" sz="2800" dirty="0" smtClean="0"/>
            </a:br>
            <a:r>
              <a:rPr lang="el-GR" sz="1200" dirty="0" smtClean="0"/>
              <a:t/>
            </a:r>
            <a:br>
              <a:rPr lang="el-GR" sz="1200" dirty="0" smtClean="0"/>
            </a:br>
            <a:r>
              <a:rPr lang="el-GR" sz="1200" dirty="0" smtClean="0"/>
              <a:t>              </a:t>
            </a:r>
            <a:r>
              <a:rPr lang="en-US" sz="2400" b="1" i="1" dirty="0" smtClean="0"/>
              <a:t>The Innovative Schools Program</a:t>
            </a:r>
            <a:r>
              <a:rPr lang="mr-IN" sz="2400" b="1" i="1" dirty="0" smtClean="0"/>
              <a:t>…</a:t>
            </a:r>
            <a:r>
              <a:rPr lang="en-US" sz="2400" b="1" i="1" dirty="0" smtClean="0"/>
              <a:t>towards a digital culture</a:t>
            </a:r>
            <a:endParaRPr lang="en-US" sz="2400" b="1" i="1"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51520" y="6214270"/>
            <a:ext cx="1384629" cy="383081"/>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6195311"/>
            <a:ext cx="402041" cy="40204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9712" y="6073709"/>
            <a:ext cx="558326" cy="55832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4288" y="1370819"/>
            <a:ext cx="1655992" cy="1172175"/>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48064" y="5987226"/>
            <a:ext cx="806959" cy="605219"/>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11760" y="6093296"/>
            <a:ext cx="991659" cy="557808"/>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47864" y="6093296"/>
            <a:ext cx="504057" cy="500501"/>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08196" y="1515338"/>
            <a:ext cx="1327500" cy="1037109"/>
          </a:xfrm>
          <a:prstGeom prst="rect">
            <a:avLst/>
          </a:prstGeom>
        </p:spPr>
      </p:pic>
      <p:graphicFrame>
        <p:nvGraphicFramePr>
          <p:cNvPr id="14" name="Content Placeholder 7"/>
          <p:cNvGraphicFramePr>
            <a:graphicFrameLocks/>
          </p:cNvGraphicFramePr>
          <p:nvPr>
            <p:extLst>
              <p:ext uri="{D42A27DB-BD31-4B8C-83A1-F6EECF244321}">
                <p14:modId xmlns:p14="http://schemas.microsoft.com/office/powerpoint/2010/main" val="1637754447"/>
              </p:ext>
            </p:extLst>
          </p:nvPr>
        </p:nvGraphicFramePr>
        <p:xfrm>
          <a:off x="417362" y="1090638"/>
          <a:ext cx="8229600" cy="478663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5" name="Picture 1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72000" y="6082601"/>
            <a:ext cx="464840" cy="464840"/>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995936" y="6088651"/>
            <a:ext cx="464839" cy="464839"/>
          </a:xfrm>
          <a:prstGeom prst="rect">
            <a:avLst/>
          </a:prstGeom>
        </p:spPr>
      </p:pic>
      <p:pic>
        <p:nvPicPr>
          <p:cNvPr id="17" name="Picture 1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008836" y="6098747"/>
            <a:ext cx="363364" cy="363364"/>
          </a:xfrm>
          <a:prstGeom prst="rect">
            <a:avLst/>
          </a:prstGeom>
        </p:spPr>
      </p:pic>
      <p:pic>
        <p:nvPicPr>
          <p:cNvPr id="18" name="Picture 1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444208" y="6012005"/>
            <a:ext cx="536848" cy="536848"/>
          </a:xfrm>
          <a:prstGeom prst="rect">
            <a:avLst/>
          </a:prstGeom>
        </p:spPr>
      </p:pic>
      <p:pic>
        <p:nvPicPr>
          <p:cNvPr id="19" name="Picture 18"/>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88484" y="6021288"/>
            <a:ext cx="439900" cy="446547"/>
          </a:xfrm>
          <a:prstGeom prst="rect">
            <a:avLst/>
          </a:prstGeom>
        </p:spPr>
      </p:pic>
      <p:pic>
        <p:nvPicPr>
          <p:cNvPr id="20" name="Picture 1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987480" y="5938585"/>
            <a:ext cx="608856" cy="608856"/>
          </a:xfrm>
          <a:prstGeom prst="rect">
            <a:avLst/>
          </a:prstGeom>
        </p:spPr>
      </p:pic>
      <p:pic>
        <p:nvPicPr>
          <p:cNvPr id="21" name="Picture 20"/>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149387" y="6054774"/>
            <a:ext cx="670815" cy="351036"/>
          </a:xfrm>
          <a:prstGeom prst="rect">
            <a:avLst/>
          </a:prstGeom>
        </p:spPr>
      </p:pic>
      <p:pic>
        <p:nvPicPr>
          <p:cNvPr id="8" name="Picture 7"/>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2300015" y="1296144"/>
            <a:ext cx="4543969" cy="4581128"/>
          </a:xfrm>
          <a:prstGeom prst="rect">
            <a:avLst/>
          </a:prstGeom>
        </p:spPr>
      </p:pic>
    </p:spTree>
    <p:extLst>
      <p:ext uri="{BB962C8B-B14F-4D97-AF65-F5344CB8AC3E}">
        <p14:creationId xmlns:p14="http://schemas.microsoft.com/office/powerpoint/2010/main" val="459816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0600"/>
          </a:xfrm>
        </p:spPr>
        <p:txBody>
          <a:bodyPr>
            <a:normAutofit/>
          </a:bodyPr>
          <a:lstStyle/>
          <a:p>
            <a:r>
              <a:rPr lang="en-US" sz="2800" dirty="0" smtClean="0"/>
              <a:t>Basic principles for the use of new technologies</a:t>
            </a:r>
            <a:r>
              <a:rPr lang="mr-IN" sz="2800" dirty="0" smtClean="0"/>
              <a:t>…</a:t>
            </a:r>
            <a:r>
              <a:rPr lang="en-US" sz="2800" dirty="0" smtClean="0"/>
              <a:t> </a:t>
            </a:r>
            <a:br>
              <a:rPr lang="en-US" sz="2800" dirty="0" smtClean="0"/>
            </a:br>
            <a:r>
              <a:rPr lang="en-US" sz="2800" dirty="0" smtClean="0"/>
              <a:t>a constructivist approach to lesson planning</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8121604"/>
              </p:ext>
            </p:extLst>
          </p:nvPr>
        </p:nvGraphicFramePr>
        <p:xfrm>
          <a:off x="457200" y="1268760"/>
          <a:ext cx="8229600" cy="5194326"/>
        </p:xfrm>
        <a:graphic>
          <a:graphicData uri="http://schemas.openxmlformats.org/drawingml/2006/table">
            <a:tbl>
              <a:tblPr firstRow="1" bandRow="1">
                <a:tableStyleId>{5C22544A-7EE6-4342-B048-85BDC9FD1C3A}</a:tableStyleId>
              </a:tblPr>
              <a:tblGrid>
                <a:gridCol w="1666528"/>
                <a:gridCol w="1152128"/>
                <a:gridCol w="1440160"/>
                <a:gridCol w="1440160"/>
                <a:gridCol w="1159024"/>
                <a:gridCol w="1371600"/>
              </a:tblGrid>
              <a:tr h="600723">
                <a:tc>
                  <a:txBody>
                    <a:bodyPr/>
                    <a:lstStyle/>
                    <a:p>
                      <a:pPr algn="ctr"/>
                      <a:r>
                        <a:rPr lang="en-US" sz="1700" b="0" dirty="0" smtClean="0"/>
                        <a:t>Learning Activities</a:t>
                      </a:r>
                      <a:endParaRPr lang="en-US" sz="1700" b="0" dirty="0"/>
                    </a:p>
                  </a:txBody>
                  <a:tcPr>
                    <a:solidFill>
                      <a:schemeClr val="accent1">
                        <a:lumMod val="50000"/>
                      </a:schemeClr>
                    </a:solidFill>
                  </a:tcPr>
                </a:tc>
                <a:tc>
                  <a:txBody>
                    <a:bodyPr/>
                    <a:lstStyle/>
                    <a:p>
                      <a:pPr algn="ctr"/>
                      <a:r>
                        <a:rPr lang="en-US" sz="1700" b="0" dirty="0" smtClean="0"/>
                        <a:t>Teacher’s role</a:t>
                      </a:r>
                      <a:endParaRPr lang="en-US" sz="1700" b="0" dirty="0"/>
                    </a:p>
                  </a:txBody>
                  <a:tcPr>
                    <a:solidFill>
                      <a:schemeClr val="accent1">
                        <a:lumMod val="75000"/>
                      </a:schemeClr>
                    </a:solidFill>
                  </a:tcPr>
                </a:tc>
                <a:tc>
                  <a:txBody>
                    <a:bodyPr/>
                    <a:lstStyle/>
                    <a:p>
                      <a:pPr algn="ctr"/>
                      <a:r>
                        <a:rPr lang="en-US" sz="1700" b="0" dirty="0" smtClean="0"/>
                        <a:t>Pupil’s</a:t>
                      </a:r>
                    </a:p>
                    <a:p>
                      <a:pPr algn="ctr"/>
                      <a:r>
                        <a:rPr lang="en-US" sz="1700" b="0" dirty="0" smtClean="0"/>
                        <a:t> role</a:t>
                      </a:r>
                      <a:endParaRPr lang="en-US" sz="1700" b="0" dirty="0"/>
                    </a:p>
                  </a:txBody>
                  <a:tcPr>
                    <a:solidFill>
                      <a:schemeClr val="accent1">
                        <a:lumMod val="75000"/>
                      </a:schemeClr>
                    </a:solidFill>
                  </a:tcPr>
                </a:tc>
                <a:tc>
                  <a:txBody>
                    <a:bodyPr/>
                    <a:lstStyle/>
                    <a:p>
                      <a:pPr algn="ctr"/>
                      <a:r>
                        <a:rPr lang="en-US" sz="1700" b="0" dirty="0" smtClean="0"/>
                        <a:t>Use</a:t>
                      </a:r>
                      <a:r>
                        <a:rPr lang="en-US" sz="1700" b="0" baseline="0" dirty="0" smtClean="0"/>
                        <a:t> of technology</a:t>
                      </a:r>
                      <a:endParaRPr lang="en-US" sz="1700" b="0" dirty="0"/>
                    </a:p>
                  </a:txBody>
                  <a:tcPr>
                    <a:solidFill>
                      <a:schemeClr val="accent1">
                        <a:lumMod val="75000"/>
                      </a:schemeClr>
                    </a:solidFill>
                  </a:tcPr>
                </a:tc>
                <a:tc>
                  <a:txBody>
                    <a:bodyPr/>
                    <a:lstStyle/>
                    <a:p>
                      <a:pPr algn="ctr"/>
                      <a:r>
                        <a:rPr lang="en-US" sz="1700" b="0" dirty="0" smtClean="0"/>
                        <a:t>Added value</a:t>
                      </a:r>
                      <a:endParaRPr lang="en-US" sz="1700" b="0" dirty="0"/>
                    </a:p>
                  </a:txBody>
                  <a:tcPr>
                    <a:solidFill>
                      <a:schemeClr val="accent1">
                        <a:lumMod val="75000"/>
                      </a:schemeClr>
                    </a:solidFill>
                  </a:tcPr>
                </a:tc>
                <a:tc>
                  <a:txBody>
                    <a:bodyPr/>
                    <a:lstStyle/>
                    <a:p>
                      <a:pPr algn="ctr"/>
                      <a:r>
                        <a:rPr lang="en-US" sz="1700" b="0" dirty="0" smtClean="0"/>
                        <a:t>Classroom setting</a:t>
                      </a:r>
                      <a:endParaRPr lang="en-US" sz="1700" b="0" dirty="0"/>
                    </a:p>
                  </a:txBody>
                  <a:tcPr>
                    <a:solidFill>
                      <a:schemeClr val="accent1">
                        <a:lumMod val="75000"/>
                      </a:schemeClr>
                    </a:solidFill>
                  </a:tcPr>
                </a:tc>
              </a:tr>
              <a:tr h="600723">
                <a:tc>
                  <a:txBody>
                    <a:bodyPr/>
                    <a:lstStyle/>
                    <a:p>
                      <a:pPr algn="ctr"/>
                      <a:r>
                        <a:rPr lang="en-US" sz="1800" b="0" kern="1200" dirty="0" smtClean="0">
                          <a:solidFill>
                            <a:schemeClr val="lt1"/>
                          </a:solidFill>
                          <a:latin typeface="+mn-lt"/>
                          <a:ea typeface="+mn-ea"/>
                          <a:cs typeface="+mn-cs"/>
                        </a:rPr>
                        <a:t>Orientation</a:t>
                      </a: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600723">
                <a:tc>
                  <a:txBody>
                    <a:bodyPr/>
                    <a:lstStyle/>
                    <a:p>
                      <a:pPr algn="ctr"/>
                      <a:r>
                        <a:rPr lang="en-US" sz="1800" b="0" kern="1200" dirty="0" smtClean="0">
                          <a:solidFill>
                            <a:schemeClr val="lt1"/>
                          </a:solidFill>
                          <a:latin typeface="+mn-lt"/>
                          <a:ea typeface="+mn-ea"/>
                          <a:cs typeface="+mn-cs"/>
                        </a:rPr>
                        <a:t>Elicitation of ideas</a:t>
                      </a: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600723">
                <a:tc>
                  <a:txBody>
                    <a:bodyPr/>
                    <a:lstStyle/>
                    <a:p>
                      <a:pPr algn="ctr"/>
                      <a:r>
                        <a:rPr lang="en-US" sz="1800" b="0" kern="1200" dirty="0" smtClean="0">
                          <a:solidFill>
                            <a:schemeClr val="lt1"/>
                          </a:solidFill>
                          <a:latin typeface="+mn-lt"/>
                          <a:ea typeface="+mn-ea"/>
                          <a:cs typeface="+mn-cs"/>
                        </a:rPr>
                        <a:t>Seeking background Knowledge</a:t>
                      </a: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00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latin typeface="+mn-lt"/>
                          <a:ea typeface="+mn-ea"/>
                          <a:cs typeface="+mn-cs"/>
                        </a:rPr>
                        <a:t>Restructuring of ideas</a:t>
                      </a:r>
                    </a:p>
                    <a:p>
                      <a:pPr algn="ct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07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lt1"/>
                          </a:solidFill>
                          <a:latin typeface="+mn-lt"/>
                          <a:ea typeface="+mn-ea"/>
                          <a:cs typeface="+mn-cs"/>
                        </a:rPr>
                        <a:t>Application of ideas</a:t>
                      </a:r>
                    </a:p>
                    <a:p>
                      <a:pPr algn="ct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600723">
                <a:tc>
                  <a:txBody>
                    <a:bodyPr/>
                    <a:lstStyle/>
                    <a:p>
                      <a:pPr algn="ctr"/>
                      <a:r>
                        <a:rPr lang="en-US" sz="1800" b="0" kern="1200" dirty="0" smtClean="0">
                          <a:solidFill>
                            <a:schemeClr val="lt1"/>
                          </a:solidFill>
                          <a:latin typeface="+mn-lt"/>
                          <a:ea typeface="+mn-ea"/>
                          <a:cs typeface="+mn-cs"/>
                        </a:rPr>
                        <a:t>Review</a:t>
                      </a:r>
                      <a:endParaRPr lang="en-US" sz="1800" b="0" kern="1200" dirty="0">
                        <a:solidFill>
                          <a:schemeClr val="lt1"/>
                        </a:solidFill>
                        <a:latin typeface="+mn-lt"/>
                        <a:ea typeface="+mn-ea"/>
                        <a:cs typeface="+mn-cs"/>
                      </a:endParaRPr>
                    </a:p>
                  </a:txBody>
                  <a:tcPr>
                    <a:solidFill>
                      <a:schemeClr val="accent1">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022592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712968" cy="990600"/>
          </a:xfrm>
        </p:spPr>
        <p:txBody>
          <a:bodyPr>
            <a:normAutofit/>
          </a:bodyPr>
          <a:lstStyle/>
          <a:p>
            <a:r>
              <a:rPr lang="el-GR" sz="2600" dirty="0" smtClean="0"/>
              <a:t>2. </a:t>
            </a:r>
            <a:r>
              <a:rPr lang="en-US" sz="2600" u="sng" dirty="0" smtClean="0"/>
              <a:t>Stages </a:t>
            </a:r>
            <a:r>
              <a:rPr lang="en-US" sz="2600" u="sng" dirty="0" smtClean="0"/>
              <a:t>followed for the tablets program</a:t>
            </a:r>
            <a:r>
              <a:rPr lang="mr-IN" sz="2600" u="sng" dirty="0" smtClean="0"/>
              <a:t>…</a:t>
            </a:r>
            <a:r>
              <a:rPr lang="el-GR" sz="2600" u="sng" dirty="0" smtClean="0"/>
              <a:t> </a:t>
            </a:r>
            <a:r>
              <a:rPr lang="en-US" sz="2600" u="sng" dirty="0" smtClean="0"/>
              <a:t/>
            </a:r>
            <a:br>
              <a:rPr lang="en-US" sz="2600" u="sng" dirty="0" smtClean="0"/>
            </a:br>
            <a:r>
              <a:rPr lang="en-US" sz="2600" u="sng" dirty="0" smtClean="0"/>
              <a:t>designing and implementing the 2016-2017 program</a:t>
            </a:r>
            <a:endParaRPr lang="en-US" sz="2600" u="sng" dirty="0"/>
          </a:p>
        </p:txBody>
      </p:sp>
      <p:graphicFrame>
        <p:nvGraphicFramePr>
          <p:cNvPr id="4" name="Diagram 3"/>
          <p:cNvGraphicFramePr/>
          <p:nvPr>
            <p:extLst>
              <p:ext uri="{D42A27DB-BD31-4B8C-83A1-F6EECF244321}">
                <p14:modId xmlns:p14="http://schemas.microsoft.com/office/powerpoint/2010/main" val="664537797"/>
              </p:ext>
            </p:extLst>
          </p:nvPr>
        </p:nvGraphicFramePr>
        <p:xfrm>
          <a:off x="251520" y="1268760"/>
          <a:ext cx="87129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753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School implementation model (stage 1)</a:t>
            </a:r>
            <a:endParaRPr lang="en-US" dirty="0"/>
          </a:p>
        </p:txBody>
      </p:sp>
      <p:graphicFrame>
        <p:nvGraphicFramePr>
          <p:cNvPr id="4" name="Diagram 3"/>
          <p:cNvGraphicFramePr/>
          <p:nvPr>
            <p:extLst/>
          </p:nvPr>
        </p:nvGraphicFramePr>
        <p:xfrm>
          <a:off x="232210" y="1515452"/>
          <a:ext cx="8454590" cy="4937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0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596"/>
          </a:xfrm>
        </p:spPr>
        <p:txBody>
          <a:bodyPr>
            <a:noAutofit/>
          </a:bodyPr>
          <a:lstStyle/>
          <a:p>
            <a:pPr algn="ctr"/>
            <a:r>
              <a:rPr lang="en-US" sz="3200" dirty="0" smtClean="0"/>
              <a:t>School Professional Learning (stage 2)</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842035"/>
              </p:ext>
            </p:extLst>
          </p:nvPr>
        </p:nvGraphicFramePr>
        <p:xfrm>
          <a:off x="0" y="1196752"/>
          <a:ext cx="9144000"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366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332656"/>
            <a:ext cx="8229600" cy="591344"/>
          </a:xfrm>
        </p:spPr>
        <p:txBody>
          <a:bodyPr>
            <a:noAutofit/>
          </a:bodyPr>
          <a:lstStyle/>
          <a:p>
            <a:r>
              <a:rPr lang="en-US" sz="2800" dirty="0" smtClean="0"/>
              <a:t>The use of tablets </a:t>
            </a:r>
            <a:r>
              <a:rPr lang="mr-IN" sz="2800" dirty="0" smtClean="0"/>
              <a:t>–</a:t>
            </a:r>
            <a:r>
              <a:rPr lang="en-US" sz="2800" dirty="0" smtClean="0"/>
              <a:t> some key decisions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222830"/>
              </p:ext>
            </p:extLst>
          </p:nvPr>
        </p:nvGraphicFramePr>
        <p:xfrm>
          <a:off x="457200" y="923925"/>
          <a:ext cx="8229600" cy="555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74848" y="6372036"/>
            <a:ext cx="8311952" cy="369332"/>
          </a:xfrm>
          <a:prstGeom prst="rect">
            <a:avLst/>
          </a:prstGeom>
        </p:spPr>
        <p:txBody>
          <a:bodyPr wrap="square">
            <a:spAutoFit/>
          </a:bodyPr>
          <a:lstStyle/>
          <a:p>
            <a:pPr algn="ctr"/>
            <a:r>
              <a:rPr lang="el-GR" i="1" dirty="0">
                <a:solidFill>
                  <a:schemeClr val="tx2"/>
                </a:solidFill>
              </a:rPr>
              <a:t>&gt;50 000 </a:t>
            </a:r>
            <a:r>
              <a:rPr lang="en-US" i="1" dirty="0">
                <a:solidFill>
                  <a:schemeClr val="tx2"/>
                </a:solidFill>
              </a:rPr>
              <a:t>apps</a:t>
            </a:r>
            <a:r>
              <a:rPr lang="el-GR" i="1" dirty="0">
                <a:solidFill>
                  <a:schemeClr val="tx2"/>
                </a:solidFill>
              </a:rPr>
              <a:t>. / </a:t>
            </a:r>
            <a:r>
              <a:rPr lang="en-US" i="1" dirty="0">
                <a:solidFill>
                  <a:schemeClr val="tx2"/>
                </a:solidFill>
              </a:rPr>
              <a:t>ease of use</a:t>
            </a:r>
            <a:r>
              <a:rPr lang="el-GR" i="1" dirty="0">
                <a:solidFill>
                  <a:schemeClr val="tx2"/>
                </a:solidFill>
              </a:rPr>
              <a:t>/ </a:t>
            </a:r>
            <a:r>
              <a:rPr lang="en-US" i="1" dirty="0">
                <a:solidFill>
                  <a:schemeClr val="tx2"/>
                </a:solidFill>
              </a:rPr>
              <a:t>formative assessment</a:t>
            </a:r>
            <a:r>
              <a:rPr lang="el-GR" i="1" dirty="0">
                <a:solidFill>
                  <a:schemeClr val="tx2"/>
                </a:solidFill>
              </a:rPr>
              <a:t>. / </a:t>
            </a:r>
            <a:r>
              <a:rPr lang="en-US" i="1" dirty="0">
                <a:solidFill>
                  <a:schemeClr val="tx2"/>
                </a:solidFill>
              </a:rPr>
              <a:t>creativity</a:t>
            </a:r>
            <a:r>
              <a:rPr lang="el-GR" i="1" dirty="0">
                <a:solidFill>
                  <a:schemeClr val="tx2"/>
                </a:solidFill>
              </a:rPr>
              <a:t>/ </a:t>
            </a:r>
            <a:r>
              <a:rPr lang="en-US" i="1" dirty="0">
                <a:solidFill>
                  <a:schemeClr val="tx2"/>
                </a:solidFill>
              </a:rPr>
              <a:t>motive</a:t>
            </a:r>
            <a:endParaRPr lang="en-US" dirty="0">
              <a:solidFill>
                <a:schemeClr val="tx2"/>
              </a:solidFill>
            </a:endParaRPr>
          </a:p>
        </p:txBody>
      </p:sp>
    </p:spTree>
    <p:extLst>
      <p:ext uri="{BB962C8B-B14F-4D97-AF65-F5344CB8AC3E}">
        <p14:creationId xmlns:p14="http://schemas.microsoft.com/office/powerpoint/2010/main" val="1464109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9545</TotalTime>
  <Words>1185</Words>
  <Application>Microsoft Macintosh PowerPoint</Application>
  <PresentationFormat>On-screen Show (4:3)</PresentationFormat>
  <Paragraphs>178</Paragraphs>
  <Slides>27</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Mangal</vt:lpstr>
      <vt:lpstr>Arial</vt:lpstr>
      <vt:lpstr>Clarity</vt:lpstr>
      <vt:lpstr>The use of tablets in improving learning outcomes Enhancing mathematics teaching and learning</vt:lpstr>
      <vt:lpstr>Dimotiko Scholeio Makedonitissas 3 – Stylianos Lenas </vt:lpstr>
      <vt:lpstr>Contents</vt:lpstr>
      <vt:lpstr>1. The integratiotion of new technologies:  The beginning… 2015-16                The Innovative Schools Program…towards a digital culture</vt:lpstr>
      <vt:lpstr>Basic principles for the use of new technologies…  a constructivist approach to lesson planning</vt:lpstr>
      <vt:lpstr>2. Stages followed for the tablets program…  designing and implementing the 2016-2017 program</vt:lpstr>
      <vt:lpstr>School implementation model (stage 1)</vt:lpstr>
      <vt:lpstr>School Professional Learning (stage 2)</vt:lpstr>
      <vt:lpstr>The use of tablets – some key decisions</vt:lpstr>
      <vt:lpstr>3. The tablets educational program… strengths and limitations  our example in pictures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limitations / challenges</vt:lpstr>
      <vt:lpstr>PowerPoint Presentation</vt:lpstr>
      <vt:lpstr>PowerPoint Presentation</vt:lpstr>
      <vt:lpstr>PowerPoint Presentation</vt:lpstr>
      <vt:lpstr>PowerPoint Presentation</vt:lpstr>
      <vt:lpstr>4. The tablets research program - EUC</vt:lpstr>
      <vt:lpstr>PowerPoint Presentation</vt:lpstr>
      <vt:lpstr>PowerPoint Presentation</vt:lpstr>
      <vt:lpstr>PowerPoint Presentation</vt:lpstr>
      <vt:lpstr>Thank you!  Demetris Nicolaou demetris.nic@gmail.com </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Ομαλή μετάβαση από το νηπιαγωγείο στη Α΄τάξη του Δημοτικού μεσα από τα ΝΑΠ μαθηματικών</dc:title>
  <dc:creator>Chrysanthi Meletiou</dc:creator>
  <cp:lastModifiedBy>Microsoft Office User</cp:lastModifiedBy>
  <cp:revision>194</cp:revision>
  <cp:lastPrinted>2017-03-24T10:49:51Z</cp:lastPrinted>
  <dcterms:created xsi:type="dcterms:W3CDTF">2016-11-11T21:15:30Z</dcterms:created>
  <dcterms:modified xsi:type="dcterms:W3CDTF">2017-06-07T20:20:10Z</dcterms:modified>
</cp:coreProperties>
</file>