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handoutMasterIdLst>
    <p:handoutMasterId r:id="rId14"/>
  </p:handoutMasterIdLst>
  <p:sldIdLst>
    <p:sldId id="497" r:id="rId2"/>
    <p:sldId id="486" r:id="rId3"/>
    <p:sldId id="495" r:id="rId4"/>
    <p:sldId id="490" r:id="rId5"/>
    <p:sldId id="491" r:id="rId6"/>
    <p:sldId id="498" r:id="rId7"/>
    <p:sldId id="499" r:id="rId8"/>
    <p:sldId id="501" r:id="rId9"/>
    <p:sldId id="500" r:id="rId10"/>
    <p:sldId id="502" r:id="rId11"/>
    <p:sldId id="503" r:id="rId12"/>
  </p:sldIdLst>
  <p:sldSz cx="9144000" cy="6858000" type="screen4x3"/>
  <p:notesSz cx="6797675" cy="987425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8AF6"/>
    <a:srgbClr val="D25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69"/>
    <p:restoredTop sz="74032"/>
  </p:normalViewPr>
  <p:slideViewPr>
    <p:cSldViewPr>
      <p:cViewPr varScale="1">
        <p:scale>
          <a:sx n="84" d="100"/>
          <a:sy n="84" d="100"/>
        </p:scale>
        <p:origin x="135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6D3826-6119-1F48-96C9-FA7BD4F7AC61}" type="doc">
      <dgm:prSet loTypeId="urn:microsoft.com/office/officeart/2005/8/layout/chevron2" loCatId="" qsTypeId="urn:microsoft.com/office/officeart/2005/8/quickstyle/simple4" qsCatId="simple" csTypeId="urn:microsoft.com/office/officeart/2005/8/colors/colorful1" csCatId="colorful" phldr="1"/>
      <dgm:spPr/>
      <dgm:t>
        <a:bodyPr/>
        <a:lstStyle/>
        <a:p>
          <a:endParaRPr lang="en-US"/>
        </a:p>
      </dgm:t>
    </dgm:pt>
    <dgm:pt modelId="{DD8A4A8A-D75D-9D42-B492-9732A1626DC9}">
      <dgm:prSet phldrT="[Text]"/>
      <dgm:spPr/>
      <dgm:t>
        <a:bodyPr/>
        <a:lstStyle/>
        <a:p>
          <a:r>
            <a:rPr lang="en-US" dirty="0"/>
            <a:t>1</a:t>
          </a:r>
        </a:p>
      </dgm:t>
    </dgm:pt>
    <dgm:pt modelId="{EE9B9B13-6D48-2047-8814-C6305BDDF0B1}" type="parTrans" cxnId="{66A2310C-7A9A-8F49-8255-6C3F26D1E2BD}">
      <dgm:prSet/>
      <dgm:spPr/>
      <dgm:t>
        <a:bodyPr/>
        <a:lstStyle/>
        <a:p>
          <a:endParaRPr lang="en-US"/>
        </a:p>
      </dgm:t>
    </dgm:pt>
    <dgm:pt modelId="{D47833C0-5996-6D47-8E12-5376176F9446}" type="sibTrans" cxnId="{66A2310C-7A9A-8F49-8255-6C3F26D1E2BD}">
      <dgm:prSet/>
      <dgm:spPr/>
      <dgm:t>
        <a:bodyPr/>
        <a:lstStyle/>
        <a:p>
          <a:endParaRPr lang="en-US"/>
        </a:p>
      </dgm:t>
    </dgm:pt>
    <dgm:pt modelId="{9299D1BB-4D08-5A40-8BED-47118466630B}">
      <dgm:prSet phldrT="[Text]"/>
      <dgm:spPr/>
      <dgm:t>
        <a:bodyPr/>
        <a:lstStyle/>
        <a:p>
          <a:r>
            <a:rPr lang="el-GR" dirty="0"/>
            <a:t>2</a:t>
          </a:r>
          <a:endParaRPr lang="en-US" dirty="0"/>
        </a:p>
      </dgm:t>
    </dgm:pt>
    <dgm:pt modelId="{3F493EDA-3094-2D47-B317-C576D20EF2D5}" type="parTrans" cxnId="{B3E397AE-ACD1-0049-88E1-041FA55BC923}">
      <dgm:prSet/>
      <dgm:spPr/>
      <dgm:t>
        <a:bodyPr/>
        <a:lstStyle/>
        <a:p>
          <a:endParaRPr lang="en-US"/>
        </a:p>
      </dgm:t>
    </dgm:pt>
    <dgm:pt modelId="{C87578D3-5566-EE4D-AA72-9F3F60862DAC}" type="sibTrans" cxnId="{B3E397AE-ACD1-0049-88E1-041FA55BC923}">
      <dgm:prSet/>
      <dgm:spPr/>
      <dgm:t>
        <a:bodyPr/>
        <a:lstStyle/>
        <a:p>
          <a:endParaRPr lang="en-US"/>
        </a:p>
      </dgm:t>
    </dgm:pt>
    <dgm:pt modelId="{A2D5841A-D68B-3F40-B170-3FAE13DCC772}">
      <dgm:prSet phldrT="[Text]" custT="1"/>
      <dgm:spPr/>
      <dgm:t>
        <a:bodyPr/>
        <a:lstStyle/>
        <a:p>
          <a:r>
            <a:rPr lang="el-GR" sz="2400" dirty="0"/>
            <a:t>Επιλογή εμφάσεων</a:t>
          </a:r>
          <a:endParaRPr lang="en-US" sz="2400" dirty="0"/>
        </a:p>
      </dgm:t>
    </dgm:pt>
    <dgm:pt modelId="{C6B870EF-B67E-E540-9D8D-921471F21AF3}" type="parTrans" cxnId="{F4A743C1-3651-1543-B055-133E8DED04F2}">
      <dgm:prSet/>
      <dgm:spPr/>
      <dgm:t>
        <a:bodyPr/>
        <a:lstStyle/>
        <a:p>
          <a:endParaRPr lang="en-US"/>
        </a:p>
      </dgm:t>
    </dgm:pt>
    <dgm:pt modelId="{16F794A6-017C-CD4C-9702-6C0DE3421AAB}" type="sibTrans" cxnId="{F4A743C1-3651-1543-B055-133E8DED04F2}">
      <dgm:prSet/>
      <dgm:spPr/>
      <dgm:t>
        <a:bodyPr/>
        <a:lstStyle/>
        <a:p>
          <a:endParaRPr lang="en-US"/>
        </a:p>
      </dgm:t>
    </dgm:pt>
    <dgm:pt modelId="{F3C1E2AB-73AA-C14C-A4E7-4C1E051DB062}">
      <dgm:prSet/>
      <dgm:spPr/>
      <dgm:t>
        <a:bodyPr/>
        <a:lstStyle/>
        <a:p>
          <a:r>
            <a:rPr lang="el-GR" dirty="0"/>
            <a:t>3</a:t>
          </a:r>
          <a:endParaRPr lang="en-US" dirty="0"/>
        </a:p>
      </dgm:t>
    </dgm:pt>
    <dgm:pt modelId="{DECC3F12-7701-8C44-AB21-46A6088E5F36}" type="parTrans" cxnId="{C6B28F84-643B-184C-8651-7E796FAC0E99}">
      <dgm:prSet/>
      <dgm:spPr/>
      <dgm:t>
        <a:bodyPr/>
        <a:lstStyle/>
        <a:p>
          <a:endParaRPr lang="en-US"/>
        </a:p>
      </dgm:t>
    </dgm:pt>
    <dgm:pt modelId="{1A3F953D-3CCA-724C-8A7F-B06FFC8D543E}" type="sibTrans" cxnId="{C6B28F84-643B-184C-8651-7E796FAC0E99}">
      <dgm:prSet/>
      <dgm:spPr/>
      <dgm:t>
        <a:bodyPr/>
        <a:lstStyle/>
        <a:p>
          <a:endParaRPr lang="en-US"/>
        </a:p>
      </dgm:t>
    </dgm:pt>
    <dgm:pt modelId="{0A7B7DAA-AD88-7F48-AFF7-BADE35BA7D05}">
      <dgm:prSet custT="1"/>
      <dgm:spPr/>
      <dgm:t>
        <a:bodyPr/>
        <a:lstStyle/>
        <a:p>
          <a:r>
            <a:rPr lang="el-GR" sz="2400" dirty="0"/>
            <a:t>Εμπλουτισμός των εισηγήσεων του ΥΠΠ με πρακτικές της σχολικής μονάδας</a:t>
          </a:r>
          <a:endParaRPr lang="en-US" sz="2400" dirty="0"/>
        </a:p>
      </dgm:t>
    </dgm:pt>
    <dgm:pt modelId="{6B75A1E1-A54C-744D-B94B-34EBE98FC944}" type="parTrans" cxnId="{000CAE99-5D11-9146-BD0D-F80D4299E6DD}">
      <dgm:prSet/>
      <dgm:spPr/>
      <dgm:t>
        <a:bodyPr/>
        <a:lstStyle/>
        <a:p>
          <a:endParaRPr lang="en-US"/>
        </a:p>
      </dgm:t>
    </dgm:pt>
    <dgm:pt modelId="{321D5200-ECB0-0742-8099-D2CAADA592EE}" type="sibTrans" cxnId="{000CAE99-5D11-9146-BD0D-F80D4299E6DD}">
      <dgm:prSet/>
      <dgm:spPr/>
      <dgm:t>
        <a:bodyPr/>
        <a:lstStyle/>
        <a:p>
          <a:endParaRPr lang="en-US"/>
        </a:p>
      </dgm:t>
    </dgm:pt>
    <dgm:pt modelId="{4C505F2F-F494-CB4C-8003-5688296DA4B8}">
      <dgm:prSet/>
      <dgm:spPr/>
      <dgm:t>
        <a:bodyPr/>
        <a:lstStyle/>
        <a:p>
          <a:r>
            <a:rPr lang="el-GR" dirty="0"/>
            <a:t>4</a:t>
          </a:r>
          <a:endParaRPr lang="en-US" dirty="0"/>
        </a:p>
      </dgm:t>
    </dgm:pt>
    <dgm:pt modelId="{59D397CC-ADC9-5646-9D7E-66AAA60242FE}" type="parTrans" cxnId="{1EC0E95A-0FD2-7A43-9A61-F9D88456F4D2}">
      <dgm:prSet/>
      <dgm:spPr/>
      <dgm:t>
        <a:bodyPr/>
        <a:lstStyle/>
        <a:p>
          <a:endParaRPr lang="en-US"/>
        </a:p>
      </dgm:t>
    </dgm:pt>
    <dgm:pt modelId="{442BFAF4-FF5E-294B-9E72-4E559B9157A9}" type="sibTrans" cxnId="{1EC0E95A-0FD2-7A43-9A61-F9D88456F4D2}">
      <dgm:prSet/>
      <dgm:spPr/>
      <dgm:t>
        <a:bodyPr/>
        <a:lstStyle/>
        <a:p>
          <a:endParaRPr lang="en-US"/>
        </a:p>
      </dgm:t>
    </dgm:pt>
    <dgm:pt modelId="{909440C8-D571-E144-AC1B-B2D1AAA2B85B}">
      <dgm:prSet custT="1"/>
      <dgm:spPr/>
      <dgm:t>
        <a:bodyPr/>
        <a:lstStyle/>
        <a:p>
          <a:r>
            <a:rPr lang="el-GR" sz="2400" dirty="0"/>
            <a:t>Καταρτισμός σχεδίου δράσης</a:t>
          </a:r>
          <a:endParaRPr lang="en-US" sz="2400" dirty="0"/>
        </a:p>
      </dgm:t>
    </dgm:pt>
    <dgm:pt modelId="{729862DD-81C6-C148-8C8C-069AEEDA87B5}" type="parTrans" cxnId="{D06DEEFE-63D6-5843-8FF1-02A3A5912349}">
      <dgm:prSet/>
      <dgm:spPr/>
      <dgm:t>
        <a:bodyPr/>
        <a:lstStyle/>
        <a:p>
          <a:endParaRPr lang="en-US"/>
        </a:p>
      </dgm:t>
    </dgm:pt>
    <dgm:pt modelId="{ED45517F-05F0-7046-B744-BFFB094E21B0}" type="sibTrans" cxnId="{D06DEEFE-63D6-5843-8FF1-02A3A5912349}">
      <dgm:prSet/>
      <dgm:spPr/>
      <dgm:t>
        <a:bodyPr/>
        <a:lstStyle/>
        <a:p>
          <a:endParaRPr lang="en-US"/>
        </a:p>
      </dgm:t>
    </dgm:pt>
    <dgm:pt modelId="{D05088F3-69B5-4B4E-836C-3DC5206E9466}">
      <dgm:prSet/>
      <dgm:spPr/>
      <dgm:t>
        <a:bodyPr/>
        <a:lstStyle/>
        <a:p>
          <a:r>
            <a:rPr lang="el-GR" dirty="0"/>
            <a:t>6</a:t>
          </a:r>
          <a:endParaRPr lang="en-US" dirty="0"/>
        </a:p>
      </dgm:t>
    </dgm:pt>
    <dgm:pt modelId="{1590DCB6-6DE1-D347-8A91-D56BB4BE27F8}" type="parTrans" cxnId="{9476ABC8-2B72-F644-9715-B74506A3D7C8}">
      <dgm:prSet/>
      <dgm:spPr/>
      <dgm:t>
        <a:bodyPr/>
        <a:lstStyle/>
        <a:p>
          <a:endParaRPr lang="en-US"/>
        </a:p>
      </dgm:t>
    </dgm:pt>
    <dgm:pt modelId="{D3CFA9E2-CEF4-FB4E-AFD8-C74318DF8961}" type="sibTrans" cxnId="{9476ABC8-2B72-F644-9715-B74506A3D7C8}">
      <dgm:prSet/>
      <dgm:spPr/>
      <dgm:t>
        <a:bodyPr/>
        <a:lstStyle/>
        <a:p>
          <a:endParaRPr lang="en-US"/>
        </a:p>
      </dgm:t>
    </dgm:pt>
    <dgm:pt modelId="{A6968742-DEAC-D648-83FF-FC03E3A956D9}">
      <dgm:prSet custT="1"/>
      <dgm:spPr/>
      <dgm:t>
        <a:bodyPr/>
        <a:lstStyle/>
        <a:p>
          <a:r>
            <a:rPr lang="el-GR" sz="2400" dirty="0"/>
            <a:t>Προώθηση </a:t>
          </a:r>
          <a:r>
            <a:rPr lang="mr-IN" sz="2400" dirty="0"/>
            <a:t>–</a:t>
          </a:r>
          <a:r>
            <a:rPr lang="el-GR" sz="2400" dirty="0"/>
            <a:t> Υλοποίηση</a:t>
          </a:r>
          <a:endParaRPr lang="en-US" sz="2400" dirty="0"/>
        </a:p>
      </dgm:t>
    </dgm:pt>
    <dgm:pt modelId="{6B3E6BC1-7253-694B-8623-489CFF2CBE3B}" type="parTrans" cxnId="{F52E35EE-30EB-1A4D-B7AE-1D92D8B9440B}">
      <dgm:prSet/>
      <dgm:spPr/>
      <dgm:t>
        <a:bodyPr/>
        <a:lstStyle/>
        <a:p>
          <a:endParaRPr lang="en-US"/>
        </a:p>
      </dgm:t>
    </dgm:pt>
    <dgm:pt modelId="{18A13567-7326-BF49-92DD-0B50C790D9A0}" type="sibTrans" cxnId="{F52E35EE-30EB-1A4D-B7AE-1D92D8B9440B}">
      <dgm:prSet/>
      <dgm:spPr/>
      <dgm:t>
        <a:bodyPr/>
        <a:lstStyle/>
        <a:p>
          <a:endParaRPr lang="en-US"/>
        </a:p>
      </dgm:t>
    </dgm:pt>
    <dgm:pt modelId="{3352940E-707D-9247-B2FD-A2FB4D704CF4}">
      <dgm:prSet/>
      <dgm:spPr/>
      <dgm:t>
        <a:bodyPr/>
        <a:lstStyle/>
        <a:p>
          <a:r>
            <a:rPr lang="el-GR" dirty="0"/>
            <a:t>5</a:t>
          </a:r>
          <a:endParaRPr lang="en-US" dirty="0"/>
        </a:p>
      </dgm:t>
    </dgm:pt>
    <dgm:pt modelId="{0A64FC31-F6C5-0145-B145-BA7DC2EFC6CF}" type="parTrans" cxnId="{81A060C4-56A2-104D-97CB-46F0BE9A5794}">
      <dgm:prSet/>
      <dgm:spPr/>
      <dgm:t>
        <a:bodyPr/>
        <a:lstStyle/>
        <a:p>
          <a:endParaRPr lang="en-US"/>
        </a:p>
      </dgm:t>
    </dgm:pt>
    <dgm:pt modelId="{8F433CAE-0758-414C-8C7F-61C3EDACD2B8}" type="sibTrans" cxnId="{81A060C4-56A2-104D-97CB-46F0BE9A5794}">
      <dgm:prSet/>
      <dgm:spPr/>
      <dgm:t>
        <a:bodyPr/>
        <a:lstStyle/>
        <a:p>
          <a:endParaRPr lang="en-US"/>
        </a:p>
      </dgm:t>
    </dgm:pt>
    <dgm:pt modelId="{D9FB3489-B3E8-894A-87C4-982127055763}">
      <dgm:prSet custT="1"/>
      <dgm:spPr/>
      <dgm:t>
        <a:bodyPr/>
        <a:lstStyle/>
        <a:p>
          <a:r>
            <a:rPr lang="el-GR" sz="2400" dirty="0"/>
            <a:t>Σύνδεση με την Επαγγελματική Μάθηση των Εκπαιδευτικών</a:t>
          </a:r>
          <a:endParaRPr lang="en-US" sz="2400" dirty="0"/>
        </a:p>
      </dgm:t>
    </dgm:pt>
    <dgm:pt modelId="{D9D9B630-C503-9746-AFCD-9A2EAB567E8A}" type="parTrans" cxnId="{2834BCCF-5F56-5840-9C2E-2D3E8E8BCFE3}">
      <dgm:prSet/>
      <dgm:spPr/>
      <dgm:t>
        <a:bodyPr/>
        <a:lstStyle/>
        <a:p>
          <a:endParaRPr lang="en-US"/>
        </a:p>
      </dgm:t>
    </dgm:pt>
    <dgm:pt modelId="{E2B28B3D-C514-C443-95C0-EF5CFD9C3FB4}" type="sibTrans" cxnId="{2834BCCF-5F56-5840-9C2E-2D3E8E8BCFE3}">
      <dgm:prSet/>
      <dgm:spPr/>
      <dgm:t>
        <a:bodyPr/>
        <a:lstStyle/>
        <a:p>
          <a:endParaRPr lang="en-US"/>
        </a:p>
      </dgm:t>
    </dgm:pt>
    <dgm:pt modelId="{F8045D16-0544-4F4C-A320-80AF22B414B6}" type="pres">
      <dgm:prSet presAssocID="{6D6D3826-6119-1F48-96C9-FA7BD4F7AC61}" presName="linearFlow" presStyleCnt="0">
        <dgm:presLayoutVars>
          <dgm:dir/>
          <dgm:animLvl val="lvl"/>
          <dgm:resizeHandles val="exact"/>
        </dgm:presLayoutVars>
      </dgm:prSet>
      <dgm:spPr/>
    </dgm:pt>
    <dgm:pt modelId="{C8F66DA8-AF39-BD44-8793-90788BAB41F7}" type="pres">
      <dgm:prSet presAssocID="{DD8A4A8A-D75D-9D42-B492-9732A1626DC9}" presName="composite" presStyleCnt="0"/>
      <dgm:spPr/>
    </dgm:pt>
    <dgm:pt modelId="{46DBD8DC-EAFF-0146-AA48-711A90B6FE1A}" type="pres">
      <dgm:prSet presAssocID="{DD8A4A8A-D75D-9D42-B492-9732A1626DC9}" presName="parentText" presStyleLbl="alignNode1" presStyleIdx="0" presStyleCnt="6">
        <dgm:presLayoutVars>
          <dgm:chMax val="1"/>
          <dgm:bulletEnabled val="1"/>
        </dgm:presLayoutVars>
      </dgm:prSet>
      <dgm:spPr/>
    </dgm:pt>
    <dgm:pt modelId="{A8CA119B-85C4-E547-A08C-103B4A76B9BE}" type="pres">
      <dgm:prSet presAssocID="{DD8A4A8A-D75D-9D42-B492-9732A1626DC9}" presName="descendantText" presStyleLbl="alignAcc1" presStyleIdx="0" presStyleCnt="6" custAng="0" custScaleX="97503" custScaleY="100729" custLinFactNeighborX="-807" custLinFactNeighborY="10979">
        <dgm:presLayoutVars>
          <dgm:bulletEnabled val="1"/>
        </dgm:presLayoutVars>
      </dgm:prSet>
      <dgm:spPr/>
    </dgm:pt>
    <dgm:pt modelId="{7DEC655D-0107-D945-BA0D-C4DF74808446}" type="pres">
      <dgm:prSet presAssocID="{D47833C0-5996-6D47-8E12-5376176F9446}" presName="sp" presStyleCnt="0"/>
      <dgm:spPr/>
    </dgm:pt>
    <dgm:pt modelId="{AD0ADDE9-2839-AD45-B20A-7414C3BBD52C}" type="pres">
      <dgm:prSet presAssocID="{9299D1BB-4D08-5A40-8BED-47118466630B}" presName="composite" presStyleCnt="0"/>
      <dgm:spPr/>
    </dgm:pt>
    <dgm:pt modelId="{A75FB8E6-B577-C047-A246-3EC38222D916}" type="pres">
      <dgm:prSet presAssocID="{9299D1BB-4D08-5A40-8BED-47118466630B}" presName="parentText" presStyleLbl="alignNode1" presStyleIdx="1" presStyleCnt="6">
        <dgm:presLayoutVars>
          <dgm:chMax val="1"/>
          <dgm:bulletEnabled val="1"/>
        </dgm:presLayoutVars>
      </dgm:prSet>
      <dgm:spPr/>
    </dgm:pt>
    <dgm:pt modelId="{03466192-91FA-604D-A3BB-75C73FA33E3B}" type="pres">
      <dgm:prSet presAssocID="{9299D1BB-4D08-5A40-8BED-47118466630B}" presName="descendantText" presStyleLbl="alignAcc1" presStyleIdx="1" presStyleCnt="6" custLinFactNeighborY="9524">
        <dgm:presLayoutVars>
          <dgm:bulletEnabled val="1"/>
        </dgm:presLayoutVars>
      </dgm:prSet>
      <dgm:spPr/>
    </dgm:pt>
    <dgm:pt modelId="{EA100E5E-6F07-9D4B-A97B-36A9DC36B292}" type="pres">
      <dgm:prSet presAssocID="{C87578D3-5566-EE4D-AA72-9F3F60862DAC}" presName="sp" presStyleCnt="0"/>
      <dgm:spPr/>
    </dgm:pt>
    <dgm:pt modelId="{884B0549-E380-8B47-93CB-1115E795D0E8}" type="pres">
      <dgm:prSet presAssocID="{F3C1E2AB-73AA-C14C-A4E7-4C1E051DB062}" presName="composite" presStyleCnt="0"/>
      <dgm:spPr/>
    </dgm:pt>
    <dgm:pt modelId="{AA607C29-BDE2-BA4D-8398-E43BE81BCDA7}" type="pres">
      <dgm:prSet presAssocID="{F3C1E2AB-73AA-C14C-A4E7-4C1E051DB062}" presName="parentText" presStyleLbl="alignNode1" presStyleIdx="2" presStyleCnt="6">
        <dgm:presLayoutVars>
          <dgm:chMax val="1"/>
          <dgm:bulletEnabled val="1"/>
        </dgm:presLayoutVars>
      </dgm:prSet>
      <dgm:spPr/>
    </dgm:pt>
    <dgm:pt modelId="{1B715FC4-E2F9-764C-BEAB-7B60B46B503A}" type="pres">
      <dgm:prSet presAssocID="{F3C1E2AB-73AA-C14C-A4E7-4C1E051DB062}" presName="descendantText" presStyleLbl="alignAcc1" presStyleIdx="2" presStyleCnt="6" custLinFactNeighborX="1800" custLinFactNeighborY="378">
        <dgm:presLayoutVars>
          <dgm:bulletEnabled val="1"/>
        </dgm:presLayoutVars>
      </dgm:prSet>
      <dgm:spPr/>
    </dgm:pt>
    <dgm:pt modelId="{C89D3F83-C603-4C4D-A228-B63B552E2235}" type="pres">
      <dgm:prSet presAssocID="{1A3F953D-3CCA-724C-8A7F-B06FFC8D543E}" presName="sp" presStyleCnt="0"/>
      <dgm:spPr/>
    </dgm:pt>
    <dgm:pt modelId="{C54EFE1C-4183-F54F-AC4A-8E8FDF06CFFA}" type="pres">
      <dgm:prSet presAssocID="{4C505F2F-F494-CB4C-8003-5688296DA4B8}" presName="composite" presStyleCnt="0"/>
      <dgm:spPr/>
    </dgm:pt>
    <dgm:pt modelId="{E51E40F2-A5EA-0542-AD21-F20EA2CE7F95}" type="pres">
      <dgm:prSet presAssocID="{4C505F2F-F494-CB4C-8003-5688296DA4B8}" presName="parentText" presStyleLbl="alignNode1" presStyleIdx="3" presStyleCnt="6">
        <dgm:presLayoutVars>
          <dgm:chMax val="1"/>
          <dgm:bulletEnabled val="1"/>
        </dgm:presLayoutVars>
      </dgm:prSet>
      <dgm:spPr/>
    </dgm:pt>
    <dgm:pt modelId="{F3063F5F-E46B-1244-9892-DE1C88D5880A}" type="pres">
      <dgm:prSet presAssocID="{4C505F2F-F494-CB4C-8003-5688296DA4B8}" presName="descendantText" presStyleLbl="alignAcc1" presStyleIdx="3" presStyleCnt="6" custLinFactY="45031" custLinFactNeighborX="685" custLinFactNeighborY="100000">
        <dgm:presLayoutVars>
          <dgm:bulletEnabled val="1"/>
        </dgm:presLayoutVars>
      </dgm:prSet>
      <dgm:spPr/>
    </dgm:pt>
    <dgm:pt modelId="{994F5E90-4EBF-F74B-B12D-76D280733A50}" type="pres">
      <dgm:prSet presAssocID="{442BFAF4-FF5E-294B-9E72-4E559B9157A9}" presName="sp" presStyleCnt="0"/>
      <dgm:spPr/>
    </dgm:pt>
    <dgm:pt modelId="{0B6D214E-C169-B046-B9A8-98BCDE98C249}" type="pres">
      <dgm:prSet presAssocID="{3352940E-707D-9247-B2FD-A2FB4D704CF4}" presName="composite" presStyleCnt="0"/>
      <dgm:spPr/>
    </dgm:pt>
    <dgm:pt modelId="{0D167054-3852-9642-9E70-F122CF355A97}" type="pres">
      <dgm:prSet presAssocID="{3352940E-707D-9247-B2FD-A2FB4D704CF4}" presName="parentText" presStyleLbl="alignNode1" presStyleIdx="4" presStyleCnt="6">
        <dgm:presLayoutVars>
          <dgm:chMax val="1"/>
          <dgm:bulletEnabled val="1"/>
        </dgm:presLayoutVars>
      </dgm:prSet>
      <dgm:spPr/>
    </dgm:pt>
    <dgm:pt modelId="{7494F223-F0C2-8A4B-BDB3-7ACC04E82428}" type="pres">
      <dgm:prSet presAssocID="{3352940E-707D-9247-B2FD-A2FB4D704CF4}" presName="descendantText" presStyleLbl="alignAcc1" presStyleIdx="4" presStyleCnt="6" custLinFactY="-30647" custLinFactNeighborY="-100000">
        <dgm:presLayoutVars>
          <dgm:bulletEnabled val="1"/>
        </dgm:presLayoutVars>
      </dgm:prSet>
      <dgm:spPr/>
    </dgm:pt>
    <dgm:pt modelId="{17FE3BED-B1C2-EE44-9F60-B51FA76AFA3A}" type="pres">
      <dgm:prSet presAssocID="{8F433CAE-0758-414C-8C7F-61C3EDACD2B8}" presName="sp" presStyleCnt="0"/>
      <dgm:spPr/>
    </dgm:pt>
    <dgm:pt modelId="{5402F928-E716-6D4A-9DD2-8C4DE852915C}" type="pres">
      <dgm:prSet presAssocID="{D05088F3-69B5-4B4E-836C-3DC5206E9466}" presName="composite" presStyleCnt="0"/>
      <dgm:spPr/>
    </dgm:pt>
    <dgm:pt modelId="{9872CFFF-B516-D340-8903-34CDB8ACAD7E}" type="pres">
      <dgm:prSet presAssocID="{D05088F3-69B5-4B4E-836C-3DC5206E9466}" presName="parentText" presStyleLbl="alignNode1" presStyleIdx="5" presStyleCnt="6">
        <dgm:presLayoutVars>
          <dgm:chMax val="1"/>
          <dgm:bulletEnabled val="1"/>
        </dgm:presLayoutVars>
      </dgm:prSet>
      <dgm:spPr/>
    </dgm:pt>
    <dgm:pt modelId="{71398550-47CF-624B-95CD-D018BB181DB8}" type="pres">
      <dgm:prSet presAssocID="{D05088F3-69B5-4B4E-836C-3DC5206E9466}" presName="descendantText" presStyleLbl="alignAcc1" presStyleIdx="5" presStyleCnt="6" custLinFactNeighborX="685" custLinFactNeighborY="-5873">
        <dgm:presLayoutVars>
          <dgm:bulletEnabled val="1"/>
        </dgm:presLayoutVars>
      </dgm:prSet>
      <dgm:spPr/>
    </dgm:pt>
  </dgm:ptLst>
  <dgm:cxnLst>
    <dgm:cxn modelId="{66A2310C-7A9A-8F49-8255-6C3F26D1E2BD}" srcId="{6D6D3826-6119-1F48-96C9-FA7BD4F7AC61}" destId="{DD8A4A8A-D75D-9D42-B492-9732A1626DC9}" srcOrd="0" destOrd="0" parTransId="{EE9B9B13-6D48-2047-8814-C6305BDDF0B1}" sibTransId="{D47833C0-5996-6D47-8E12-5376176F9446}"/>
    <dgm:cxn modelId="{B76D431B-3CAF-AD44-B9A9-75A796C129A9}" type="presOf" srcId="{D9FB3489-B3E8-894A-87C4-982127055763}" destId="{7494F223-F0C2-8A4B-BDB3-7ACC04E82428}" srcOrd="0" destOrd="0" presId="urn:microsoft.com/office/officeart/2005/8/layout/chevron2"/>
    <dgm:cxn modelId="{3B04A545-0A43-7D4A-A1DE-137A575E4737}" type="presOf" srcId="{9299D1BB-4D08-5A40-8BED-47118466630B}" destId="{A75FB8E6-B577-C047-A246-3EC38222D916}" srcOrd="0" destOrd="0" presId="urn:microsoft.com/office/officeart/2005/8/layout/chevron2"/>
    <dgm:cxn modelId="{2445BB51-2CC2-B04D-8696-B847DAB903BE}" type="presOf" srcId="{6D6D3826-6119-1F48-96C9-FA7BD4F7AC61}" destId="{F8045D16-0544-4F4C-A320-80AF22B414B6}" srcOrd="0" destOrd="0" presId="urn:microsoft.com/office/officeart/2005/8/layout/chevron2"/>
    <dgm:cxn modelId="{C7A60072-FDFC-A84C-9606-10D126F33E20}" type="presOf" srcId="{F3C1E2AB-73AA-C14C-A4E7-4C1E051DB062}" destId="{AA607C29-BDE2-BA4D-8398-E43BE81BCDA7}" srcOrd="0" destOrd="0" presId="urn:microsoft.com/office/officeart/2005/8/layout/chevron2"/>
    <dgm:cxn modelId="{1EC0E95A-0FD2-7A43-9A61-F9D88456F4D2}" srcId="{6D6D3826-6119-1F48-96C9-FA7BD4F7AC61}" destId="{4C505F2F-F494-CB4C-8003-5688296DA4B8}" srcOrd="3" destOrd="0" parTransId="{59D397CC-ADC9-5646-9D7E-66AAA60242FE}" sibTransId="{442BFAF4-FF5E-294B-9E72-4E559B9157A9}"/>
    <dgm:cxn modelId="{FFAE1582-A116-EA41-9D7B-F1299DF1B169}" type="presOf" srcId="{A6968742-DEAC-D648-83FF-FC03E3A956D9}" destId="{71398550-47CF-624B-95CD-D018BB181DB8}" srcOrd="0" destOrd="0" presId="urn:microsoft.com/office/officeart/2005/8/layout/chevron2"/>
    <dgm:cxn modelId="{C6B28F84-643B-184C-8651-7E796FAC0E99}" srcId="{6D6D3826-6119-1F48-96C9-FA7BD4F7AC61}" destId="{F3C1E2AB-73AA-C14C-A4E7-4C1E051DB062}" srcOrd="2" destOrd="0" parTransId="{DECC3F12-7701-8C44-AB21-46A6088E5F36}" sibTransId="{1A3F953D-3CCA-724C-8A7F-B06FFC8D543E}"/>
    <dgm:cxn modelId="{4804A486-3D88-AA4D-82D1-17B6CF27556D}" type="presOf" srcId="{A2D5841A-D68B-3F40-B170-3FAE13DCC772}" destId="{03466192-91FA-604D-A3BB-75C73FA33E3B}" srcOrd="0" destOrd="0" presId="urn:microsoft.com/office/officeart/2005/8/layout/chevron2"/>
    <dgm:cxn modelId="{4A24AD89-BAFC-D643-9B4D-6094A07FFF33}" type="presOf" srcId="{909440C8-D571-E144-AC1B-B2D1AAA2B85B}" destId="{F3063F5F-E46B-1244-9892-DE1C88D5880A}" srcOrd="0" destOrd="0" presId="urn:microsoft.com/office/officeart/2005/8/layout/chevron2"/>
    <dgm:cxn modelId="{0D815193-8BDE-7941-A743-C1B4CE870793}" type="presOf" srcId="{4C505F2F-F494-CB4C-8003-5688296DA4B8}" destId="{E51E40F2-A5EA-0542-AD21-F20EA2CE7F95}" srcOrd="0" destOrd="0" presId="urn:microsoft.com/office/officeart/2005/8/layout/chevron2"/>
    <dgm:cxn modelId="{000CAE99-5D11-9146-BD0D-F80D4299E6DD}" srcId="{F3C1E2AB-73AA-C14C-A4E7-4C1E051DB062}" destId="{0A7B7DAA-AD88-7F48-AFF7-BADE35BA7D05}" srcOrd="0" destOrd="0" parTransId="{6B75A1E1-A54C-744D-B94B-34EBE98FC944}" sibTransId="{321D5200-ECB0-0742-8099-D2CAADA592EE}"/>
    <dgm:cxn modelId="{08D7009A-1A3C-3548-903B-D31F8CEA7258}" type="presOf" srcId="{3352940E-707D-9247-B2FD-A2FB4D704CF4}" destId="{0D167054-3852-9642-9E70-F122CF355A97}" srcOrd="0" destOrd="0" presId="urn:microsoft.com/office/officeart/2005/8/layout/chevron2"/>
    <dgm:cxn modelId="{B3E397AE-ACD1-0049-88E1-041FA55BC923}" srcId="{6D6D3826-6119-1F48-96C9-FA7BD4F7AC61}" destId="{9299D1BB-4D08-5A40-8BED-47118466630B}" srcOrd="1" destOrd="0" parTransId="{3F493EDA-3094-2D47-B317-C576D20EF2D5}" sibTransId="{C87578D3-5566-EE4D-AA72-9F3F60862DAC}"/>
    <dgm:cxn modelId="{F4A743C1-3651-1543-B055-133E8DED04F2}" srcId="{9299D1BB-4D08-5A40-8BED-47118466630B}" destId="{A2D5841A-D68B-3F40-B170-3FAE13DCC772}" srcOrd="0" destOrd="0" parTransId="{C6B870EF-B67E-E540-9D8D-921471F21AF3}" sibTransId="{16F794A6-017C-CD4C-9702-6C0DE3421AAB}"/>
    <dgm:cxn modelId="{81A060C4-56A2-104D-97CB-46F0BE9A5794}" srcId="{6D6D3826-6119-1F48-96C9-FA7BD4F7AC61}" destId="{3352940E-707D-9247-B2FD-A2FB4D704CF4}" srcOrd="4" destOrd="0" parTransId="{0A64FC31-F6C5-0145-B145-BA7DC2EFC6CF}" sibTransId="{8F433CAE-0758-414C-8C7F-61C3EDACD2B8}"/>
    <dgm:cxn modelId="{476261C4-B758-BE48-BF22-F6ED6B91AA2C}" type="presOf" srcId="{0A7B7DAA-AD88-7F48-AFF7-BADE35BA7D05}" destId="{1B715FC4-E2F9-764C-BEAB-7B60B46B503A}" srcOrd="0" destOrd="0" presId="urn:microsoft.com/office/officeart/2005/8/layout/chevron2"/>
    <dgm:cxn modelId="{9476ABC8-2B72-F644-9715-B74506A3D7C8}" srcId="{6D6D3826-6119-1F48-96C9-FA7BD4F7AC61}" destId="{D05088F3-69B5-4B4E-836C-3DC5206E9466}" srcOrd="5" destOrd="0" parTransId="{1590DCB6-6DE1-D347-8A91-D56BB4BE27F8}" sibTransId="{D3CFA9E2-CEF4-FB4E-AFD8-C74318DF8961}"/>
    <dgm:cxn modelId="{2834BCCF-5F56-5840-9C2E-2D3E8E8BCFE3}" srcId="{3352940E-707D-9247-B2FD-A2FB4D704CF4}" destId="{D9FB3489-B3E8-894A-87C4-982127055763}" srcOrd="0" destOrd="0" parTransId="{D9D9B630-C503-9746-AFCD-9A2EAB567E8A}" sibTransId="{E2B28B3D-C514-C443-95C0-EF5CFD9C3FB4}"/>
    <dgm:cxn modelId="{BAC9DFD9-DE3C-3B45-B0B8-49280031D152}" type="presOf" srcId="{DD8A4A8A-D75D-9D42-B492-9732A1626DC9}" destId="{46DBD8DC-EAFF-0146-AA48-711A90B6FE1A}" srcOrd="0" destOrd="0" presId="urn:microsoft.com/office/officeart/2005/8/layout/chevron2"/>
    <dgm:cxn modelId="{F52E35EE-30EB-1A4D-B7AE-1D92D8B9440B}" srcId="{D05088F3-69B5-4B4E-836C-3DC5206E9466}" destId="{A6968742-DEAC-D648-83FF-FC03E3A956D9}" srcOrd="0" destOrd="0" parTransId="{6B3E6BC1-7253-694B-8623-489CFF2CBE3B}" sibTransId="{18A13567-7326-BF49-92DD-0B50C790D9A0}"/>
    <dgm:cxn modelId="{3BF73AF0-810F-1745-9391-B1E7BA74BD36}" type="presOf" srcId="{D05088F3-69B5-4B4E-836C-3DC5206E9466}" destId="{9872CFFF-B516-D340-8903-34CDB8ACAD7E}" srcOrd="0" destOrd="0" presId="urn:microsoft.com/office/officeart/2005/8/layout/chevron2"/>
    <dgm:cxn modelId="{D06DEEFE-63D6-5843-8FF1-02A3A5912349}" srcId="{4C505F2F-F494-CB4C-8003-5688296DA4B8}" destId="{909440C8-D571-E144-AC1B-B2D1AAA2B85B}" srcOrd="0" destOrd="0" parTransId="{729862DD-81C6-C148-8C8C-069AEEDA87B5}" sibTransId="{ED45517F-05F0-7046-B744-BFFB094E21B0}"/>
    <dgm:cxn modelId="{366D4D48-F90E-9749-86C9-CDA789A6D232}" type="presParOf" srcId="{F8045D16-0544-4F4C-A320-80AF22B414B6}" destId="{C8F66DA8-AF39-BD44-8793-90788BAB41F7}" srcOrd="0" destOrd="0" presId="urn:microsoft.com/office/officeart/2005/8/layout/chevron2"/>
    <dgm:cxn modelId="{C46F1BF9-82A9-DB47-9DDC-237DDF65A266}" type="presParOf" srcId="{C8F66DA8-AF39-BD44-8793-90788BAB41F7}" destId="{46DBD8DC-EAFF-0146-AA48-711A90B6FE1A}" srcOrd="0" destOrd="0" presId="urn:microsoft.com/office/officeart/2005/8/layout/chevron2"/>
    <dgm:cxn modelId="{A2147091-5F91-B744-A2A7-8756534B7BC0}" type="presParOf" srcId="{C8F66DA8-AF39-BD44-8793-90788BAB41F7}" destId="{A8CA119B-85C4-E547-A08C-103B4A76B9BE}" srcOrd="1" destOrd="0" presId="urn:microsoft.com/office/officeart/2005/8/layout/chevron2"/>
    <dgm:cxn modelId="{6C48D1A7-761E-954C-9A40-3055B4E968D9}" type="presParOf" srcId="{F8045D16-0544-4F4C-A320-80AF22B414B6}" destId="{7DEC655D-0107-D945-BA0D-C4DF74808446}" srcOrd="1" destOrd="0" presId="urn:microsoft.com/office/officeart/2005/8/layout/chevron2"/>
    <dgm:cxn modelId="{71479638-ED02-024B-BBEC-7578A41ECADB}" type="presParOf" srcId="{F8045D16-0544-4F4C-A320-80AF22B414B6}" destId="{AD0ADDE9-2839-AD45-B20A-7414C3BBD52C}" srcOrd="2" destOrd="0" presId="urn:microsoft.com/office/officeart/2005/8/layout/chevron2"/>
    <dgm:cxn modelId="{EAFD818D-4079-1749-A72B-BAD952D53AA1}" type="presParOf" srcId="{AD0ADDE9-2839-AD45-B20A-7414C3BBD52C}" destId="{A75FB8E6-B577-C047-A246-3EC38222D916}" srcOrd="0" destOrd="0" presId="urn:microsoft.com/office/officeart/2005/8/layout/chevron2"/>
    <dgm:cxn modelId="{088C09A2-6A71-1142-8CE4-2949613B298C}" type="presParOf" srcId="{AD0ADDE9-2839-AD45-B20A-7414C3BBD52C}" destId="{03466192-91FA-604D-A3BB-75C73FA33E3B}" srcOrd="1" destOrd="0" presId="urn:microsoft.com/office/officeart/2005/8/layout/chevron2"/>
    <dgm:cxn modelId="{EDC64D03-84C8-BA41-882A-2C9A7F75E196}" type="presParOf" srcId="{F8045D16-0544-4F4C-A320-80AF22B414B6}" destId="{EA100E5E-6F07-9D4B-A97B-36A9DC36B292}" srcOrd="3" destOrd="0" presId="urn:microsoft.com/office/officeart/2005/8/layout/chevron2"/>
    <dgm:cxn modelId="{CA90F299-2510-404E-8692-4427D8F1F931}" type="presParOf" srcId="{F8045D16-0544-4F4C-A320-80AF22B414B6}" destId="{884B0549-E380-8B47-93CB-1115E795D0E8}" srcOrd="4" destOrd="0" presId="urn:microsoft.com/office/officeart/2005/8/layout/chevron2"/>
    <dgm:cxn modelId="{AE0AF305-708C-0E4C-B2E2-B7011B80828A}" type="presParOf" srcId="{884B0549-E380-8B47-93CB-1115E795D0E8}" destId="{AA607C29-BDE2-BA4D-8398-E43BE81BCDA7}" srcOrd="0" destOrd="0" presId="urn:microsoft.com/office/officeart/2005/8/layout/chevron2"/>
    <dgm:cxn modelId="{BD57CAB0-3D7B-8C4E-9034-E61D621A1D7D}" type="presParOf" srcId="{884B0549-E380-8B47-93CB-1115E795D0E8}" destId="{1B715FC4-E2F9-764C-BEAB-7B60B46B503A}" srcOrd="1" destOrd="0" presId="urn:microsoft.com/office/officeart/2005/8/layout/chevron2"/>
    <dgm:cxn modelId="{A865D4D3-B532-1B4C-9B40-34D22EE12907}" type="presParOf" srcId="{F8045D16-0544-4F4C-A320-80AF22B414B6}" destId="{C89D3F83-C603-4C4D-A228-B63B552E2235}" srcOrd="5" destOrd="0" presId="urn:microsoft.com/office/officeart/2005/8/layout/chevron2"/>
    <dgm:cxn modelId="{B070651F-0FA2-4E4E-983D-CACF42F6B474}" type="presParOf" srcId="{F8045D16-0544-4F4C-A320-80AF22B414B6}" destId="{C54EFE1C-4183-F54F-AC4A-8E8FDF06CFFA}" srcOrd="6" destOrd="0" presId="urn:microsoft.com/office/officeart/2005/8/layout/chevron2"/>
    <dgm:cxn modelId="{675481A6-5FC3-AF44-A77B-F84A47A63D5E}" type="presParOf" srcId="{C54EFE1C-4183-F54F-AC4A-8E8FDF06CFFA}" destId="{E51E40F2-A5EA-0542-AD21-F20EA2CE7F95}" srcOrd="0" destOrd="0" presId="urn:microsoft.com/office/officeart/2005/8/layout/chevron2"/>
    <dgm:cxn modelId="{8D03F44A-8B7F-F14F-91A8-D14124B09C38}" type="presParOf" srcId="{C54EFE1C-4183-F54F-AC4A-8E8FDF06CFFA}" destId="{F3063F5F-E46B-1244-9892-DE1C88D5880A}" srcOrd="1" destOrd="0" presId="urn:microsoft.com/office/officeart/2005/8/layout/chevron2"/>
    <dgm:cxn modelId="{6A191F71-3671-F748-A29B-796C9AE74902}" type="presParOf" srcId="{F8045D16-0544-4F4C-A320-80AF22B414B6}" destId="{994F5E90-4EBF-F74B-B12D-76D280733A50}" srcOrd="7" destOrd="0" presId="urn:microsoft.com/office/officeart/2005/8/layout/chevron2"/>
    <dgm:cxn modelId="{F9303909-8DC2-FD46-833C-2878DDF6BA3B}" type="presParOf" srcId="{F8045D16-0544-4F4C-A320-80AF22B414B6}" destId="{0B6D214E-C169-B046-B9A8-98BCDE98C249}" srcOrd="8" destOrd="0" presId="urn:microsoft.com/office/officeart/2005/8/layout/chevron2"/>
    <dgm:cxn modelId="{D2AB60E1-B3C9-5047-8FDF-A7D56ACF039C}" type="presParOf" srcId="{0B6D214E-C169-B046-B9A8-98BCDE98C249}" destId="{0D167054-3852-9642-9E70-F122CF355A97}" srcOrd="0" destOrd="0" presId="urn:microsoft.com/office/officeart/2005/8/layout/chevron2"/>
    <dgm:cxn modelId="{3335E1A0-74DF-7E4A-BA23-EDEB7CD2D97C}" type="presParOf" srcId="{0B6D214E-C169-B046-B9A8-98BCDE98C249}" destId="{7494F223-F0C2-8A4B-BDB3-7ACC04E82428}" srcOrd="1" destOrd="0" presId="urn:microsoft.com/office/officeart/2005/8/layout/chevron2"/>
    <dgm:cxn modelId="{3BF41120-6E59-1B4E-B862-C50C96AE6DA8}" type="presParOf" srcId="{F8045D16-0544-4F4C-A320-80AF22B414B6}" destId="{17FE3BED-B1C2-EE44-9F60-B51FA76AFA3A}" srcOrd="9" destOrd="0" presId="urn:microsoft.com/office/officeart/2005/8/layout/chevron2"/>
    <dgm:cxn modelId="{D580EEE1-CDE7-5447-B25D-2A521BC4684D}" type="presParOf" srcId="{F8045D16-0544-4F4C-A320-80AF22B414B6}" destId="{5402F928-E716-6D4A-9DD2-8C4DE852915C}" srcOrd="10" destOrd="0" presId="urn:microsoft.com/office/officeart/2005/8/layout/chevron2"/>
    <dgm:cxn modelId="{C63F2984-5D76-5145-BDF5-7D31F87E76E8}" type="presParOf" srcId="{5402F928-E716-6D4A-9DD2-8C4DE852915C}" destId="{9872CFFF-B516-D340-8903-34CDB8ACAD7E}" srcOrd="0" destOrd="0" presId="urn:microsoft.com/office/officeart/2005/8/layout/chevron2"/>
    <dgm:cxn modelId="{1C2B66EC-7E96-2948-BE66-0DFD5534B672}" type="presParOf" srcId="{5402F928-E716-6D4A-9DD2-8C4DE852915C}" destId="{71398550-47CF-624B-95CD-D018BB181DB8}" srcOrd="1" destOrd="0" presId="urn:microsoft.com/office/officeart/2005/8/layout/chevron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4C2839-91A1-492E-8E8E-46B697061666}" type="doc">
      <dgm:prSet loTypeId="urn:microsoft.com/office/officeart/2005/8/layout/matrix1" loCatId="matrix" qsTypeId="urn:microsoft.com/office/officeart/2005/8/quickstyle/3d2" qsCatId="3D" csTypeId="urn:microsoft.com/office/officeart/2005/8/colors/colorful1" csCatId="colorful" phldr="1"/>
      <dgm:spPr/>
      <dgm:t>
        <a:bodyPr/>
        <a:lstStyle/>
        <a:p>
          <a:endParaRPr lang="el-GR"/>
        </a:p>
      </dgm:t>
    </dgm:pt>
    <dgm:pt modelId="{8FD3EC80-6672-464C-A517-B1ACCB70FD87}">
      <dgm:prSet phldrT="[Text]" custT="1"/>
      <dgm:spPr/>
      <dgm:t>
        <a:bodyPr/>
        <a:lstStyle/>
        <a:p>
          <a:pPr algn="ctr"/>
          <a:r>
            <a:rPr lang="el-GR" sz="1800" b="1" dirty="0"/>
            <a:t>       </a:t>
          </a:r>
          <a:r>
            <a:rPr lang="el-GR" sz="1800" b="1" dirty="0">
              <a:latin typeface="+mn-lt"/>
            </a:rPr>
            <a:t>Δυνατά σημεία </a:t>
          </a:r>
        </a:p>
        <a:p>
          <a:pPr algn="ctr"/>
          <a:r>
            <a:rPr lang="el-GR" sz="1800" b="1" dirty="0">
              <a:latin typeface="+mn-lt"/>
            </a:rPr>
            <a:t>    (</a:t>
          </a:r>
          <a:r>
            <a:rPr lang="en-US" sz="1800" b="1" dirty="0">
              <a:latin typeface="Arial" panose="020B0604020202020204" pitchFamily="34" charset="0"/>
              <a:cs typeface="Arial" panose="020B0604020202020204" pitchFamily="34" charset="0"/>
            </a:rPr>
            <a:t>Strengths</a:t>
          </a:r>
          <a:r>
            <a:rPr lang="el-GR" sz="1800" b="1" dirty="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dgm:t>
    </dgm:pt>
    <dgm:pt modelId="{5418E023-A8D9-441B-9BD7-F7B70E3895B3}" type="parTrans" cxnId="{8FFB01F7-4293-4FB4-B368-96EE30795BD8}">
      <dgm:prSet/>
      <dgm:spPr/>
      <dgm:t>
        <a:bodyPr/>
        <a:lstStyle/>
        <a:p>
          <a:endParaRPr lang="el-GR"/>
        </a:p>
      </dgm:t>
    </dgm:pt>
    <dgm:pt modelId="{B2910139-3133-40F2-B05B-C749A7E013F4}" type="sibTrans" cxnId="{8FFB01F7-4293-4FB4-B368-96EE30795BD8}">
      <dgm:prSet/>
      <dgm:spPr/>
      <dgm:t>
        <a:bodyPr/>
        <a:lstStyle/>
        <a:p>
          <a:endParaRPr lang="el-GR"/>
        </a:p>
      </dgm:t>
    </dgm:pt>
    <dgm:pt modelId="{32658B72-DB6B-4E32-B67B-43ED1062ADD8}">
      <dgm:prSet phldrT="[Text]" custT="1"/>
      <dgm:spPr/>
      <dgm:t>
        <a:bodyPr/>
        <a:lstStyle/>
        <a:p>
          <a:pPr algn="l"/>
          <a:r>
            <a:rPr lang="el-GR" sz="1900" b="1" dirty="0"/>
            <a:t>           </a:t>
          </a:r>
        </a:p>
        <a:p>
          <a:pPr algn="ctr"/>
          <a:r>
            <a:rPr lang="el-GR" sz="1900" b="1" dirty="0"/>
            <a:t>Αδύνατα σημεία         </a:t>
          </a:r>
          <a:r>
            <a:rPr lang="el-GR" sz="2400" b="1" dirty="0"/>
            <a:t> </a:t>
          </a:r>
        </a:p>
        <a:p>
          <a:pPr algn="ctr"/>
          <a:r>
            <a:rPr lang="el-GR" sz="2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Weaknesses</a:t>
          </a:r>
          <a:r>
            <a:rPr lang="el-GR" sz="2000" b="1" dirty="0">
              <a:latin typeface="Arial" panose="020B0604020202020204" pitchFamily="34" charset="0"/>
              <a:cs typeface="Arial" panose="020B0604020202020204" pitchFamily="34" charset="0"/>
            </a:rPr>
            <a:t>)</a:t>
          </a:r>
          <a:r>
            <a:rPr lang="el-GR" sz="1400" b="1" dirty="0">
              <a:latin typeface="Arial" panose="020B0604020202020204" pitchFamily="34" charset="0"/>
              <a:cs typeface="Arial" panose="020B0604020202020204" pitchFamily="34" charset="0"/>
            </a:rPr>
            <a:t> </a:t>
          </a:r>
        </a:p>
      </dgm:t>
    </dgm:pt>
    <dgm:pt modelId="{FAA0119B-FE51-4AE6-B43D-A1C1DF46D0A7}" type="parTrans" cxnId="{6ECD6F24-946B-422C-ABC2-01EE967B95B0}">
      <dgm:prSet/>
      <dgm:spPr/>
      <dgm:t>
        <a:bodyPr/>
        <a:lstStyle/>
        <a:p>
          <a:endParaRPr lang="el-GR"/>
        </a:p>
      </dgm:t>
    </dgm:pt>
    <dgm:pt modelId="{09D84090-BDEB-4B19-AA0A-FD566C71127D}" type="sibTrans" cxnId="{6ECD6F24-946B-422C-ABC2-01EE967B95B0}">
      <dgm:prSet/>
      <dgm:spPr/>
      <dgm:t>
        <a:bodyPr/>
        <a:lstStyle/>
        <a:p>
          <a:endParaRPr lang="el-GR"/>
        </a:p>
      </dgm:t>
    </dgm:pt>
    <dgm:pt modelId="{4358CD5E-0B2E-493A-B1E8-3D0047806CDB}">
      <dgm:prSet phldrT="[Text]" custT="1"/>
      <dgm:spPr/>
      <dgm:t>
        <a:bodyPr/>
        <a:lstStyle/>
        <a:p>
          <a:pPr algn="ctr"/>
          <a:endParaRPr lang="el-GR" sz="1800" b="1" dirty="0">
            <a:latin typeface="Arial" panose="020B0604020202020204" pitchFamily="34" charset="0"/>
            <a:cs typeface="Arial" panose="020B0604020202020204" pitchFamily="34" charset="0"/>
          </a:endParaRPr>
        </a:p>
      </dgm:t>
    </dgm:pt>
    <dgm:pt modelId="{59CEA383-447B-42B0-B3CB-DEADD7DAE564}" type="parTrans" cxnId="{32C7BE1A-BFCC-4774-804E-629EB7C34D7F}">
      <dgm:prSet/>
      <dgm:spPr/>
      <dgm:t>
        <a:bodyPr/>
        <a:lstStyle/>
        <a:p>
          <a:endParaRPr lang="el-GR"/>
        </a:p>
      </dgm:t>
    </dgm:pt>
    <dgm:pt modelId="{D97AA776-0BF1-48BD-8FC0-670D7AD666E0}" type="sibTrans" cxnId="{32C7BE1A-BFCC-4774-804E-629EB7C34D7F}">
      <dgm:prSet/>
      <dgm:spPr/>
      <dgm:t>
        <a:bodyPr/>
        <a:lstStyle/>
        <a:p>
          <a:endParaRPr lang="el-GR"/>
        </a:p>
      </dgm:t>
    </dgm:pt>
    <dgm:pt modelId="{1E732548-34C1-4FFB-90B0-8A52AC29A5B3}">
      <dgm:prSet phldrT="[Text]" custT="1"/>
      <dgm:spPr/>
      <dgm:t>
        <a:bodyPr/>
        <a:lstStyle/>
        <a:p>
          <a:pPr algn="ctr"/>
          <a:endParaRPr lang="en-US" sz="1900" b="1" dirty="0"/>
        </a:p>
      </dgm:t>
    </dgm:pt>
    <dgm:pt modelId="{598B55E6-8AF0-4B8E-A2C5-6012BD50445E}" type="parTrans" cxnId="{B48E86CD-B301-4C67-9F04-0919D7C0B8DB}">
      <dgm:prSet/>
      <dgm:spPr/>
      <dgm:t>
        <a:bodyPr/>
        <a:lstStyle/>
        <a:p>
          <a:endParaRPr lang="el-GR"/>
        </a:p>
      </dgm:t>
    </dgm:pt>
    <dgm:pt modelId="{B6EE271B-160E-4FDD-966A-8AD2FF770559}" type="sibTrans" cxnId="{B48E86CD-B301-4C67-9F04-0919D7C0B8DB}">
      <dgm:prSet/>
      <dgm:spPr/>
      <dgm:t>
        <a:bodyPr/>
        <a:lstStyle/>
        <a:p>
          <a:endParaRPr lang="el-GR"/>
        </a:p>
      </dgm:t>
    </dgm:pt>
    <dgm:pt modelId="{689C12B5-B650-4A24-B7CE-1790444C6569}">
      <dgm:prSet custT="1"/>
      <dgm:spPr/>
      <dgm:t>
        <a:bodyPr/>
        <a:lstStyle/>
        <a:p>
          <a:pPr algn="l"/>
          <a:r>
            <a:rPr lang="el-GR" sz="1400" b="1" dirty="0">
              <a:latin typeface="+mn-lt"/>
            </a:rPr>
            <a:t>Συνεργατικό κλίμα</a:t>
          </a:r>
          <a:r>
            <a:rPr lang="en-US" sz="1400" b="1" dirty="0">
              <a:latin typeface="+mn-lt"/>
            </a:rPr>
            <a:t>,</a:t>
          </a:r>
          <a:r>
            <a:rPr lang="el-GR" sz="1400" b="1" dirty="0">
              <a:latin typeface="+mn-lt"/>
            </a:rPr>
            <a:t> κουλτούρα</a:t>
          </a:r>
          <a:r>
            <a:rPr lang="en-US" sz="1400" b="1" dirty="0">
              <a:latin typeface="+mn-lt"/>
            </a:rPr>
            <a:t> </a:t>
          </a:r>
          <a:r>
            <a:rPr lang="el-GR" sz="1400" b="1" dirty="0">
              <a:latin typeface="+mn-lt"/>
            </a:rPr>
            <a:t>συνεργασίας και μάθησης </a:t>
          </a:r>
        </a:p>
      </dgm:t>
    </dgm:pt>
    <dgm:pt modelId="{286EFB18-3330-4B54-80BD-0D071E19DDC2}" type="parTrans" cxnId="{1A24715F-581B-4C42-B5A2-CC183A1F3D1C}">
      <dgm:prSet/>
      <dgm:spPr/>
      <dgm:t>
        <a:bodyPr/>
        <a:lstStyle/>
        <a:p>
          <a:endParaRPr lang="el-GR"/>
        </a:p>
      </dgm:t>
    </dgm:pt>
    <dgm:pt modelId="{98C81D33-3AF6-49EA-8798-DB60E14141FB}" type="sibTrans" cxnId="{1A24715F-581B-4C42-B5A2-CC183A1F3D1C}">
      <dgm:prSet/>
      <dgm:spPr/>
      <dgm:t>
        <a:bodyPr/>
        <a:lstStyle/>
        <a:p>
          <a:endParaRPr lang="el-GR"/>
        </a:p>
      </dgm:t>
    </dgm:pt>
    <dgm:pt modelId="{509AFC05-AEE0-4018-AA61-CAF232904654}">
      <dgm:prSet custT="1"/>
      <dgm:spPr/>
      <dgm:t>
        <a:bodyPr/>
        <a:lstStyle/>
        <a:p>
          <a:pPr algn="l"/>
          <a:r>
            <a:rPr lang="el-GR" sz="1400" b="1" dirty="0">
              <a:latin typeface="+mn-lt"/>
            </a:rPr>
            <a:t>Εκπαιδευτικοί με ιδιαίτερο ενδιαφέρον  και ικανότητες στη χρήση Τ.Π.Ε</a:t>
          </a:r>
        </a:p>
      </dgm:t>
    </dgm:pt>
    <dgm:pt modelId="{671AC2DD-FCD7-4EEB-B610-C708492493DE}" type="parTrans" cxnId="{09C25149-9A59-407D-9426-9C4ED0A249A9}">
      <dgm:prSet/>
      <dgm:spPr/>
      <dgm:t>
        <a:bodyPr/>
        <a:lstStyle/>
        <a:p>
          <a:endParaRPr lang="el-GR"/>
        </a:p>
      </dgm:t>
    </dgm:pt>
    <dgm:pt modelId="{3CCB7B60-59F5-4CDD-BD54-A773A0A08209}" type="sibTrans" cxnId="{09C25149-9A59-407D-9426-9C4ED0A249A9}">
      <dgm:prSet/>
      <dgm:spPr/>
      <dgm:t>
        <a:bodyPr/>
        <a:lstStyle/>
        <a:p>
          <a:endParaRPr lang="el-GR"/>
        </a:p>
      </dgm:t>
    </dgm:pt>
    <dgm:pt modelId="{352BEC9C-5586-4FCE-BF08-56C8D4F8C980}">
      <dgm:prSet custT="1"/>
      <dgm:spPr/>
      <dgm:t>
        <a:bodyPr/>
        <a:lstStyle/>
        <a:p>
          <a:pPr algn="l"/>
          <a:r>
            <a:rPr lang="el-GR" sz="1400" b="1" dirty="0">
              <a:latin typeface="+mn-lt"/>
            </a:rPr>
            <a:t>Αίθουσες διδασκαλίας πλήρως εξοπλισμένες με σύγχρονα μέσα Τ.Π.Ε</a:t>
          </a:r>
        </a:p>
      </dgm:t>
    </dgm:pt>
    <dgm:pt modelId="{E03E2DA4-56D1-4DE4-ADE1-3500167D2258}" type="parTrans" cxnId="{B37E8B61-302A-4D78-BA55-E90FFFAC118A}">
      <dgm:prSet/>
      <dgm:spPr/>
      <dgm:t>
        <a:bodyPr/>
        <a:lstStyle/>
        <a:p>
          <a:endParaRPr lang="el-GR"/>
        </a:p>
      </dgm:t>
    </dgm:pt>
    <dgm:pt modelId="{56F49665-EEEA-4458-AC59-0C2FF522B3E6}" type="sibTrans" cxnId="{B37E8B61-302A-4D78-BA55-E90FFFAC118A}">
      <dgm:prSet/>
      <dgm:spPr/>
      <dgm:t>
        <a:bodyPr/>
        <a:lstStyle/>
        <a:p>
          <a:endParaRPr lang="el-GR"/>
        </a:p>
      </dgm:t>
    </dgm:pt>
    <dgm:pt modelId="{ADB62931-6410-4786-8581-89EE0936449D}">
      <dgm:prSet custT="1"/>
      <dgm:spPr/>
      <dgm:t>
        <a:bodyPr/>
        <a:lstStyle/>
        <a:p>
          <a:pPr algn="l"/>
          <a:r>
            <a:rPr lang="el-GR" sz="1400" b="1" dirty="0">
              <a:latin typeface="+mn-lt"/>
            </a:rPr>
            <a:t>Ψηλά Μαθησιακά αποτελέσματα των μαθητών</a:t>
          </a:r>
        </a:p>
      </dgm:t>
    </dgm:pt>
    <dgm:pt modelId="{23CDC7C1-1014-4D07-9084-14AFFB3D46B2}" type="parTrans" cxnId="{B133E7CA-8446-414A-B21C-6A33FA5BC01F}">
      <dgm:prSet/>
      <dgm:spPr/>
      <dgm:t>
        <a:bodyPr/>
        <a:lstStyle/>
        <a:p>
          <a:endParaRPr lang="el-GR"/>
        </a:p>
      </dgm:t>
    </dgm:pt>
    <dgm:pt modelId="{B0C44B92-737B-4F8E-9DB3-EF1B902224F6}" type="sibTrans" cxnId="{B133E7CA-8446-414A-B21C-6A33FA5BC01F}">
      <dgm:prSet/>
      <dgm:spPr/>
      <dgm:t>
        <a:bodyPr/>
        <a:lstStyle/>
        <a:p>
          <a:endParaRPr lang="el-GR"/>
        </a:p>
      </dgm:t>
    </dgm:pt>
    <dgm:pt modelId="{AE32F431-44FE-41A2-8D27-4125AABBA682}">
      <dgm:prSet custT="1"/>
      <dgm:spPr/>
      <dgm:t>
        <a:bodyPr/>
        <a:lstStyle/>
        <a:p>
          <a:pPr algn="l"/>
          <a:r>
            <a:rPr lang="el-GR" sz="1400" b="1" dirty="0">
              <a:latin typeface="+mn-lt"/>
            </a:rPr>
            <a:t>Μειωμένα έως ανύπαρκτα περιστατικά αντικοινωνικής ή </a:t>
          </a:r>
          <a:r>
            <a:rPr lang="el-GR" sz="1400" b="1" dirty="0" err="1">
              <a:latin typeface="+mn-lt"/>
            </a:rPr>
            <a:t>παραβατικής</a:t>
          </a:r>
          <a:r>
            <a:rPr lang="el-GR" sz="1400" b="1" dirty="0">
              <a:latin typeface="+mn-lt"/>
            </a:rPr>
            <a:t> συμπεριφοράς</a:t>
          </a:r>
        </a:p>
      </dgm:t>
    </dgm:pt>
    <dgm:pt modelId="{F048E462-5C38-4835-BD62-76E03F022B09}" type="parTrans" cxnId="{1E7508CB-024E-4F59-9A58-4DC8D313E4FE}">
      <dgm:prSet/>
      <dgm:spPr/>
      <dgm:t>
        <a:bodyPr/>
        <a:lstStyle/>
        <a:p>
          <a:endParaRPr lang="el-GR"/>
        </a:p>
      </dgm:t>
    </dgm:pt>
    <dgm:pt modelId="{7F3A8CEF-B9B0-4826-BA9F-7DC82EBFFFA1}" type="sibTrans" cxnId="{1E7508CB-024E-4F59-9A58-4DC8D313E4FE}">
      <dgm:prSet/>
      <dgm:spPr/>
      <dgm:t>
        <a:bodyPr/>
        <a:lstStyle/>
        <a:p>
          <a:endParaRPr lang="el-GR"/>
        </a:p>
      </dgm:t>
    </dgm:pt>
    <dgm:pt modelId="{731C9F25-2C0F-44F4-81EC-BCB700F05B3D}">
      <dgm:prSet custT="1"/>
      <dgm:spPr/>
      <dgm:t>
        <a:bodyPr/>
        <a:lstStyle/>
        <a:p>
          <a:pPr algn="l"/>
          <a:r>
            <a:rPr lang="el-GR" sz="1400" b="1" dirty="0">
              <a:latin typeface="+mn-lt"/>
            </a:rPr>
            <a:t>Δραστήριος Σύνδεσμος Γονέων </a:t>
          </a:r>
        </a:p>
      </dgm:t>
    </dgm:pt>
    <dgm:pt modelId="{84BDB3F4-F88E-48BA-A574-1955A204F1FE}" type="parTrans" cxnId="{0B396121-5387-4466-A2FF-5CE1E0276D17}">
      <dgm:prSet/>
      <dgm:spPr/>
      <dgm:t>
        <a:bodyPr/>
        <a:lstStyle/>
        <a:p>
          <a:endParaRPr lang="el-GR"/>
        </a:p>
      </dgm:t>
    </dgm:pt>
    <dgm:pt modelId="{01F9F807-9D05-4539-80B3-31681ABBF6E2}" type="sibTrans" cxnId="{0B396121-5387-4466-A2FF-5CE1E0276D17}">
      <dgm:prSet/>
      <dgm:spPr/>
      <dgm:t>
        <a:bodyPr/>
        <a:lstStyle/>
        <a:p>
          <a:endParaRPr lang="el-GR"/>
        </a:p>
      </dgm:t>
    </dgm:pt>
    <dgm:pt modelId="{DC4420D5-F7B3-42E8-AA7C-0E287F278625}">
      <dgm:prSet custT="1"/>
      <dgm:spPr/>
      <dgm:t>
        <a:bodyPr/>
        <a:lstStyle/>
        <a:p>
          <a:pPr algn="l"/>
          <a:r>
            <a:rPr lang="el-GR" sz="1400" b="1" dirty="0">
              <a:latin typeface="+mn-lt"/>
            </a:rPr>
            <a:t>Εργατικοί υπεύθυνοι εκπαιδευτικοί</a:t>
          </a:r>
        </a:p>
      </dgm:t>
    </dgm:pt>
    <dgm:pt modelId="{08117523-9A96-44A9-99F7-1C39A67EB22D}" type="sibTrans" cxnId="{4F530C7D-2890-4308-A19C-B0A08C743F9D}">
      <dgm:prSet/>
      <dgm:spPr/>
      <dgm:t>
        <a:bodyPr/>
        <a:lstStyle/>
        <a:p>
          <a:endParaRPr lang="el-GR"/>
        </a:p>
      </dgm:t>
    </dgm:pt>
    <dgm:pt modelId="{42C9D855-C007-48BE-9721-322C7CACA1F1}" type="parTrans" cxnId="{4F530C7D-2890-4308-A19C-B0A08C743F9D}">
      <dgm:prSet/>
      <dgm:spPr/>
      <dgm:t>
        <a:bodyPr/>
        <a:lstStyle/>
        <a:p>
          <a:endParaRPr lang="el-GR"/>
        </a:p>
      </dgm:t>
    </dgm:pt>
    <dgm:pt modelId="{CDA0B9E7-C422-4A33-9CA9-D76E46133C7A}">
      <dgm:prSet/>
      <dgm:spPr/>
      <dgm:t>
        <a:bodyPr/>
        <a:lstStyle/>
        <a:p>
          <a:pPr algn="l"/>
          <a:endParaRPr lang="el-GR" sz="3600" dirty="0"/>
        </a:p>
      </dgm:t>
    </dgm:pt>
    <dgm:pt modelId="{D7DB260F-EC30-4B5F-9B26-91FB197EE0DB}" type="parTrans" cxnId="{A05C6762-1F39-4A8A-BA61-3330B46944A3}">
      <dgm:prSet/>
      <dgm:spPr/>
      <dgm:t>
        <a:bodyPr/>
        <a:lstStyle/>
        <a:p>
          <a:endParaRPr lang="el-GR"/>
        </a:p>
      </dgm:t>
    </dgm:pt>
    <dgm:pt modelId="{18B2E646-71A2-4BD3-8AD0-1353FE6AB74C}" type="sibTrans" cxnId="{A05C6762-1F39-4A8A-BA61-3330B46944A3}">
      <dgm:prSet/>
      <dgm:spPr/>
      <dgm:t>
        <a:bodyPr/>
        <a:lstStyle/>
        <a:p>
          <a:endParaRPr lang="el-GR"/>
        </a:p>
      </dgm:t>
    </dgm:pt>
    <dgm:pt modelId="{A63B19F3-50B8-4B16-B67A-41A9DA344D41}">
      <dgm:prSet/>
      <dgm:spPr/>
      <dgm:t>
        <a:bodyPr/>
        <a:lstStyle/>
        <a:p>
          <a:pPr algn="l"/>
          <a:endParaRPr lang="el-GR" sz="3600" dirty="0"/>
        </a:p>
      </dgm:t>
    </dgm:pt>
    <dgm:pt modelId="{71D718DA-A2D5-4621-868F-A670BC660870}" type="parTrans" cxnId="{4CDC3A26-DBFD-478E-93E5-0F75463C7261}">
      <dgm:prSet/>
      <dgm:spPr/>
      <dgm:t>
        <a:bodyPr/>
        <a:lstStyle/>
        <a:p>
          <a:endParaRPr lang="el-GR"/>
        </a:p>
      </dgm:t>
    </dgm:pt>
    <dgm:pt modelId="{A554DE1B-6E2C-4075-B51B-D655A0325D57}" type="sibTrans" cxnId="{4CDC3A26-DBFD-478E-93E5-0F75463C7261}">
      <dgm:prSet/>
      <dgm:spPr/>
      <dgm:t>
        <a:bodyPr/>
        <a:lstStyle/>
        <a:p>
          <a:endParaRPr lang="el-GR"/>
        </a:p>
      </dgm:t>
    </dgm:pt>
    <dgm:pt modelId="{F2C35A27-A672-4C59-9145-D90C6F68D7EE}">
      <dgm:prSet/>
      <dgm:spPr/>
      <dgm:t>
        <a:bodyPr/>
        <a:lstStyle/>
        <a:p>
          <a:pPr algn="l"/>
          <a:endParaRPr lang="el-GR" sz="3600" dirty="0"/>
        </a:p>
      </dgm:t>
    </dgm:pt>
    <dgm:pt modelId="{DBBAA584-D2DB-4F9B-8E3F-4A03A8B41EBF}" type="parTrans" cxnId="{982E76FD-8F81-4575-B256-DA3082CB6E80}">
      <dgm:prSet/>
      <dgm:spPr/>
      <dgm:t>
        <a:bodyPr/>
        <a:lstStyle/>
        <a:p>
          <a:endParaRPr lang="el-GR"/>
        </a:p>
      </dgm:t>
    </dgm:pt>
    <dgm:pt modelId="{DF75AB7C-25F5-4D1D-88EB-D4423EBE3FCB}" type="sibTrans" cxnId="{982E76FD-8F81-4575-B256-DA3082CB6E80}">
      <dgm:prSet/>
      <dgm:spPr/>
      <dgm:t>
        <a:bodyPr/>
        <a:lstStyle/>
        <a:p>
          <a:endParaRPr lang="el-GR"/>
        </a:p>
      </dgm:t>
    </dgm:pt>
    <dgm:pt modelId="{2D45A1F1-08FB-4EAA-BF7B-3BAD02C85A4E}">
      <dgm:prSet/>
      <dgm:spPr/>
      <dgm:t>
        <a:bodyPr/>
        <a:lstStyle/>
        <a:p>
          <a:pPr algn="l"/>
          <a:endParaRPr lang="el-GR" sz="3600" dirty="0"/>
        </a:p>
      </dgm:t>
    </dgm:pt>
    <dgm:pt modelId="{CEFEF2C8-7E8F-40EF-B40B-A0654B53B69F}" type="parTrans" cxnId="{EDB11E4C-AECE-42C2-A823-765C600EBB07}">
      <dgm:prSet/>
      <dgm:spPr/>
      <dgm:t>
        <a:bodyPr/>
        <a:lstStyle/>
        <a:p>
          <a:endParaRPr lang="el-GR"/>
        </a:p>
      </dgm:t>
    </dgm:pt>
    <dgm:pt modelId="{1B998B91-0E34-4684-9C56-2810B04A8BA1}" type="sibTrans" cxnId="{EDB11E4C-AECE-42C2-A823-765C600EBB07}">
      <dgm:prSet/>
      <dgm:spPr/>
      <dgm:t>
        <a:bodyPr/>
        <a:lstStyle/>
        <a:p>
          <a:endParaRPr lang="el-GR"/>
        </a:p>
      </dgm:t>
    </dgm:pt>
    <dgm:pt modelId="{7BE8EDE3-53D3-4535-9B6E-AB35DD54EB48}">
      <dgm:prSet/>
      <dgm:spPr/>
      <dgm:t>
        <a:bodyPr/>
        <a:lstStyle/>
        <a:p>
          <a:pPr algn="l"/>
          <a:r>
            <a:rPr lang="el-GR" sz="3600" dirty="0"/>
            <a:t>κ</a:t>
          </a:r>
        </a:p>
      </dgm:t>
    </dgm:pt>
    <dgm:pt modelId="{A0FBFDDF-2CF8-4B56-B68B-6F3616C70870}" type="parTrans" cxnId="{E007FE8F-AE8B-4970-BDEA-26623EA47B02}">
      <dgm:prSet/>
      <dgm:spPr/>
      <dgm:t>
        <a:bodyPr/>
        <a:lstStyle/>
        <a:p>
          <a:endParaRPr lang="el-GR"/>
        </a:p>
      </dgm:t>
    </dgm:pt>
    <dgm:pt modelId="{D2025D0D-AC72-4057-90A0-087AFA24A5DF}" type="sibTrans" cxnId="{E007FE8F-AE8B-4970-BDEA-26623EA47B02}">
      <dgm:prSet/>
      <dgm:spPr/>
      <dgm:t>
        <a:bodyPr/>
        <a:lstStyle/>
        <a:p>
          <a:endParaRPr lang="el-GR"/>
        </a:p>
      </dgm:t>
    </dgm:pt>
    <dgm:pt modelId="{FB615162-F402-4B53-9067-3FBB7CAA7AAF}">
      <dgm:prSet custT="1"/>
      <dgm:spPr/>
      <dgm:t>
        <a:bodyPr/>
        <a:lstStyle/>
        <a:p>
          <a:pPr algn="l"/>
          <a:endParaRPr lang="el-GR" sz="1400" dirty="0"/>
        </a:p>
      </dgm:t>
    </dgm:pt>
    <dgm:pt modelId="{49DE73BC-D588-466C-A066-60A5E55D10CA}" type="parTrans" cxnId="{7F7B99EA-5990-4C55-A2CF-C4651350BA7F}">
      <dgm:prSet/>
      <dgm:spPr/>
      <dgm:t>
        <a:bodyPr/>
        <a:lstStyle/>
        <a:p>
          <a:endParaRPr lang="el-GR"/>
        </a:p>
      </dgm:t>
    </dgm:pt>
    <dgm:pt modelId="{CBAB8BF0-2AEA-4EB6-A1A8-AA3DA75CCF88}" type="sibTrans" cxnId="{7F7B99EA-5990-4C55-A2CF-C4651350BA7F}">
      <dgm:prSet/>
      <dgm:spPr/>
      <dgm:t>
        <a:bodyPr/>
        <a:lstStyle/>
        <a:p>
          <a:endParaRPr lang="el-GR"/>
        </a:p>
      </dgm:t>
    </dgm:pt>
    <dgm:pt modelId="{56305A46-DE96-4CEB-8BC2-A5F0ECA4F053}">
      <dgm:prSet custT="1"/>
      <dgm:spPr/>
      <dgm:t>
        <a:bodyPr/>
        <a:lstStyle/>
        <a:p>
          <a:pPr algn="l"/>
          <a:r>
            <a:rPr lang="el-GR" sz="1600" b="1" dirty="0"/>
            <a:t>Μεγάλος Αριθμός μαθητών σε κάθε τάξη</a:t>
          </a:r>
          <a:endParaRPr lang="el-GR" sz="1600" dirty="0"/>
        </a:p>
      </dgm:t>
    </dgm:pt>
    <dgm:pt modelId="{7B4D4EE8-CF9D-4737-80CC-23300E591791}" type="sibTrans" cxnId="{B336C615-35F9-4630-A584-1AEDB6F1A304}">
      <dgm:prSet/>
      <dgm:spPr/>
      <dgm:t>
        <a:bodyPr/>
        <a:lstStyle/>
        <a:p>
          <a:endParaRPr lang="el-GR"/>
        </a:p>
      </dgm:t>
    </dgm:pt>
    <dgm:pt modelId="{FFAE40AF-02B7-4930-A340-73C97E80A619}" type="parTrans" cxnId="{B336C615-35F9-4630-A584-1AEDB6F1A304}">
      <dgm:prSet/>
      <dgm:spPr/>
      <dgm:t>
        <a:bodyPr/>
        <a:lstStyle/>
        <a:p>
          <a:endParaRPr lang="el-GR"/>
        </a:p>
      </dgm:t>
    </dgm:pt>
    <dgm:pt modelId="{47A37584-2105-45FE-BB47-B3AE7B813988}">
      <dgm:prSet custT="1"/>
      <dgm:spPr/>
      <dgm:t>
        <a:bodyPr/>
        <a:lstStyle/>
        <a:p>
          <a:pPr algn="l"/>
          <a:r>
            <a:rPr lang="el-GR" sz="1600" b="1" dirty="0"/>
            <a:t>Απώλεια μαθησιακού χρόνου </a:t>
          </a:r>
        </a:p>
      </dgm:t>
    </dgm:pt>
    <dgm:pt modelId="{368B580F-D156-45BB-90C5-554C87502BA7}" type="parTrans" cxnId="{638E8C14-EE3C-4EC2-A55F-28E241C6051C}">
      <dgm:prSet/>
      <dgm:spPr/>
      <dgm:t>
        <a:bodyPr/>
        <a:lstStyle/>
        <a:p>
          <a:endParaRPr lang="el-GR"/>
        </a:p>
      </dgm:t>
    </dgm:pt>
    <dgm:pt modelId="{D3314C85-15DA-422B-BACA-3C33C92DE35F}" type="sibTrans" cxnId="{638E8C14-EE3C-4EC2-A55F-28E241C6051C}">
      <dgm:prSet/>
      <dgm:spPr/>
      <dgm:t>
        <a:bodyPr/>
        <a:lstStyle/>
        <a:p>
          <a:endParaRPr lang="el-GR"/>
        </a:p>
      </dgm:t>
    </dgm:pt>
    <dgm:pt modelId="{B0C79443-D46E-458A-B7CE-E1092F2C4A9E}">
      <dgm:prSet phldrT="[Text]" phldr="1"/>
      <dgm:spPr/>
      <dgm:t>
        <a:bodyPr/>
        <a:lstStyle/>
        <a:p>
          <a:endParaRPr lang="el-GR" dirty="0"/>
        </a:p>
      </dgm:t>
    </dgm:pt>
    <dgm:pt modelId="{C12FC2D8-0211-447A-B3F5-CA1A4FDCE5F0}" type="sibTrans" cxnId="{DE8E2CC1-91D8-48C1-A566-243CF8BAA469}">
      <dgm:prSet/>
      <dgm:spPr/>
      <dgm:t>
        <a:bodyPr/>
        <a:lstStyle/>
        <a:p>
          <a:endParaRPr lang="el-GR"/>
        </a:p>
      </dgm:t>
    </dgm:pt>
    <dgm:pt modelId="{84AF401D-B440-4B90-A961-33A604FB7C17}" type="parTrans" cxnId="{DE8E2CC1-91D8-48C1-A566-243CF8BAA469}">
      <dgm:prSet/>
      <dgm:spPr/>
      <dgm:t>
        <a:bodyPr/>
        <a:lstStyle/>
        <a:p>
          <a:endParaRPr lang="el-GR"/>
        </a:p>
      </dgm:t>
    </dgm:pt>
    <dgm:pt modelId="{26120863-D86B-48E7-8A96-23A148F03975}" type="pres">
      <dgm:prSet presAssocID="{3F4C2839-91A1-492E-8E8E-46B697061666}" presName="diagram" presStyleCnt="0">
        <dgm:presLayoutVars>
          <dgm:chMax val="1"/>
          <dgm:dir/>
          <dgm:animLvl val="ctr"/>
          <dgm:resizeHandles val="exact"/>
        </dgm:presLayoutVars>
      </dgm:prSet>
      <dgm:spPr/>
    </dgm:pt>
    <dgm:pt modelId="{463A0F6D-936C-4678-A123-1D3A6BC2E4E9}" type="pres">
      <dgm:prSet presAssocID="{3F4C2839-91A1-492E-8E8E-46B697061666}" presName="matrix" presStyleCnt="0"/>
      <dgm:spPr/>
    </dgm:pt>
    <dgm:pt modelId="{0DB70CD0-AC16-4FA8-BA95-9B164D9FBC96}" type="pres">
      <dgm:prSet presAssocID="{3F4C2839-91A1-492E-8E8E-46B697061666}" presName="tile1" presStyleLbl="node1" presStyleIdx="0" presStyleCnt="4" custScaleX="100000" custLinFactNeighborX="835" custLinFactNeighborY="-789"/>
      <dgm:spPr/>
    </dgm:pt>
    <dgm:pt modelId="{E85C0A9A-40BF-407B-80E8-3AD430BF17DE}" type="pres">
      <dgm:prSet presAssocID="{3F4C2839-91A1-492E-8E8E-46B697061666}" presName="tile1text" presStyleLbl="node1" presStyleIdx="0" presStyleCnt="4">
        <dgm:presLayoutVars>
          <dgm:chMax val="0"/>
          <dgm:chPref val="0"/>
          <dgm:bulletEnabled val="1"/>
        </dgm:presLayoutVars>
      </dgm:prSet>
      <dgm:spPr/>
    </dgm:pt>
    <dgm:pt modelId="{71CF20A1-DF53-45DD-91B6-4E9BEE4904CD}" type="pres">
      <dgm:prSet presAssocID="{3F4C2839-91A1-492E-8E8E-46B697061666}" presName="tile2" presStyleLbl="node1" presStyleIdx="1" presStyleCnt="4" custLinFactNeighborX="0"/>
      <dgm:spPr/>
    </dgm:pt>
    <dgm:pt modelId="{92FC8328-6308-440B-AFAF-FF40CC3F6D1D}" type="pres">
      <dgm:prSet presAssocID="{3F4C2839-91A1-492E-8E8E-46B697061666}" presName="tile2text" presStyleLbl="node1" presStyleIdx="1" presStyleCnt="4">
        <dgm:presLayoutVars>
          <dgm:chMax val="0"/>
          <dgm:chPref val="0"/>
          <dgm:bulletEnabled val="1"/>
        </dgm:presLayoutVars>
      </dgm:prSet>
      <dgm:spPr/>
    </dgm:pt>
    <dgm:pt modelId="{C42298EC-9305-478F-AD28-65D69E2500FA}" type="pres">
      <dgm:prSet presAssocID="{3F4C2839-91A1-492E-8E8E-46B697061666}" presName="tile3" presStyleLbl="node1" presStyleIdx="2" presStyleCnt="4" custScaleX="100000" custScaleY="97802" custLinFactNeighborY="-2198"/>
      <dgm:spPr/>
    </dgm:pt>
    <dgm:pt modelId="{7A249BCB-EB2A-4DE3-9F15-1BB5D9E47754}" type="pres">
      <dgm:prSet presAssocID="{3F4C2839-91A1-492E-8E8E-46B697061666}" presName="tile3text" presStyleLbl="node1" presStyleIdx="2" presStyleCnt="4">
        <dgm:presLayoutVars>
          <dgm:chMax val="0"/>
          <dgm:chPref val="0"/>
          <dgm:bulletEnabled val="1"/>
        </dgm:presLayoutVars>
      </dgm:prSet>
      <dgm:spPr/>
    </dgm:pt>
    <dgm:pt modelId="{2937ED92-089F-4547-9E52-C546F0E786FB}" type="pres">
      <dgm:prSet presAssocID="{3F4C2839-91A1-492E-8E8E-46B697061666}" presName="tile4" presStyleLbl="node1" presStyleIdx="3" presStyleCnt="4" custLinFactNeighborX="791" custLinFactNeighborY="-1099"/>
      <dgm:spPr/>
    </dgm:pt>
    <dgm:pt modelId="{1CD799A9-96A9-486F-A7F6-A924643BF4EB}" type="pres">
      <dgm:prSet presAssocID="{3F4C2839-91A1-492E-8E8E-46B697061666}" presName="tile4text" presStyleLbl="node1" presStyleIdx="3" presStyleCnt="4">
        <dgm:presLayoutVars>
          <dgm:chMax val="0"/>
          <dgm:chPref val="0"/>
          <dgm:bulletEnabled val="1"/>
        </dgm:presLayoutVars>
      </dgm:prSet>
      <dgm:spPr/>
    </dgm:pt>
    <dgm:pt modelId="{FF38722F-3CB4-43C7-9E3B-977E7DE01F05}" type="pres">
      <dgm:prSet presAssocID="{3F4C2839-91A1-492E-8E8E-46B697061666}" presName="centerTile" presStyleLbl="fgShp" presStyleIdx="0" presStyleCnt="1" custFlipHor="0" custScaleX="2609" custScaleY="4466">
        <dgm:presLayoutVars>
          <dgm:chMax val="0"/>
          <dgm:chPref val="0"/>
        </dgm:presLayoutVars>
      </dgm:prSet>
      <dgm:spPr/>
    </dgm:pt>
  </dgm:ptLst>
  <dgm:cxnLst>
    <dgm:cxn modelId="{D8381702-967B-4325-B184-5B55BB2945FC}" type="presOf" srcId="{7BE8EDE3-53D3-4535-9B6E-AB35DD54EB48}" destId="{71CF20A1-DF53-45DD-91B6-4E9BEE4904CD}" srcOrd="0" destOrd="8" presId="urn:microsoft.com/office/officeart/2005/8/layout/matrix1"/>
    <dgm:cxn modelId="{2842DA07-2949-48E1-A4B0-0F3C93AD90CE}" type="presOf" srcId="{F2C35A27-A672-4C59-9145-D90C6F68D7EE}" destId="{71CF20A1-DF53-45DD-91B6-4E9BEE4904CD}" srcOrd="0" destOrd="5" presId="urn:microsoft.com/office/officeart/2005/8/layout/matrix1"/>
    <dgm:cxn modelId="{E1226110-6D94-4AC6-8886-1BCC4496427E}" type="presOf" srcId="{ADB62931-6410-4786-8581-89EE0936449D}" destId="{0DB70CD0-AC16-4FA8-BA95-9B164D9FBC96}" srcOrd="0" destOrd="5" presId="urn:microsoft.com/office/officeart/2005/8/layout/matrix1"/>
    <dgm:cxn modelId="{7E836614-EB05-4D4A-97A0-0770CE2160A5}" type="presOf" srcId="{2D45A1F1-08FB-4EAA-BF7B-3BAD02C85A4E}" destId="{92FC8328-6308-440B-AFAF-FF40CC3F6D1D}" srcOrd="1" destOrd="7" presId="urn:microsoft.com/office/officeart/2005/8/layout/matrix1"/>
    <dgm:cxn modelId="{638E8C14-EE3C-4EC2-A55F-28E241C6051C}" srcId="{32658B72-DB6B-4E32-B67B-43ED1062ADD8}" destId="{47A37584-2105-45FE-BB47-B3AE7B813988}" srcOrd="1" destOrd="0" parTransId="{368B580F-D156-45BB-90C5-554C87502BA7}" sibTransId="{D3314C85-15DA-422B-BACA-3C33C92DE35F}"/>
    <dgm:cxn modelId="{B336C615-35F9-4630-A584-1AEDB6F1A304}" srcId="{32658B72-DB6B-4E32-B67B-43ED1062ADD8}" destId="{56305A46-DE96-4CEB-8BC2-A5F0ECA4F053}" srcOrd="0" destOrd="0" parTransId="{FFAE40AF-02B7-4930-A340-73C97E80A619}" sibTransId="{7B4D4EE8-CF9D-4737-80CC-23300E591791}"/>
    <dgm:cxn modelId="{32C7BE1A-BFCC-4774-804E-629EB7C34D7F}" srcId="{B0C79443-D46E-458A-B7CE-E1092F2C4A9E}" destId="{4358CD5E-0B2E-493A-B1E8-3D0047806CDB}" srcOrd="2" destOrd="0" parTransId="{59CEA383-447B-42B0-B3CB-DEADD7DAE564}" sibTransId="{D97AA776-0BF1-48BD-8FC0-670D7AD666E0}"/>
    <dgm:cxn modelId="{69D7831B-35AD-4C60-AF4C-842E217FD340}" type="presOf" srcId="{FB615162-F402-4B53-9067-3FBB7CAA7AAF}" destId="{71CF20A1-DF53-45DD-91B6-4E9BEE4904CD}" srcOrd="0" destOrd="3" presId="urn:microsoft.com/office/officeart/2005/8/layout/matrix1"/>
    <dgm:cxn modelId="{2C83711D-0633-4682-8677-4DCCD4888579}" type="presOf" srcId="{32658B72-DB6B-4E32-B67B-43ED1062ADD8}" destId="{71CF20A1-DF53-45DD-91B6-4E9BEE4904CD}" srcOrd="0" destOrd="0" presId="urn:microsoft.com/office/officeart/2005/8/layout/matrix1"/>
    <dgm:cxn modelId="{0B396121-5387-4466-A2FF-5CE1E0276D17}" srcId="{8FD3EC80-6672-464C-A517-B1ACCB70FD87}" destId="{731C9F25-2C0F-44F4-81EC-BCB700F05B3D}" srcOrd="6" destOrd="0" parTransId="{84BDB3F4-F88E-48BA-A574-1955A204F1FE}" sibTransId="{01F9F807-9D05-4539-80B3-31681ABBF6E2}"/>
    <dgm:cxn modelId="{68DC2122-70EC-4822-953F-194E203E94EC}" type="presOf" srcId="{509AFC05-AEE0-4018-AA61-CAF232904654}" destId="{E85C0A9A-40BF-407B-80E8-3AD430BF17DE}" srcOrd="1" destOrd="3" presId="urn:microsoft.com/office/officeart/2005/8/layout/matrix1"/>
    <dgm:cxn modelId="{6ECD6F24-946B-422C-ABC2-01EE967B95B0}" srcId="{B0C79443-D46E-458A-B7CE-E1092F2C4A9E}" destId="{32658B72-DB6B-4E32-B67B-43ED1062ADD8}" srcOrd="1" destOrd="0" parTransId="{FAA0119B-FE51-4AE6-B43D-A1C1DF46D0A7}" sibTransId="{09D84090-BDEB-4B19-AA0A-FD566C71127D}"/>
    <dgm:cxn modelId="{4CDC3A26-DBFD-478E-93E5-0F75463C7261}" srcId="{32658B72-DB6B-4E32-B67B-43ED1062ADD8}" destId="{A63B19F3-50B8-4B16-B67A-41A9DA344D41}" srcOrd="5" destOrd="0" parTransId="{71D718DA-A2D5-4621-868F-A670BC660870}" sibTransId="{A554DE1B-6E2C-4075-B51B-D655A0325D57}"/>
    <dgm:cxn modelId="{C9796828-7876-4D0A-B75E-A8E3B1699FF4}" type="presOf" srcId="{7BE8EDE3-53D3-4535-9B6E-AB35DD54EB48}" destId="{92FC8328-6308-440B-AFAF-FF40CC3F6D1D}" srcOrd="1" destOrd="8" presId="urn:microsoft.com/office/officeart/2005/8/layout/matrix1"/>
    <dgm:cxn modelId="{8C1A3B29-EEFB-440E-8E90-94F33DBAC769}" type="presOf" srcId="{AE32F431-44FE-41A2-8D27-4125AABBA682}" destId="{E85C0A9A-40BF-407B-80E8-3AD430BF17DE}" srcOrd="1" destOrd="6" presId="urn:microsoft.com/office/officeart/2005/8/layout/matrix1"/>
    <dgm:cxn modelId="{4441C52A-395E-4B2E-9B61-848932264189}" type="presOf" srcId="{CDA0B9E7-C422-4A33-9CA9-D76E46133C7A}" destId="{92FC8328-6308-440B-AFAF-FF40CC3F6D1D}" srcOrd="1" destOrd="4" presId="urn:microsoft.com/office/officeart/2005/8/layout/matrix1"/>
    <dgm:cxn modelId="{88D93D34-13DE-4152-807B-4DDDED00EED2}" type="presOf" srcId="{2D45A1F1-08FB-4EAA-BF7B-3BAD02C85A4E}" destId="{71CF20A1-DF53-45DD-91B6-4E9BEE4904CD}" srcOrd="0" destOrd="7" presId="urn:microsoft.com/office/officeart/2005/8/layout/matrix1"/>
    <dgm:cxn modelId="{1A24715F-581B-4C42-B5A2-CC183A1F3D1C}" srcId="{8FD3EC80-6672-464C-A517-B1ACCB70FD87}" destId="{689C12B5-B650-4A24-B7CE-1790444C6569}" srcOrd="1" destOrd="0" parTransId="{286EFB18-3330-4B54-80BD-0D071E19DDC2}" sibTransId="{98C81D33-3AF6-49EA-8798-DB60E14141FB}"/>
    <dgm:cxn modelId="{B37E8B61-302A-4D78-BA55-E90FFFAC118A}" srcId="{8FD3EC80-6672-464C-A517-B1ACCB70FD87}" destId="{352BEC9C-5586-4FCE-BF08-56C8D4F8C980}" srcOrd="3" destOrd="0" parTransId="{E03E2DA4-56D1-4DE4-ADE1-3500167D2258}" sibTransId="{56F49665-EEEA-4458-AC59-0C2FF522B3E6}"/>
    <dgm:cxn modelId="{773AB741-23C5-4152-A7A7-D8739E43AD43}" type="presOf" srcId="{47A37584-2105-45FE-BB47-B3AE7B813988}" destId="{71CF20A1-DF53-45DD-91B6-4E9BEE4904CD}" srcOrd="0" destOrd="2" presId="urn:microsoft.com/office/officeart/2005/8/layout/matrix1"/>
    <dgm:cxn modelId="{A05C6762-1F39-4A8A-BA61-3330B46944A3}" srcId="{32658B72-DB6B-4E32-B67B-43ED1062ADD8}" destId="{CDA0B9E7-C422-4A33-9CA9-D76E46133C7A}" srcOrd="3" destOrd="0" parTransId="{D7DB260F-EC30-4B5F-9B26-91FB197EE0DB}" sibTransId="{18B2E646-71A2-4BD3-8AD0-1353FE6AB74C}"/>
    <dgm:cxn modelId="{40D8D244-8BFC-48D1-8C71-BF86DA6BFF2F}" type="presOf" srcId="{689C12B5-B650-4A24-B7CE-1790444C6569}" destId="{0DB70CD0-AC16-4FA8-BA95-9B164D9FBC96}" srcOrd="0" destOrd="2" presId="urn:microsoft.com/office/officeart/2005/8/layout/matrix1"/>
    <dgm:cxn modelId="{09C25149-9A59-407D-9426-9C4ED0A249A9}" srcId="{8FD3EC80-6672-464C-A517-B1ACCB70FD87}" destId="{509AFC05-AEE0-4018-AA61-CAF232904654}" srcOrd="2" destOrd="0" parTransId="{671AC2DD-FCD7-4EEB-B610-C708492493DE}" sibTransId="{3CCB7B60-59F5-4CDD-BD54-A773A0A08209}"/>
    <dgm:cxn modelId="{EDB11E4C-AECE-42C2-A823-765C600EBB07}" srcId="{32658B72-DB6B-4E32-B67B-43ED1062ADD8}" destId="{2D45A1F1-08FB-4EAA-BF7B-3BAD02C85A4E}" srcOrd="6" destOrd="0" parTransId="{CEFEF2C8-7E8F-40EF-B40B-A0654B53B69F}" sibTransId="{1B998B91-0E34-4684-9C56-2810B04A8BA1}"/>
    <dgm:cxn modelId="{34568772-817B-4CDC-953B-25A69B5B9591}" type="presOf" srcId="{DC4420D5-F7B3-42E8-AA7C-0E287F278625}" destId="{0DB70CD0-AC16-4FA8-BA95-9B164D9FBC96}" srcOrd="0" destOrd="1" presId="urn:microsoft.com/office/officeart/2005/8/layout/matrix1"/>
    <dgm:cxn modelId="{32691D59-73C6-491D-B363-EBFE4FFC0B0E}" type="presOf" srcId="{689C12B5-B650-4A24-B7CE-1790444C6569}" destId="{E85C0A9A-40BF-407B-80E8-3AD430BF17DE}" srcOrd="1" destOrd="2" presId="urn:microsoft.com/office/officeart/2005/8/layout/matrix1"/>
    <dgm:cxn modelId="{9DB76079-AB40-4193-9E36-3316FC8EF99A}" type="presOf" srcId="{352BEC9C-5586-4FCE-BF08-56C8D4F8C980}" destId="{0DB70CD0-AC16-4FA8-BA95-9B164D9FBC96}" srcOrd="0" destOrd="4" presId="urn:microsoft.com/office/officeart/2005/8/layout/matrix1"/>
    <dgm:cxn modelId="{F523F179-0C93-4DAA-AC97-D0E0CB7481FB}" type="presOf" srcId="{56305A46-DE96-4CEB-8BC2-A5F0ECA4F053}" destId="{92FC8328-6308-440B-AFAF-FF40CC3F6D1D}" srcOrd="1" destOrd="1" presId="urn:microsoft.com/office/officeart/2005/8/layout/matrix1"/>
    <dgm:cxn modelId="{4F530C7D-2890-4308-A19C-B0A08C743F9D}" srcId="{8FD3EC80-6672-464C-A517-B1ACCB70FD87}" destId="{DC4420D5-F7B3-42E8-AA7C-0E287F278625}" srcOrd="0" destOrd="0" parTransId="{42C9D855-C007-48BE-9721-322C7CACA1F1}" sibTransId="{08117523-9A96-44A9-99F7-1C39A67EB22D}"/>
    <dgm:cxn modelId="{A434377F-4500-4FB9-95EE-1255859C683D}" type="presOf" srcId="{8FD3EC80-6672-464C-A517-B1ACCB70FD87}" destId="{E85C0A9A-40BF-407B-80E8-3AD430BF17DE}" srcOrd="1" destOrd="0" presId="urn:microsoft.com/office/officeart/2005/8/layout/matrix1"/>
    <dgm:cxn modelId="{E007FE8F-AE8B-4970-BDEA-26623EA47B02}" srcId="{32658B72-DB6B-4E32-B67B-43ED1062ADD8}" destId="{7BE8EDE3-53D3-4535-9B6E-AB35DD54EB48}" srcOrd="7" destOrd="0" parTransId="{A0FBFDDF-2CF8-4B56-B68B-6F3616C70870}" sibTransId="{D2025D0D-AC72-4057-90A0-087AFA24A5DF}"/>
    <dgm:cxn modelId="{C8403EA0-0220-4DD4-A05B-47E2217B2990}" type="presOf" srcId="{DC4420D5-F7B3-42E8-AA7C-0E287F278625}" destId="{E85C0A9A-40BF-407B-80E8-3AD430BF17DE}" srcOrd="1" destOrd="1" presId="urn:microsoft.com/office/officeart/2005/8/layout/matrix1"/>
    <dgm:cxn modelId="{C47E76A5-4BBF-4FD1-BC23-16FDE5D28981}" type="presOf" srcId="{3F4C2839-91A1-492E-8E8E-46B697061666}" destId="{26120863-D86B-48E7-8A96-23A148F03975}" srcOrd="0" destOrd="0" presId="urn:microsoft.com/office/officeart/2005/8/layout/matrix1"/>
    <dgm:cxn modelId="{1B3178A6-CD8C-4388-A118-2C5D0442CB78}" type="presOf" srcId="{4358CD5E-0B2E-493A-B1E8-3D0047806CDB}" destId="{C42298EC-9305-478F-AD28-65D69E2500FA}" srcOrd="0" destOrd="0" presId="urn:microsoft.com/office/officeart/2005/8/layout/matrix1"/>
    <dgm:cxn modelId="{3DC8A1A7-5050-4B98-852E-1A6FF00D9BE7}" type="presOf" srcId="{731C9F25-2C0F-44F4-81EC-BCB700F05B3D}" destId="{E85C0A9A-40BF-407B-80E8-3AD430BF17DE}" srcOrd="1" destOrd="7" presId="urn:microsoft.com/office/officeart/2005/8/layout/matrix1"/>
    <dgm:cxn modelId="{85E483AA-7C81-4A20-B310-FD4FA318BD4C}" type="presOf" srcId="{A63B19F3-50B8-4B16-B67A-41A9DA344D41}" destId="{92FC8328-6308-440B-AFAF-FF40CC3F6D1D}" srcOrd="1" destOrd="6" presId="urn:microsoft.com/office/officeart/2005/8/layout/matrix1"/>
    <dgm:cxn modelId="{192596AD-E269-4B32-A4E0-F13745B0E7C7}" type="presOf" srcId="{8FD3EC80-6672-464C-A517-B1ACCB70FD87}" destId="{0DB70CD0-AC16-4FA8-BA95-9B164D9FBC96}" srcOrd="0" destOrd="0" presId="urn:microsoft.com/office/officeart/2005/8/layout/matrix1"/>
    <dgm:cxn modelId="{DE8E2CC1-91D8-48C1-A566-243CF8BAA469}" srcId="{3F4C2839-91A1-492E-8E8E-46B697061666}" destId="{B0C79443-D46E-458A-B7CE-E1092F2C4A9E}" srcOrd="0" destOrd="0" parTransId="{84AF401D-B440-4B90-A961-33A604FB7C17}" sibTransId="{C12FC2D8-0211-447A-B3F5-CA1A4FDCE5F0}"/>
    <dgm:cxn modelId="{1DF8E9C5-EA1D-4270-93BE-A816FD26FCFA}" type="presOf" srcId="{B0C79443-D46E-458A-B7CE-E1092F2C4A9E}" destId="{FF38722F-3CB4-43C7-9E3B-977E7DE01F05}" srcOrd="0" destOrd="0" presId="urn:microsoft.com/office/officeart/2005/8/layout/matrix1"/>
    <dgm:cxn modelId="{BDBDB5C7-F47C-40A0-BB04-75BD9E8B7BCB}" type="presOf" srcId="{56305A46-DE96-4CEB-8BC2-A5F0ECA4F053}" destId="{71CF20A1-DF53-45DD-91B6-4E9BEE4904CD}" srcOrd="0" destOrd="1" presId="urn:microsoft.com/office/officeart/2005/8/layout/matrix1"/>
    <dgm:cxn modelId="{972B4FCA-192E-40F4-A7A2-555B30D2908C}" type="presOf" srcId="{AE32F431-44FE-41A2-8D27-4125AABBA682}" destId="{0DB70CD0-AC16-4FA8-BA95-9B164D9FBC96}" srcOrd="0" destOrd="6" presId="urn:microsoft.com/office/officeart/2005/8/layout/matrix1"/>
    <dgm:cxn modelId="{8779CFCA-730A-41F0-B3C5-BC46C66F5359}" type="presOf" srcId="{352BEC9C-5586-4FCE-BF08-56C8D4F8C980}" destId="{E85C0A9A-40BF-407B-80E8-3AD430BF17DE}" srcOrd="1" destOrd="4" presId="urn:microsoft.com/office/officeart/2005/8/layout/matrix1"/>
    <dgm:cxn modelId="{B133E7CA-8446-414A-B21C-6A33FA5BC01F}" srcId="{8FD3EC80-6672-464C-A517-B1ACCB70FD87}" destId="{ADB62931-6410-4786-8581-89EE0936449D}" srcOrd="4" destOrd="0" parTransId="{23CDC7C1-1014-4D07-9084-14AFFB3D46B2}" sibTransId="{B0C44B92-737B-4F8E-9DB3-EF1B902224F6}"/>
    <dgm:cxn modelId="{1E7508CB-024E-4F59-9A58-4DC8D313E4FE}" srcId="{8FD3EC80-6672-464C-A517-B1ACCB70FD87}" destId="{AE32F431-44FE-41A2-8D27-4125AABBA682}" srcOrd="5" destOrd="0" parTransId="{F048E462-5C38-4835-BD62-76E03F022B09}" sibTransId="{7F3A8CEF-B9B0-4826-BA9F-7DC82EBFFFA1}"/>
    <dgm:cxn modelId="{24B6DFCC-685D-4643-8A62-523987B3C827}" type="presOf" srcId="{1E732548-34C1-4FFB-90B0-8A52AC29A5B3}" destId="{2937ED92-089F-4547-9E52-C546F0E786FB}" srcOrd="0" destOrd="0" presId="urn:microsoft.com/office/officeart/2005/8/layout/matrix1"/>
    <dgm:cxn modelId="{B48E86CD-B301-4C67-9F04-0919D7C0B8DB}" srcId="{B0C79443-D46E-458A-B7CE-E1092F2C4A9E}" destId="{1E732548-34C1-4FFB-90B0-8A52AC29A5B3}" srcOrd="3" destOrd="0" parTransId="{598B55E6-8AF0-4B8E-A2C5-6012BD50445E}" sibTransId="{B6EE271B-160E-4FDD-966A-8AD2FF770559}"/>
    <dgm:cxn modelId="{D02AA3CD-883E-47F7-85A4-52487974DF0A}" type="presOf" srcId="{F2C35A27-A672-4C59-9145-D90C6F68D7EE}" destId="{92FC8328-6308-440B-AFAF-FF40CC3F6D1D}" srcOrd="1" destOrd="5" presId="urn:microsoft.com/office/officeart/2005/8/layout/matrix1"/>
    <dgm:cxn modelId="{BA3275D9-C1C7-4473-B126-087CFF47697E}" type="presOf" srcId="{731C9F25-2C0F-44F4-81EC-BCB700F05B3D}" destId="{0DB70CD0-AC16-4FA8-BA95-9B164D9FBC96}" srcOrd="0" destOrd="7" presId="urn:microsoft.com/office/officeart/2005/8/layout/matrix1"/>
    <dgm:cxn modelId="{D47FE7DC-E579-4D25-B9E5-620537174F78}" type="presOf" srcId="{CDA0B9E7-C422-4A33-9CA9-D76E46133C7A}" destId="{71CF20A1-DF53-45DD-91B6-4E9BEE4904CD}" srcOrd="0" destOrd="4" presId="urn:microsoft.com/office/officeart/2005/8/layout/matrix1"/>
    <dgm:cxn modelId="{A3E7F6DF-B064-4B1F-94E8-489CBDA4A87B}" type="presOf" srcId="{4358CD5E-0B2E-493A-B1E8-3D0047806CDB}" destId="{7A249BCB-EB2A-4DE3-9F15-1BB5D9E47754}" srcOrd="1" destOrd="0" presId="urn:microsoft.com/office/officeart/2005/8/layout/matrix1"/>
    <dgm:cxn modelId="{8140D0E1-ED95-4B1E-A680-E5ADAC585699}" type="presOf" srcId="{32658B72-DB6B-4E32-B67B-43ED1062ADD8}" destId="{92FC8328-6308-440B-AFAF-FF40CC3F6D1D}" srcOrd="1" destOrd="0" presId="urn:microsoft.com/office/officeart/2005/8/layout/matrix1"/>
    <dgm:cxn modelId="{2C254CE7-CA3C-4BD1-B863-DB5E2DD69B4F}" type="presOf" srcId="{FB615162-F402-4B53-9067-3FBB7CAA7AAF}" destId="{92FC8328-6308-440B-AFAF-FF40CC3F6D1D}" srcOrd="1" destOrd="3" presId="urn:microsoft.com/office/officeart/2005/8/layout/matrix1"/>
    <dgm:cxn modelId="{5DE799E8-43ED-4035-ACE9-FE2C82C7E272}" type="presOf" srcId="{509AFC05-AEE0-4018-AA61-CAF232904654}" destId="{0DB70CD0-AC16-4FA8-BA95-9B164D9FBC96}" srcOrd="0" destOrd="3" presId="urn:microsoft.com/office/officeart/2005/8/layout/matrix1"/>
    <dgm:cxn modelId="{719A0CEA-7376-4913-933C-5FFE981A0206}" type="presOf" srcId="{ADB62931-6410-4786-8581-89EE0936449D}" destId="{E85C0A9A-40BF-407B-80E8-3AD430BF17DE}" srcOrd="1" destOrd="5" presId="urn:microsoft.com/office/officeart/2005/8/layout/matrix1"/>
    <dgm:cxn modelId="{7F7B99EA-5990-4C55-A2CF-C4651350BA7F}" srcId="{32658B72-DB6B-4E32-B67B-43ED1062ADD8}" destId="{FB615162-F402-4B53-9067-3FBB7CAA7AAF}" srcOrd="2" destOrd="0" parTransId="{49DE73BC-D588-466C-A066-60A5E55D10CA}" sibTransId="{CBAB8BF0-2AEA-4EB6-A1A8-AA3DA75CCF88}"/>
    <dgm:cxn modelId="{34ACB8EE-F8EB-4C80-AC51-01B43B733594}" type="presOf" srcId="{A63B19F3-50B8-4B16-B67A-41A9DA344D41}" destId="{71CF20A1-DF53-45DD-91B6-4E9BEE4904CD}" srcOrd="0" destOrd="6" presId="urn:microsoft.com/office/officeart/2005/8/layout/matrix1"/>
    <dgm:cxn modelId="{F4122FF2-C330-461C-9D7B-9CC86FE4E667}" type="presOf" srcId="{47A37584-2105-45FE-BB47-B3AE7B813988}" destId="{92FC8328-6308-440B-AFAF-FF40CC3F6D1D}" srcOrd="1" destOrd="2" presId="urn:microsoft.com/office/officeart/2005/8/layout/matrix1"/>
    <dgm:cxn modelId="{8FFB01F7-4293-4FB4-B368-96EE30795BD8}" srcId="{B0C79443-D46E-458A-B7CE-E1092F2C4A9E}" destId="{8FD3EC80-6672-464C-A517-B1ACCB70FD87}" srcOrd="0" destOrd="0" parTransId="{5418E023-A8D9-441B-9BD7-F7B70E3895B3}" sibTransId="{B2910139-3133-40F2-B05B-C749A7E013F4}"/>
    <dgm:cxn modelId="{4F8179F7-D6D5-4CD5-A73B-75651F32566E}" type="presOf" srcId="{1E732548-34C1-4FFB-90B0-8A52AC29A5B3}" destId="{1CD799A9-96A9-486F-A7F6-A924643BF4EB}" srcOrd="1" destOrd="0" presId="urn:microsoft.com/office/officeart/2005/8/layout/matrix1"/>
    <dgm:cxn modelId="{982E76FD-8F81-4575-B256-DA3082CB6E80}" srcId="{32658B72-DB6B-4E32-B67B-43ED1062ADD8}" destId="{F2C35A27-A672-4C59-9145-D90C6F68D7EE}" srcOrd="4" destOrd="0" parTransId="{DBBAA584-D2DB-4F9B-8E3F-4A03A8B41EBF}" sibTransId="{DF75AB7C-25F5-4D1D-88EB-D4423EBE3FCB}"/>
    <dgm:cxn modelId="{3345E627-6B81-4A63-B63C-728791C42BFA}" type="presParOf" srcId="{26120863-D86B-48E7-8A96-23A148F03975}" destId="{463A0F6D-936C-4678-A123-1D3A6BC2E4E9}" srcOrd="0" destOrd="0" presId="urn:microsoft.com/office/officeart/2005/8/layout/matrix1"/>
    <dgm:cxn modelId="{DFBD2A18-A892-4210-9989-11A8CCE2D910}" type="presParOf" srcId="{463A0F6D-936C-4678-A123-1D3A6BC2E4E9}" destId="{0DB70CD0-AC16-4FA8-BA95-9B164D9FBC96}" srcOrd="0" destOrd="0" presId="urn:microsoft.com/office/officeart/2005/8/layout/matrix1"/>
    <dgm:cxn modelId="{BFB323F5-A75A-458A-A93A-1B1FEB8B7C08}" type="presParOf" srcId="{463A0F6D-936C-4678-A123-1D3A6BC2E4E9}" destId="{E85C0A9A-40BF-407B-80E8-3AD430BF17DE}" srcOrd="1" destOrd="0" presId="urn:microsoft.com/office/officeart/2005/8/layout/matrix1"/>
    <dgm:cxn modelId="{1566D705-94F2-4F75-972E-C5EC96EBC52F}" type="presParOf" srcId="{463A0F6D-936C-4678-A123-1D3A6BC2E4E9}" destId="{71CF20A1-DF53-45DD-91B6-4E9BEE4904CD}" srcOrd="2" destOrd="0" presId="urn:microsoft.com/office/officeart/2005/8/layout/matrix1"/>
    <dgm:cxn modelId="{CAC3A218-4EBB-4406-9A85-2E49197D4DF5}" type="presParOf" srcId="{463A0F6D-936C-4678-A123-1D3A6BC2E4E9}" destId="{92FC8328-6308-440B-AFAF-FF40CC3F6D1D}" srcOrd="3" destOrd="0" presId="urn:microsoft.com/office/officeart/2005/8/layout/matrix1"/>
    <dgm:cxn modelId="{A4C9CDCC-E1AE-41D5-9EB5-E9B5BBF621AE}" type="presParOf" srcId="{463A0F6D-936C-4678-A123-1D3A6BC2E4E9}" destId="{C42298EC-9305-478F-AD28-65D69E2500FA}" srcOrd="4" destOrd="0" presId="urn:microsoft.com/office/officeart/2005/8/layout/matrix1"/>
    <dgm:cxn modelId="{1524E45B-125F-4C5E-8F24-56DE12432F29}" type="presParOf" srcId="{463A0F6D-936C-4678-A123-1D3A6BC2E4E9}" destId="{7A249BCB-EB2A-4DE3-9F15-1BB5D9E47754}" srcOrd="5" destOrd="0" presId="urn:microsoft.com/office/officeart/2005/8/layout/matrix1"/>
    <dgm:cxn modelId="{614CA2DC-F70A-4723-97FB-86BA81A82558}" type="presParOf" srcId="{463A0F6D-936C-4678-A123-1D3A6BC2E4E9}" destId="{2937ED92-089F-4547-9E52-C546F0E786FB}" srcOrd="6" destOrd="0" presId="urn:microsoft.com/office/officeart/2005/8/layout/matrix1"/>
    <dgm:cxn modelId="{D71D24F3-40AA-4119-A297-449F47EDDB08}" type="presParOf" srcId="{463A0F6D-936C-4678-A123-1D3A6BC2E4E9}" destId="{1CD799A9-96A9-486F-A7F6-A924643BF4EB}" srcOrd="7" destOrd="0" presId="urn:microsoft.com/office/officeart/2005/8/layout/matrix1"/>
    <dgm:cxn modelId="{A88E36AA-0CF9-4EA6-A3DA-7EF437B62AD6}" type="presParOf" srcId="{26120863-D86B-48E7-8A96-23A148F03975}" destId="{FF38722F-3CB4-43C7-9E3B-977E7DE01F0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C59E87-91D1-4EE0-B5CC-78B9635E3B9B}" type="doc">
      <dgm:prSet loTypeId="urn:microsoft.com/office/officeart/2005/8/layout/cycle3" loCatId="cycle" qsTypeId="urn:microsoft.com/office/officeart/2005/8/quickstyle/3d2" qsCatId="3D" csTypeId="urn:microsoft.com/office/officeart/2005/8/colors/colorful4" csCatId="colorful" phldr="1"/>
      <dgm:spPr/>
      <dgm:t>
        <a:bodyPr/>
        <a:lstStyle/>
        <a:p>
          <a:endParaRPr lang="en-US"/>
        </a:p>
      </dgm:t>
    </dgm:pt>
    <dgm:pt modelId="{BD1148DF-B8F0-445C-A5E2-59E909679DB5}">
      <dgm:prSet phldrT="[Text]" custT="1"/>
      <dgm:spPr/>
      <dgm:t>
        <a:bodyPr/>
        <a:lstStyle/>
        <a:p>
          <a:r>
            <a:rPr lang="el-GR" sz="1800" b="1" dirty="0">
              <a:latin typeface="Arial" panose="020B0604020202020204" pitchFamily="34" charset="0"/>
              <a:cs typeface="Arial" panose="020B0604020202020204" pitchFamily="34" charset="0"/>
            </a:rPr>
            <a:t>Διερεύνηση προσωπικών αναγκών </a:t>
          </a:r>
        </a:p>
        <a:p>
          <a:r>
            <a:rPr lang="el-GR" sz="1800" b="1" dirty="0">
              <a:latin typeface="Arial" panose="020B0604020202020204" pitchFamily="34" charset="0"/>
              <a:cs typeface="Arial" panose="020B0604020202020204" pitchFamily="34" charset="0"/>
            </a:rPr>
            <a:t>Περιγραφή του προβλήματος</a:t>
          </a:r>
          <a:endParaRPr lang="en-US" sz="1800" b="1" dirty="0">
            <a:latin typeface="Arial" panose="020B0604020202020204" pitchFamily="34" charset="0"/>
            <a:cs typeface="Arial" panose="020B0604020202020204" pitchFamily="34" charset="0"/>
          </a:endParaRPr>
        </a:p>
      </dgm:t>
    </dgm:pt>
    <dgm:pt modelId="{ADD0F3B0-42C8-42BA-9365-54748D210944}" type="parTrans" cxnId="{78CD7A86-7B0D-470D-98DF-42085CCC2CF8}">
      <dgm:prSet/>
      <dgm:spPr/>
      <dgm:t>
        <a:bodyPr/>
        <a:lstStyle/>
        <a:p>
          <a:endParaRPr lang="en-US"/>
        </a:p>
      </dgm:t>
    </dgm:pt>
    <dgm:pt modelId="{CB0B966A-A867-4F42-B8D5-7DEE740772B9}" type="sibTrans" cxnId="{78CD7A86-7B0D-470D-98DF-42085CCC2CF8}">
      <dgm:prSet/>
      <dgm:spPr/>
      <dgm:t>
        <a:bodyPr/>
        <a:lstStyle/>
        <a:p>
          <a:endParaRPr lang="en-US"/>
        </a:p>
      </dgm:t>
    </dgm:pt>
    <dgm:pt modelId="{D80EF2EB-AB4F-4537-8104-BFE95CC4BAF5}">
      <dgm:prSet phldrT="[Text]"/>
      <dgm:spPr/>
      <dgm:t>
        <a:bodyPr/>
        <a:lstStyle/>
        <a:p>
          <a:r>
            <a:rPr lang="el-GR" b="1" dirty="0">
              <a:latin typeface="Arial" panose="020B0604020202020204" pitchFamily="34" charset="0"/>
              <a:cs typeface="Arial" panose="020B0604020202020204" pitchFamily="34" charset="0"/>
            </a:rPr>
            <a:t>Έρευνα - Τεκμηρίωση – Επανατοποθέτηση του προβλήματος </a:t>
          </a:r>
          <a:endParaRPr lang="en-US" b="1" dirty="0">
            <a:latin typeface="Arial" panose="020B0604020202020204" pitchFamily="34" charset="0"/>
            <a:cs typeface="Arial" panose="020B0604020202020204" pitchFamily="34" charset="0"/>
          </a:endParaRPr>
        </a:p>
      </dgm:t>
    </dgm:pt>
    <dgm:pt modelId="{4FDA616B-92B0-498B-A3C5-A1A7C7CBBF2A}" type="parTrans" cxnId="{3193DB35-38ED-4BFC-A3A5-CA5C4C4F519F}">
      <dgm:prSet/>
      <dgm:spPr/>
      <dgm:t>
        <a:bodyPr/>
        <a:lstStyle/>
        <a:p>
          <a:endParaRPr lang="en-US"/>
        </a:p>
      </dgm:t>
    </dgm:pt>
    <dgm:pt modelId="{5499DA68-272A-4907-A20D-A2032E5B3E9E}" type="sibTrans" cxnId="{3193DB35-38ED-4BFC-A3A5-CA5C4C4F519F}">
      <dgm:prSet/>
      <dgm:spPr/>
      <dgm:t>
        <a:bodyPr/>
        <a:lstStyle/>
        <a:p>
          <a:endParaRPr lang="en-US"/>
        </a:p>
      </dgm:t>
    </dgm:pt>
    <dgm:pt modelId="{B8B78473-0002-482F-B248-AF40285A7D58}">
      <dgm:prSet phldrT="[Text]"/>
      <dgm:spPr/>
      <dgm:t>
        <a:bodyPr/>
        <a:lstStyle/>
        <a:p>
          <a:r>
            <a:rPr lang="el-GR" b="1" dirty="0">
              <a:latin typeface="Arial" panose="020B0604020202020204" pitchFamily="34" charset="0"/>
              <a:cs typeface="Arial" panose="020B0604020202020204" pitchFamily="34" charset="0"/>
            </a:rPr>
            <a:t>Θεωρητική Υποστήριξη - Επιμόρφωση</a:t>
          </a:r>
          <a:endParaRPr lang="en-US" b="1" dirty="0">
            <a:latin typeface="Arial" panose="020B0604020202020204" pitchFamily="34" charset="0"/>
            <a:cs typeface="Arial" panose="020B0604020202020204" pitchFamily="34" charset="0"/>
          </a:endParaRPr>
        </a:p>
      </dgm:t>
    </dgm:pt>
    <dgm:pt modelId="{6700FCAD-72E6-486B-9CD4-69FF5E7DCB04}" type="parTrans" cxnId="{FBD09F16-1C17-4ADD-BC53-E8A81B6AAEB6}">
      <dgm:prSet/>
      <dgm:spPr/>
      <dgm:t>
        <a:bodyPr/>
        <a:lstStyle/>
        <a:p>
          <a:endParaRPr lang="en-US"/>
        </a:p>
      </dgm:t>
    </dgm:pt>
    <dgm:pt modelId="{55CECA8C-B86D-46D6-BF9B-1FFE7CF641E4}" type="sibTrans" cxnId="{FBD09F16-1C17-4ADD-BC53-E8A81B6AAEB6}">
      <dgm:prSet/>
      <dgm:spPr/>
      <dgm:t>
        <a:bodyPr/>
        <a:lstStyle/>
        <a:p>
          <a:endParaRPr lang="en-US"/>
        </a:p>
      </dgm:t>
    </dgm:pt>
    <dgm:pt modelId="{95535C43-63B6-41CD-86F6-FC556C71595A}">
      <dgm:prSet phldrT="[Text]"/>
      <dgm:spPr/>
      <dgm:t>
        <a:bodyPr/>
        <a:lstStyle/>
        <a:p>
          <a:r>
            <a:rPr lang="el-GR" b="1" dirty="0">
              <a:latin typeface="Arial" panose="020B0604020202020204" pitchFamily="34" charset="0"/>
              <a:cs typeface="Arial" panose="020B0604020202020204" pitchFamily="34" charset="0"/>
            </a:rPr>
            <a:t>Σχεδιασμός – Υλοποίηση και Αξιολόγηση των δράσεων</a:t>
          </a:r>
          <a:endParaRPr lang="en-US" b="1" dirty="0">
            <a:latin typeface="Arial" panose="020B0604020202020204" pitchFamily="34" charset="0"/>
            <a:cs typeface="Arial" panose="020B0604020202020204" pitchFamily="34" charset="0"/>
          </a:endParaRPr>
        </a:p>
      </dgm:t>
    </dgm:pt>
    <dgm:pt modelId="{78F585C8-FE70-466E-8E4A-E36FCA878BCC}" type="parTrans" cxnId="{755497B7-75D4-4E6C-A0D1-D5EA50181F02}">
      <dgm:prSet/>
      <dgm:spPr/>
      <dgm:t>
        <a:bodyPr/>
        <a:lstStyle/>
        <a:p>
          <a:endParaRPr lang="en-US"/>
        </a:p>
      </dgm:t>
    </dgm:pt>
    <dgm:pt modelId="{3FF12B8F-AE0A-465C-9D31-3025B028938B}" type="sibTrans" cxnId="{755497B7-75D4-4E6C-A0D1-D5EA50181F02}">
      <dgm:prSet/>
      <dgm:spPr/>
      <dgm:t>
        <a:bodyPr/>
        <a:lstStyle/>
        <a:p>
          <a:endParaRPr lang="en-US"/>
        </a:p>
      </dgm:t>
    </dgm:pt>
    <dgm:pt modelId="{BDDEE242-95A2-4725-A3BB-2667DE885098}">
      <dgm:prSet phldrT="[Text]" custT="1"/>
      <dgm:spPr/>
      <dgm:t>
        <a:bodyPr/>
        <a:lstStyle/>
        <a:p>
          <a:r>
            <a:rPr lang="el-GR" sz="1800" b="1" dirty="0">
              <a:latin typeface="Arial" panose="020B0604020202020204" pitchFamily="34" charset="0"/>
              <a:cs typeface="Arial" panose="020B0604020202020204" pitchFamily="34" charset="0"/>
            </a:rPr>
            <a:t>Έρευνα – Διαμορφωτική Αξιολόγηση και Τεκμηρίωση των αποτελεσμάτων </a:t>
          </a:r>
          <a:endParaRPr lang="en-US" sz="1800" b="1" dirty="0">
            <a:latin typeface="Arial" panose="020B0604020202020204" pitchFamily="34" charset="0"/>
            <a:cs typeface="Arial" panose="020B0604020202020204" pitchFamily="34" charset="0"/>
          </a:endParaRPr>
        </a:p>
      </dgm:t>
    </dgm:pt>
    <dgm:pt modelId="{22686DF8-797C-44E2-9922-CAFAFB3D5092}" type="parTrans" cxnId="{BAF93A6B-434C-46F2-B46B-ED9042CC51D7}">
      <dgm:prSet/>
      <dgm:spPr/>
      <dgm:t>
        <a:bodyPr/>
        <a:lstStyle/>
        <a:p>
          <a:endParaRPr lang="en-US"/>
        </a:p>
      </dgm:t>
    </dgm:pt>
    <dgm:pt modelId="{4485A00F-9CE0-4F70-95C3-9BB5D91A0EF9}" type="sibTrans" cxnId="{BAF93A6B-434C-46F2-B46B-ED9042CC51D7}">
      <dgm:prSet/>
      <dgm:spPr/>
      <dgm:t>
        <a:bodyPr/>
        <a:lstStyle/>
        <a:p>
          <a:endParaRPr lang="en-US"/>
        </a:p>
      </dgm:t>
    </dgm:pt>
    <dgm:pt modelId="{2D099D96-74B7-4E21-A5ED-D4084A459940}" type="pres">
      <dgm:prSet presAssocID="{7BC59E87-91D1-4EE0-B5CC-78B9635E3B9B}" presName="Name0" presStyleCnt="0">
        <dgm:presLayoutVars>
          <dgm:dir/>
          <dgm:resizeHandles val="exact"/>
        </dgm:presLayoutVars>
      </dgm:prSet>
      <dgm:spPr/>
    </dgm:pt>
    <dgm:pt modelId="{44F39668-95CB-46A1-BEE9-EE42AF1A01A8}" type="pres">
      <dgm:prSet presAssocID="{7BC59E87-91D1-4EE0-B5CC-78B9635E3B9B}" presName="cycle" presStyleCnt="0"/>
      <dgm:spPr/>
    </dgm:pt>
    <dgm:pt modelId="{B6B0C329-D580-49AE-92A6-8206B5DA5F45}" type="pres">
      <dgm:prSet presAssocID="{BD1148DF-B8F0-445C-A5E2-59E909679DB5}" presName="nodeFirstNode" presStyleLbl="node1" presStyleIdx="0" presStyleCnt="5" custScaleX="117612" custScaleY="102208" custRadScaleRad="99875" custRadScaleInc="-672">
        <dgm:presLayoutVars>
          <dgm:bulletEnabled val="1"/>
        </dgm:presLayoutVars>
      </dgm:prSet>
      <dgm:spPr/>
    </dgm:pt>
    <dgm:pt modelId="{D08E37A1-BFBA-4AE1-A175-4AABDC2A3B64}" type="pres">
      <dgm:prSet presAssocID="{CB0B966A-A867-4F42-B8D5-7DEE740772B9}" presName="sibTransFirstNode" presStyleLbl="bgShp" presStyleIdx="0" presStyleCnt="1"/>
      <dgm:spPr/>
    </dgm:pt>
    <dgm:pt modelId="{5FC5DAE0-E53E-48C5-A288-1491605A4A48}" type="pres">
      <dgm:prSet presAssocID="{D80EF2EB-AB4F-4537-8104-BFE95CC4BAF5}" presName="nodeFollowingNodes" presStyleLbl="node1" presStyleIdx="1" presStyleCnt="5" custScaleX="124762" custScaleY="113920">
        <dgm:presLayoutVars>
          <dgm:bulletEnabled val="1"/>
        </dgm:presLayoutVars>
      </dgm:prSet>
      <dgm:spPr/>
    </dgm:pt>
    <dgm:pt modelId="{DA5A98C5-E2FF-4779-B29C-6E0A12E24D3C}" type="pres">
      <dgm:prSet presAssocID="{B8B78473-0002-482F-B248-AF40285A7D58}" presName="nodeFollowingNodes" presStyleLbl="node1" presStyleIdx="2" presStyleCnt="5" custScaleX="131189" custScaleY="99195" custRadScaleRad="127455" custRadScaleInc="-24440">
        <dgm:presLayoutVars>
          <dgm:bulletEnabled val="1"/>
        </dgm:presLayoutVars>
      </dgm:prSet>
      <dgm:spPr/>
    </dgm:pt>
    <dgm:pt modelId="{2C2E9A49-0B6A-4F59-88F0-6BB616AF242A}" type="pres">
      <dgm:prSet presAssocID="{95535C43-63B6-41CD-86F6-FC556C71595A}" presName="nodeFollowingNodes" presStyleLbl="node1" presStyleIdx="3" presStyleCnt="5" custScaleX="127315" custScaleY="99195" custRadScaleRad="115039" custRadScaleInc="15649">
        <dgm:presLayoutVars>
          <dgm:bulletEnabled val="1"/>
        </dgm:presLayoutVars>
      </dgm:prSet>
      <dgm:spPr/>
    </dgm:pt>
    <dgm:pt modelId="{A176B856-E15A-4141-85AA-7824184BBE2B}" type="pres">
      <dgm:prSet presAssocID="{BDDEE242-95A2-4725-A3BB-2667DE885098}" presName="nodeFollowingNodes" presStyleLbl="node1" presStyleIdx="4" presStyleCnt="5" custScaleX="127313" custScaleY="113518">
        <dgm:presLayoutVars>
          <dgm:bulletEnabled val="1"/>
        </dgm:presLayoutVars>
      </dgm:prSet>
      <dgm:spPr/>
    </dgm:pt>
  </dgm:ptLst>
  <dgm:cxnLst>
    <dgm:cxn modelId="{FBD09F16-1C17-4ADD-BC53-E8A81B6AAEB6}" srcId="{7BC59E87-91D1-4EE0-B5CC-78B9635E3B9B}" destId="{B8B78473-0002-482F-B248-AF40285A7D58}" srcOrd="2" destOrd="0" parTransId="{6700FCAD-72E6-486B-9CD4-69FF5E7DCB04}" sibTransId="{55CECA8C-B86D-46D6-BF9B-1FFE7CF641E4}"/>
    <dgm:cxn modelId="{A9829F21-A05D-46C5-93AF-FE09E0F8C23C}" type="presOf" srcId="{95535C43-63B6-41CD-86F6-FC556C71595A}" destId="{2C2E9A49-0B6A-4F59-88F0-6BB616AF242A}" srcOrd="0" destOrd="0" presId="urn:microsoft.com/office/officeart/2005/8/layout/cycle3"/>
    <dgm:cxn modelId="{3193DB35-38ED-4BFC-A3A5-CA5C4C4F519F}" srcId="{7BC59E87-91D1-4EE0-B5CC-78B9635E3B9B}" destId="{D80EF2EB-AB4F-4537-8104-BFE95CC4BAF5}" srcOrd="1" destOrd="0" parTransId="{4FDA616B-92B0-498B-A3C5-A1A7C7CBBF2A}" sibTransId="{5499DA68-272A-4907-A20D-A2032E5B3E9E}"/>
    <dgm:cxn modelId="{BAF93A6B-434C-46F2-B46B-ED9042CC51D7}" srcId="{7BC59E87-91D1-4EE0-B5CC-78B9635E3B9B}" destId="{BDDEE242-95A2-4725-A3BB-2667DE885098}" srcOrd="4" destOrd="0" parTransId="{22686DF8-797C-44E2-9922-CAFAFB3D5092}" sibTransId="{4485A00F-9CE0-4F70-95C3-9BB5D91A0EF9}"/>
    <dgm:cxn modelId="{B236F477-16B8-4145-AB23-B3A4DE6FEBC2}" type="presOf" srcId="{BDDEE242-95A2-4725-A3BB-2667DE885098}" destId="{A176B856-E15A-4141-85AA-7824184BBE2B}" srcOrd="0" destOrd="0" presId="urn:microsoft.com/office/officeart/2005/8/layout/cycle3"/>
    <dgm:cxn modelId="{B978DB78-D631-48AD-85B7-9E08DD4FDA36}" type="presOf" srcId="{B8B78473-0002-482F-B248-AF40285A7D58}" destId="{DA5A98C5-E2FF-4779-B29C-6E0A12E24D3C}" srcOrd="0" destOrd="0" presId="urn:microsoft.com/office/officeart/2005/8/layout/cycle3"/>
    <dgm:cxn modelId="{78CD7A86-7B0D-470D-98DF-42085CCC2CF8}" srcId="{7BC59E87-91D1-4EE0-B5CC-78B9635E3B9B}" destId="{BD1148DF-B8F0-445C-A5E2-59E909679DB5}" srcOrd="0" destOrd="0" parTransId="{ADD0F3B0-42C8-42BA-9365-54748D210944}" sibTransId="{CB0B966A-A867-4F42-B8D5-7DEE740772B9}"/>
    <dgm:cxn modelId="{CD77C288-19BB-4F91-B1F8-5E7E0D5C82CF}" type="presOf" srcId="{BD1148DF-B8F0-445C-A5E2-59E909679DB5}" destId="{B6B0C329-D580-49AE-92A6-8206B5DA5F45}" srcOrd="0" destOrd="0" presId="urn:microsoft.com/office/officeart/2005/8/layout/cycle3"/>
    <dgm:cxn modelId="{324CC5A1-8ABF-40D8-A7F1-41573EB7E8F9}" type="presOf" srcId="{7BC59E87-91D1-4EE0-B5CC-78B9635E3B9B}" destId="{2D099D96-74B7-4E21-A5ED-D4084A459940}" srcOrd="0" destOrd="0" presId="urn:microsoft.com/office/officeart/2005/8/layout/cycle3"/>
    <dgm:cxn modelId="{755497B7-75D4-4E6C-A0D1-D5EA50181F02}" srcId="{7BC59E87-91D1-4EE0-B5CC-78B9635E3B9B}" destId="{95535C43-63B6-41CD-86F6-FC556C71595A}" srcOrd="3" destOrd="0" parTransId="{78F585C8-FE70-466E-8E4A-E36FCA878BCC}" sibTransId="{3FF12B8F-AE0A-465C-9D31-3025B028938B}"/>
    <dgm:cxn modelId="{2442DAC6-9BC5-4570-9357-3B7A29582B91}" type="presOf" srcId="{D80EF2EB-AB4F-4537-8104-BFE95CC4BAF5}" destId="{5FC5DAE0-E53E-48C5-A288-1491605A4A48}" srcOrd="0" destOrd="0" presId="urn:microsoft.com/office/officeart/2005/8/layout/cycle3"/>
    <dgm:cxn modelId="{B3D729CC-2DDF-4071-9E24-BF2929C185FE}" type="presOf" srcId="{CB0B966A-A867-4F42-B8D5-7DEE740772B9}" destId="{D08E37A1-BFBA-4AE1-A175-4AABDC2A3B64}" srcOrd="0" destOrd="0" presId="urn:microsoft.com/office/officeart/2005/8/layout/cycle3"/>
    <dgm:cxn modelId="{EEA84557-DBFF-4211-8C96-53E8ED5762A7}" type="presParOf" srcId="{2D099D96-74B7-4E21-A5ED-D4084A459940}" destId="{44F39668-95CB-46A1-BEE9-EE42AF1A01A8}" srcOrd="0" destOrd="0" presId="urn:microsoft.com/office/officeart/2005/8/layout/cycle3"/>
    <dgm:cxn modelId="{BB00B95C-61CB-4296-9885-23CAC159FCF0}" type="presParOf" srcId="{44F39668-95CB-46A1-BEE9-EE42AF1A01A8}" destId="{B6B0C329-D580-49AE-92A6-8206B5DA5F45}" srcOrd="0" destOrd="0" presId="urn:microsoft.com/office/officeart/2005/8/layout/cycle3"/>
    <dgm:cxn modelId="{6AB96A76-82BE-4043-A5B8-72E77216B3A4}" type="presParOf" srcId="{44F39668-95CB-46A1-BEE9-EE42AF1A01A8}" destId="{D08E37A1-BFBA-4AE1-A175-4AABDC2A3B64}" srcOrd="1" destOrd="0" presId="urn:microsoft.com/office/officeart/2005/8/layout/cycle3"/>
    <dgm:cxn modelId="{42123FF5-7B27-4999-8733-A55DC2F006D9}" type="presParOf" srcId="{44F39668-95CB-46A1-BEE9-EE42AF1A01A8}" destId="{5FC5DAE0-E53E-48C5-A288-1491605A4A48}" srcOrd="2" destOrd="0" presId="urn:microsoft.com/office/officeart/2005/8/layout/cycle3"/>
    <dgm:cxn modelId="{EED11FD5-BF3D-4839-90CE-C6306BD82FCC}" type="presParOf" srcId="{44F39668-95CB-46A1-BEE9-EE42AF1A01A8}" destId="{DA5A98C5-E2FF-4779-B29C-6E0A12E24D3C}" srcOrd="3" destOrd="0" presId="urn:microsoft.com/office/officeart/2005/8/layout/cycle3"/>
    <dgm:cxn modelId="{D6BEFAE9-4164-481D-90C5-42BDB7FCA8CD}" type="presParOf" srcId="{44F39668-95CB-46A1-BEE9-EE42AF1A01A8}" destId="{2C2E9A49-0B6A-4F59-88F0-6BB616AF242A}" srcOrd="4" destOrd="0" presId="urn:microsoft.com/office/officeart/2005/8/layout/cycle3"/>
    <dgm:cxn modelId="{AF9D8F04-50F7-4BB3-AF08-0FB9DDFA4A50}" type="presParOf" srcId="{44F39668-95CB-46A1-BEE9-EE42AF1A01A8}" destId="{A176B856-E15A-4141-85AA-7824184BBE2B}"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8AC46F-6653-4C82-A9D5-635C3FD7BCBF}" type="doc">
      <dgm:prSet loTypeId="urn:microsoft.com/office/officeart/2005/8/layout/orgChart1" loCatId="hierarchy" qsTypeId="urn:microsoft.com/office/officeart/2005/8/quickstyle/3d1" qsCatId="3D" csTypeId="urn:microsoft.com/office/officeart/2005/8/colors/colorful3" csCatId="colorful" phldr="1"/>
      <dgm:spPr/>
      <dgm:t>
        <a:bodyPr/>
        <a:lstStyle/>
        <a:p>
          <a:endParaRPr lang="el-GR"/>
        </a:p>
      </dgm:t>
    </dgm:pt>
    <dgm:pt modelId="{98B1234C-65E2-4984-89FF-F22C8DB8FFF5}">
      <dgm:prSet phldrT="[Text]" custT="1"/>
      <dgm:spPr/>
      <dgm:t>
        <a:bodyPr/>
        <a:lstStyle/>
        <a:p>
          <a:r>
            <a:rPr lang="el-GR" sz="2800" b="1" dirty="0" err="1"/>
            <a:t>Ενδοσχολική</a:t>
          </a:r>
          <a:r>
            <a:rPr lang="el-GR" sz="2800" b="1" dirty="0"/>
            <a:t> επιμόρφωση</a:t>
          </a:r>
        </a:p>
      </dgm:t>
    </dgm:pt>
    <dgm:pt modelId="{01156DCD-B591-4DDD-9A09-F7770D39D8F2}" type="parTrans" cxnId="{DD19C423-12FD-4BDA-87BD-3F6E13C5B41C}">
      <dgm:prSet/>
      <dgm:spPr/>
      <dgm:t>
        <a:bodyPr/>
        <a:lstStyle/>
        <a:p>
          <a:endParaRPr lang="el-GR"/>
        </a:p>
      </dgm:t>
    </dgm:pt>
    <dgm:pt modelId="{3042ED11-86D7-4C7A-9363-5AD3426F3306}" type="sibTrans" cxnId="{DD19C423-12FD-4BDA-87BD-3F6E13C5B41C}">
      <dgm:prSet/>
      <dgm:spPr/>
      <dgm:t>
        <a:bodyPr/>
        <a:lstStyle/>
        <a:p>
          <a:endParaRPr lang="el-GR"/>
        </a:p>
      </dgm:t>
    </dgm:pt>
    <dgm:pt modelId="{78661F45-8639-4958-9CF2-03928DA9FDA3}">
      <dgm:prSet phldrT="[Text]" custT="1"/>
      <dgm:spPr/>
      <dgm:t>
        <a:bodyPr/>
        <a:lstStyle/>
        <a:p>
          <a:r>
            <a:rPr lang="el-GR" sz="2400" b="1" dirty="0"/>
            <a:t>Λειτουργοί του Π.Ι.Κ.</a:t>
          </a:r>
        </a:p>
      </dgm:t>
    </dgm:pt>
    <dgm:pt modelId="{07EFBA76-4FBA-4713-8160-C53EAD6BE6E9}" type="parTrans" cxnId="{F8E4EC6B-F95E-4E12-BE5F-30635B40F17B}">
      <dgm:prSet/>
      <dgm:spPr/>
      <dgm:t>
        <a:bodyPr/>
        <a:lstStyle/>
        <a:p>
          <a:endParaRPr lang="el-GR"/>
        </a:p>
      </dgm:t>
    </dgm:pt>
    <dgm:pt modelId="{E79FF45E-1D46-4C59-8EF2-B5C1441A782C}" type="sibTrans" cxnId="{F8E4EC6B-F95E-4E12-BE5F-30635B40F17B}">
      <dgm:prSet/>
      <dgm:spPr/>
      <dgm:t>
        <a:bodyPr/>
        <a:lstStyle/>
        <a:p>
          <a:endParaRPr lang="el-GR"/>
        </a:p>
      </dgm:t>
    </dgm:pt>
    <dgm:pt modelId="{67740CBB-5E9D-43D3-A2CA-F9DECCFAF373}">
      <dgm:prSet phldrT="[Text]" custT="1"/>
      <dgm:spPr/>
      <dgm:t>
        <a:bodyPr/>
        <a:lstStyle/>
        <a:p>
          <a:r>
            <a:rPr lang="el-GR" sz="2400" b="1" dirty="0"/>
            <a:t>Πανεπιστήμια</a:t>
          </a:r>
        </a:p>
      </dgm:t>
    </dgm:pt>
    <dgm:pt modelId="{6A70A53A-7CB6-4067-8E98-7F75559C705D}" type="parTrans" cxnId="{CB98FE6D-21DC-49CE-AA35-D0F5AA24F934}">
      <dgm:prSet/>
      <dgm:spPr/>
      <dgm:t>
        <a:bodyPr/>
        <a:lstStyle/>
        <a:p>
          <a:endParaRPr lang="el-GR"/>
        </a:p>
      </dgm:t>
    </dgm:pt>
    <dgm:pt modelId="{DE8DEB6F-25CB-4C9A-B523-1D1CCCEA0398}" type="sibTrans" cxnId="{CB98FE6D-21DC-49CE-AA35-D0F5AA24F934}">
      <dgm:prSet/>
      <dgm:spPr/>
      <dgm:t>
        <a:bodyPr/>
        <a:lstStyle/>
        <a:p>
          <a:endParaRPr lang="el-GR"/>
        </a:p>
      </dgm:t>
    </dgm:pt>
    <dgm:pt modelId="{52AC5F6C-3873-444C-9E0F-576CC6D7A025}">
      <dgm:prSet custT="1"/>
      <dgm:spPr/>
      <dgm:t>
        <a:bodyPr/>
        <a:lstStyle/>
        <a:p>
          <a:r>
            <a:rPr lang="el-GR" sz="1800" b="1" dirty="0"/>
            <a:t>Παρουσιάσεις από μέλη προσωπικού</a:t>
          </a:r>
        </a:p>
      </dgm:t>
    </dgm:pt>
    <dgm:pt modelId="{33F2173C-6575-4EE8-8CE7-3CF8675D7172}" type="parTrans" cxnId="{197E2D45-507D-44A1-9B54-15B41462FE20}">
      <dgm:prSet/>
      <dgm:spPr/>
      <dgm:t>
        <a:bodyPr/>
        <a:lstStyle/>
        <a:p>
          <a:endParaRPr lang="el-GR"/>
        </a:p>
      </dgm:t>
    </dgm:pt>
    <dgm:pt modelId="{B60BC8FE-E299-47C5-99AB-4ECC223C4649}" type="sibTrans" cxnId="{197E2D45-507D-44A1-9B54-15B41462FE20}">
      <dgm:prSet/>
      <dgm:spPr/>
      <dgm:t>
        <a:bodyPr/>
        <a:lstStyle/>
        <a:p>
          <a:endParaRPr lang="el-GR"/>
        </a:p>
      </dgm:t>
    </dgm:pt>
    <dgm:pt modelId="{883AB945-1253-441A-A73C-3059577E0139}">
      <dgm:prSet phldrT="[Text]" custT="1"/>
      <dgm:spPr/>
      <dgm:t>
        <a:bodyPr/>
        <a:lstStyle/>
        <a:p>
          <a:pPr algn="l"/>
          <a:r>
            <a:rPr lang="el-GR" sz="1200" dirty="0"/>
            <a:t> 1. Επαγγελματική Μάθηση</a:t>
          </a:r>
        </a:p>
        <a:p>
          <a:pPr algn="l"/>
          <a:r>
            <a:rPr lang="el-GR" sz="1200" dirty="0"/>
            <a:t> 2.Καινοτόμα Σχολεία </a:t>
          </a:r>
        </a:p>
      </dgm:t>
    </dgm:pt>
    <dgm:pt modelId="{5D2950FB-C0CE-486B-84AE-1E19217AA73C}" type="sibTrans" cxnId="{BF20521E-9E89-4D47-820E-C2554D0C38DC}">
      <dgm:prSet/>
      <dgm:spPr/>
      <dgm:t>
        <a:bodyPr/>
        <a:lstStyle/>
        <a:p>
          <a:endParaRPr lang="el-GR"/>
        </a:p>
      </dgm:t>
    </dgm:pt>
    <dgm:pt modelId="{BD241789-BE85-4564-926F-A7F915F93F5C}" type="parTrans" cxnId="{BF20521E-9E89-4D47-820E-C2554D0C38DC}">
      <dgm:prSet/>
      <dgm:spPr/>
      <dgm:t>
        <a:bodyPr/>
        <a:lstStyle/>
        <a:p>
          <a:endParaRPr lang="el-GR"/>
        </a:p>
      </dgm:t>
    </dgm:pt>
    <dgm:pt modelId="{6440440B-E248-4E75-B10D-FF9D309BE6F0}">
      <dgm:prSet custT="1"/>
      <dgm:spPr/>
      <dgm:t>
        <a:bodyPr/>
        <a:lstStyle/>
        <a:p>
          <a:pPr algn="l"/>
          <a:r>
            <a:rPr lang="el-GR" sz="1100" dirty="0"/>
            <a:t> </a:t>
          </a:r>
          <a:r>
            <a:rPr lang="el-GR" sz="1200" dirty="0"/>
            <a:t>1. Καλλιέργεια Κριτικής   </a:t>
          </a:r>
        </a:p>
        <a:p>
          <a:pPr algn="l"/>
          <a:r>
            <a:rPr lang="el-GR" sz="1200" dirty="0"/>
            <a:t>    Σκέψης-Πανεπιστήμιο  </a:t>
          </a:r>
        </a:p>
        <a:p>
          <a:pPr algn="l"/>
          <a:r>
            <a:rPr lang="el-GR" sz="1200" dirty="0"/>
            <a:t>    Κύπρου</a:t>
          </a:r>
        </a:p>
        <a:p>
          <a:pPr algn="l"/>
          <a:r>
            <a:rPr lang="el-GR" sz="1200" dirty="0"/>
            <a:t> 2. Ρομποτική Ευρωπαϊκό </a:t>
          </a:r>
        </a:p>
        <a:p>
          <a:pPr algn="l"/>
          <a:r>
            <a:rPr lang="el-GR" sz="1200" dirty="0"/>
            <a:t>    Πανεπιστήμιο</a:t>
          </a:r>
        </a:p>
        <a:p>
          <a:pPr algn="l"/>
          <a:r>
            <a:rPr lang="el-GR" sz="1200" dirty="0"/>
            <a:t> 3. Δημιουργική χρήση της  </a:t>
          </a:r>
        </a:p>
        <a:p>
          <a:pPr algn="l"/>
          <a:r>
            <a:rPr lang="el-GR" sz="1200" dirty="0"/>
            <a:t>    Τεχνολογίας στα  </a:t>
          </a:r>
        </a:p>
        <a:p>
          <a:pPr algn="l"/>
          <a:r>
            <a:rPr lang="el-GR" sz="1200" dirty="0"/>
            <a:t>    Μαθηματικά-  </a:t>
          </a:r>
        </a:p>
        <a:p>
          <a:pPr algn="l"/>
          <a:r>
            <a:rPr lang="el-GR" sz="1200" dirty="0"/>
            <a:t>    Ευρωπαϊκό Πανεπιστήμιο</a:t>
          </a:r>
        </a:p>
      </dgm:t>
    </dgm:pt>
    <dgm:pt modelId="{942CB1FC-3A52-4172-8532-9380C38A5E9A}" type="parTrans" cxnId="{78DB29D4-0150-4250-93A8-D023869562CB}">
      <dgm:prSet/>
      <dgm:spPr/>
      <dgm:t>
        <a:bodyPr/>
        <a:lstStyle/>
        <a:p>
          <a:endParaRPr lang="el-GR"/>
        </a:p>
      </dgm:t>
    </dgm:pt>
    <dgm:pt modelId="{69CD959E-B23A-4BEA-BA2F-4E07E0DA90FE}" type="sibTrans" cxnId="{78DB29D4-0150-4250-93A8-D023869562CB}">
      <dgm:prSet/>
      <dgm:spPr/>
      <dgm:t>
        <a:bodyPr/>
        <a:lstStyle/>
        <a:p>
          <a:endParaRPr lang="el-GR"/>
        </a:p>
      </dgm:t>
    </dgm:pt>
    <dgm:pt modelId="{414AA65B-DC3B-4789-8E25-CC1A9BC2F50F}">
      <dgm:prSet/>
      <dgm:spPr/>
      <dgm:t>
        <a:bodyPr/>
        <a:lstStyle/>
        <a:p>
          <a:pPr algn="l"/>
          <a:r>
            <a:rPr lang="el-GR" dirty="0"/>
            <a:t> 1. </a:t>
          </a:r>
          <a:r>
            <a:rPr lang="en-US" dirty="0"/>
            <a:t>Erasmus</a:t>
          </a:r>
        </a:p>
        <a:p>
          <a:pPr algn="l"/>
          <a:r>
            <a:rPr lang="el-GR" dirty="0"/>
            <a:t> 2. Σχέδια δράσης</a:t>
          </a:r>
        </a:p>
        <a:p>
          <a:pPr algn="l"/>
          <a:r>
            <a:rPr lang="el-GR" dirty="0"/>
            <a:t> 3. Χρήση Τεχνολογίας</a:t>
          </a:r>
        </a:p>
        <a:p>
          <a:pPr algn="l"/>
          <a:r>
            <a:rPr lang="el-GR" dirty="0"/>
            <a:t> 4. Ενημέρωση για το  </a:t>
          </a:r>
        </a:p>
        <a:p>
          <a:pPr algn="l"/>
          <a:r>
            <a:rPr lang="el-GR" dirty="0"/>
            <a:t>    περιεχόμενο Επιμορφωτικών  </a:t>
          </a:r>
        </a:p>
        <a:p>
          <a:pPr algn="l"/>
          <a:r>
            <a:rPr lang="el-GR" dirty="0"/>
            <a:t>    Σεμιναρίων</a:t>
          </a:r>
        </a:p>
        <a:p>
          <a:pPr algn="l"/>
          <a:r>
            <a:rPr lang="el-GR" dirty="0"/>
            <a:t> 5. Πρώτες Βοήθειες</a:t>
          </a:r>
        </a:p>
        <a:p>
          <a:pPr algn="l"/>
          <a:r>
            <a:rPr lang="el-GR" dirty="0"/>
            <a:t> 6. Σεξουαλική κακοποίηση</a:t>
          </a:r>
        </a:p>
        <a:p>
          <a:pPr algn="l"/>
          <a:r>
            <a:rPr lang="el-GR" dirty="0"/>
            <a:t> 7. Δραστηριότητες για </a:t>
          </a:r>
        </a:p>
        <a:p>
          <a:pPr algn="l"/>
          <a:r>
            <a:rPr lang="el-GR" dirty="0"/>
            <a:t>    προώθηση της </a:t>
          </a:r>
          <a:r>
            <a:rPr lang="el-GR" dirty="0" err="1"/>
            <a:t>φιλαναγνωσίας</a:t>
          </a:r>
          <a:endParaRPr lang="el-GR" dirty="0"/>
        </a:p>
      </dgm:t>
    </dgm:pt>
    <dgm:pt modelId="{07B76CF4-F812-4A7A-B7E2-092C12BA9B56}" type="parTrans" cxnId="{AC5CA8F0-6807-4B00-AB13-EE2CC463FE51}">
      <dgm:prSet/>
      <dgm:spPr/>
      <dgm:t>
        <a:bodyPr/>
        <a:lstStyle/>
        <a:p>
          <a:endParaRPr lang="en-US"/>
        </a:p>
      </dgm:t>
    </dgm:pt>
    <dgm:pt modelId="{8461D597-B98B-4FD5-8C6A-876259751E75}" type="sibTrans" cxnId="{AC5CA8F0-6807-4B00-AB13-EE2CC463FE51}">
      <dgm:prSet/>
      <dgm:spPr/>
      <dgm:t>
        <a:bodyPr/>
        <a:lstStyle/>
        <a:p>
          <a:endParaRPr lang="en-US"/>
        </a:p>
      </dgm:t>
    </dgm:pt>
    <dgm:pt modelId="{AD88E109-DACB-46F0-BDD2-AB3444D8B12C}" type="pres">
      <dgm:prSet presAssocID="{B08AC46F-6653-4C82-A9D5-635C3FD7BCBF}" presName="hierChild1" presStyleCnt="0">
        <dgm:presLayoutVars>
          <dgm:orgChart val="1"/>
          <dgm:chPref val="1"/>
          <dgm:dir/>
          <dgm:animOne val="branch"/>
          <dgm:animLvl val="lvl"/>
          <dgm:resizeHandles/>
        </dgm:presLayoutVars>
      </dgm:prSet>
      <dgm:spPr/>
    </dgm:pt>
    <dgm:pt modelId="{1BEBD004-3C01-483B-97BC-59933045BCF9}" type="pres">
      <dgm:prSet presAssocID="{98B1234C-65E2-4984-89FF-F22C8DB8FFF5}" presName="hierRoot1" presStyleCnt="0">
        <dgm:presLayoutVars>
          <dgm:hierBranch val="init"/>
        </dgm:presLayoutVars>
      </dgm:prSet>
      <dgm:spPr/>
    </dgm:pt>
    <dgm:pt modelId="{9A4FDF45-C076-4C1D-9432-CE89BE050C56}" type="pres">
      <dgm:prSet presAssocID="{98B1234C-65E2-4984-89FF-F22C8DB8FFF5}" presName="rootComposite1" presStyleCnt="0"/>
      <dgm:spPr/>
    </dgm:pt>
    <dgm:pt modelId="{F14CBB7E-892C-4611-983D-51F14266D530}" type="pres">
      <dgm:prSet presAssocID="{98B1234C-65E2-4984-89FF-F22C8DB8FFF5}" presName="rootText1" presStyleLbl="node0" presStyleIdx="0" presStyleCnt="1" custScaleX="212972">
        <dgm:presLayoutVars>
          <dgm:chPref val="3"/>
        </dgm:presLayoutVars>
      </dgm:prSet>
      <dgm:spPr/>
    </dgm:pt>
    <dgm:pt modelId="{32622776-EC32-4EB8-86B5-C0B37AB8945D}" type="pres">
      <dgm:prSet presAssocID="{98B1234C-65E2-4984-89FF-F22C8DB8FFF5}" presName="rootConnector1" presStyleLbl="node1" presStyleIdx="0" presStyleCnt="0"/>
      <dgm:spPr/>
    </dgm:pt>
    <dgm:pt modelId="{7B907FF9-A54B-479A-9827-5272135FED22}" type="pres">
      <dgm:prSet presAssocID="{98B1234C-65E2-4984-89FF-F22C8DB8FFF5}" presName="hierChild2" presStyleCnt="0"/>
      <dgm:spPr/>
    </dgm:pt>
    <dgm:pt modelId="{A5F325B2-46EF-406C-9FC5-FC2F8D7D4CFA}" type="pres">
      <dgm:prSet presAssocID="{07EFBA76-4FBA-4713-8160-C53EAD6BE6E9}" presName="Name37" presStyleLbl="parChTrans1D2" presStyleIdx="0" presStyleCnt="3"/>
      <dgm:spPr/>
    </dgm:pt>
    <dgm:pt modelId="{886340C1-5A59-4CB7-B3A1-586A38D64C4A}" type="pres">
      <dgm:prSet presAssocID="{78661F45-8639-4958-9CF2-03928DA9FDA3}" presName="hierRoot2" presStyleCnt="0">
        <dgm:presLayoutVars>
          <dgm:hierBranch val="init"/>
        </dgm:presLayoutVars>
      </dgm:prSet>
      <dgm:spPr/>
    </dgm:pt>
    <dgm:pt modelId="{AEA66B12-9F07-4C03-84B1-7DEE8F156B65}" type="pres">
      <dgm:prSet presAssocID="{78661F45-8639-4958-9CF2-03928DA9FDA3}" presName="rootComposite" presStyleCnt="0"/>
      <dgm:spPr/>
    </dgm:pt>
    <dgm:pt modelId="{A241DD1A-889B-4C19-8D09-96BF3D49742D}" type="pres">
      <dgm:prSet presAssocID="{78661F45-8639-4958-9CF2-03928DA9FDA3}" presName="rootText" presStyleLbl="node2" presStyleIdx="0" presStyleCnt="3">
        <dgm:presLayoutVars>
          <dgm:chPref val="3"/>
        </dgm:presLayoutVars>
      </dgm:prSet>
      <dgm:spPr/>
    </dgm:pt>
    <dgm:pt modelId="{E20B1FD8-FC12-4F5B-AAEE-4D5C0667A606}" type="pres">
      <dgm:prSet presAssocID="{78661F45-8639-4958-9CF2-03928DA9FDA3}" presName="rootConnector" presStyleLbl="node2" presStyleIdx="0" presStyleCnt="3"/>
      <dgm:spPr/>
    </dgm:pt>
    <dgm:pt modelId="{B64C344D-489D-4C9B-A421-15AB548BBAC9}" type="pres">
      <dgm:prSet presAssocID="{78661F45-8639-4958-9CF2-03928DA9FDA3}" presName="hierChild4" presStyleCnt="0"/>
      <dgm:spPr/>
    </dgm:pt>
    <dgm:pt modelId="{C476C47A-7171-4A74-9742-3FFF54DC2385}" type="pres">
      <dgm:prSet presAssocID="{BD241789-BE85-4564-926F-A7F915F93F5C}" presName="Name37" presStyleLbl="parChTrans1D3" presStyleIdx="0" presStyleCnt="3"/>
      <dgm:spPr/>
    </dgm:pt>
    <dgm:pt modelId="{7ACD0AB4-475A-41D9-9AC6-14624524EA4D}" type="pres">
      <dgm:prSet presAssocID="{883AB945-1253-441A-A73C-3059577E0139}" presName="hierRoot2" presStyleCnt="0">
        <dgm:presLayoutVars>
          <dgm:hierBranch val="init"/>
        </dgm:presLayoutVars>
      </dgm:prSet>
      <dgm:spPr/>
    </dgm:pt>
    <dgm:pt modelId="{8B507BB5-A89A-4A1D-921B-7B6EB360D7AE}" type="pres">
      <dgm:prSet presAssocID="{883AB945-1253-441A-A73C-3059577E0139}" presName="rootComposite" presStyleCnt="0"/>
      <dgm:spPr/>
    </dgm:pt>
    <dgm:pt modelId="{AB3D93E3-17F6-40E4-AE04-F9EF5EF07B79}" type="pres">
      <dgm:prSet presAssocID="{883AB945-1253-441A-A73C-3059577E0139}" presName="rootText" presStyleLbl="node3" presStyleIdx="0" presStyleCnt="3" custScaleY="187323">
        <dgm:presLayoutVars>
          <dgm:chPref val="3"/>
        </dgm:presLayoutVars>
      </dgm:prSet>
      <dgm:spPr/>
    </dgm:pt>
    <dgm:pt modelId="{D519BD02-957B-4855-B186-19DC9B1124EB}" type="pres">
      <dgm:prSet presAssocID="{883AB945-1253-441A-A73C-3059577E0139}" presName="rootConnector" presStyleLbl="node3" presStyleIdx="0" presStyleCnt="3"/>
      <dgm:spPr/>
    </dgm:pt>
    <dgm:pt modelId="{25EF99FF-F00D-4A55-9051-C1CB2324CBDC}" type="pres">
      <dgm:prSet presAssocID="{883AB945-1253-441A-A73C-3059577E0139}" presName="hierChild4" presStyleCnt="0"/>
      <dgm:spPr/>
    </dgm:pt>
    <dgm:pt modelId="{38E8FA10-443B-4B88-B795-773792F78C3E}" type="pres">
      <dgm:prSet presAssocID="{883AB945-1253-441A-A73C-3059577E0139}" presName="hierChild5" presStyleCnt="0"/>
      <dgm:spPr/>
    </dgm:pt>
    <dgm:pt modelId="{64CA12BD-C883-4B06-B11A-6927025056F3}" type="pres">
      <dgm:prSet presAssocID="{78661F45-8639-4958-9CF2-03928DA9FDA3}" presName="hierChild5" presStyleCnt="0"/>
      <dgm:spPr/>
    </dgm:pt>
    <dgm:pt modelId="{928C805A-43C2-42E2-B67A-C901E0370F32}" type="pres">
      <dgm:prSet presAssocID="{6A70A53A-7CB6-4067-8E98-7F75559C705D}" presName="Name37" presStyleLbl="parChTrans1D2" presStyleIdx="1" presStyleCnt="3"/>
      <dgm:spPr/>
    </dgm:pt>
    <dgm:pt modelId="{8BDC2F1D-F77B-4E61-A6A4-CF70680268EA}" type="pres">
      <dgm:prSet presAssocID="{67740CBB-5E9D-43D3-A2CA-F9DECCFAF373}" presName="hierRoot2" presStyleCnt="0">
        <dgm:presLayoutVars>
          <dgm:hierBranch val="init"/>
        </dgm:presLayoutVars>
      </dgm:prSet>
      <dgm:spPr/>
    </dgm:pt>
    <dgm:pt modelId="{46C2FC55-18A9-453D-B71E-0BABD574D0F5}" type="pres">
      <dgm:prSet presAssocID="{67740CBB-5E9D-43D3-A2CA-F9DECCFAF373}" presName="rootComposite" presStyleCnt="0"/>
      <dgm:spPr/>
    </dgm:pt>
    <dgm:pt modelId="{31E2E512-B426-4DE1-9264-ED0F4277B8F3}" type="pres">
      <dgm:prSet presAssocID="{67740CBB-5E9D-43D3-A2CA-F9DECCFAF373}" presName="rootText" presStyleLbl="node2" presStyleIdx="1" presStyleCnt="3">
        <dgm:presLayoutVars>
          <dgm:chPref val="3"/>
        </dgm:presLayoutVars>
      </dgm:prSet>
      <dgm:spPr/>
    </dgm:pt>
    <dgm:pt modelId="{534D8305-6979-43F2-B9EA-9EBBA2F7080B}" type="pres">
      <dgm:prSet presAssocID="{67740CBB-5E9D-43D3-A2CA-F9DECCFAF373}" presName="rootConnector" presStyleLbl="node2" presStyleIdx="1" presStyleCnt="3"/>
      <dgm:spPr/>
    </dgm:pt>
    <dgm:pt modelId="{72C34C4E-46EF-437C-BA20-9EAED307FE02}" type="pres">
      <dgm:prSet presAssocID="{67740CBB-5E9D-43D3-A2CA-F9DECCFAF373}" presName="hierChild4" presStyleCnt="0"/>
      <dgm:spPr/>
    </dgm:pt>
    <dgm:pt modelId="{52CA09CF-8E78-4246-83C5-3DEFD3E7F198}" type="pres">
      <dgm:prSet presAssocID="{942CB1FC-3A52-4172-8532-9380C38A5E9A}" presName="Name37" presStyleLbl="parChTrans1D3" presStyleIdx="1" presStyleCnt="3"/>
      <dgm:spPr/>
    </dgm:pt>
    <dgm:pt modelId="{3763F339-C13C-4D02-A896-5DC96DCE6640}" type="pres">
      <dgm:prSet presAssocID="{6440440B-E248-4E75-B10D-FF9D309BE6F0}" presName="hierRoot2" presStyleCnt="0">
        <dgm:presLayoutVars>
          <dgm:hierBranch val="init"/>
        </dgm:presLayoutVars>
      </dgm:prSet>
      <dgm:spPr/>
    </dgm:pt>
    <dgm:pt modelId="{4C4F5AFC-900B-41F5-AF32-8B068004D23A}" type="pres">
      <dgm:prSet presAssocID="{6440440B-E248-4E75-B10D-FF9D309BE6F0}" presName="rootComposite" presStyleCnt="0"/>
      <dgm:spPr/>
    </dgm:pt>
    <dgm:pt modelId="{96721F21-E4A0-48B4-B59A-CA97BBE37018}" type="pres">
      <dgm:prSet presAssocID="{6440440B-E248-4E75-B10D-FF9D309BE6F0}" presName="rootText" presStyleLbl="node3" presStyleIdx="1" presStyleCnt="3" custScaleY="205930">
        <dgm:presLayoutVars>
          <dgm:chPref val="3"/>
        </dgm:presLayoutVars>
      </dgm:prSet>
      <dgm:spPr/>
    </dgm:pt>
    <dgm:pt modelId="{8152C40F-AB86-48A6-ACC3-8914DCB6E297}" type="pres">
      <dgm:prSet presAssocID="{6440440B-E248-4E75-B10D-FF9D309BE6F0}" presName="rootConnector" presStyleLbl="node3" presStyleIdx="1" presStyleCnt="3"/>
      <dgm:spPr/>
    </dgm:pt>
    <dgm:pt modelId="{90BD9CD4-4DA9-4AC1-B961-0A051848D223}" type="pres">
      <dgm:prSet presAssocID="{6440440B-E248-4E75-B10D-FF9D309BE6F0}" presName="hierChild4" presStyleCnt="0"/>
      <dgm:spPr/>
    </dgm:pt>
    <dgm:pt modelId="{7894A9CD-12B4-4B4F-A52B-F0FFA8FFDABB}" type="pres">
      <dgm:prSet presAssocID="{6440440B-E248-4E75-B10D-FF9D309BE6F0}" presName="hierChild5" presStyleCnt="0"/>
      <dgm:spPr/>
    </dgm:pt>
    <dgm:pt modelId="{66AD3739-1DEB-41D3-9A2B-D2477F4B3AB1}" type="pres">
      <dgm:prSet presAssocID="{67740CBB-5E9D-43D3-A2CA-F9DECCFAF373}" presName="hierChild5" presStyleCnt="0"/>
      <dgm:spPr/>
    </dgm:pt>
    <dgm:pt modelId="{EBA6DAFE-789A-4EBE-8C8B-C889BF1E9799}" type="pres">
      <dgm:prSet presAssocID="{33F2173C-6575-4EE8-8CE7-3CF8675D7172}" presName="Name37" presStyleLbl="parChTrans1D2" presStyleIdx="2" presStyleCnt="3"/>
      <dgm:spPr/>
    </dgm:pt>
    <dgm:pt modelId="{9E1DF5D9-267F-41CF-A823-99FDD9005D34}" type="pres">
      <dgm:prSet presAssocID="{52AC5F6C-3873-444C-9E0F-576CC6D7A025}" presName="hierRoot2" presStyleCnt="0">
        <dgm:presLayoutVars>
          <dgm:hierBranch val="init"/>
        </dgm:presLayoutVars>
      </dgm:prSet>
      <dgm:spPr/>
    </dgm:pt>
    <dgm:pt modelId="{A47FF47B-8B77-460A-AF19-1BFDF73224C7}" type="pres">
      <dgm:prSet presAssocID="{52AC5F6C-3873-444C-9E0F-576CC6D7A025}" presName="rootComposite" presStyleCnt="0"/>
      <dgm:spPr/>
    </dgm:pt>
    <dgm:pt modelId="{A6F4040E-6920-49D1-9DFD-D498E6E0C3C7}" type="pres">
      <dgm:prSet presAssocID="{52AC5F6C-3873-444C-9E0F-576CC6D7A025}" presName="rootText" presStyleLbl="node2" presStyleIdx="2" presStyleCnt="3">
        <dgm:presLayoutVars>
          <dgm:chPref val="3"/>
        </dgm:presLayoutVars>
      </dgm:prSet>
      <dgm:spPr/>
    </dgm:pt>
    <dgm:pt modelId="{12E540E4-54C6-4269-9A4C-4E28D7D66E0D}" type="pres">
      <dgm:prSet presAssocID="{52AC5F6C-3873-444C-9E0F-576CC6D7A025}" presName="rootConnector" presStyleLbl="node2" presStyleIdx="2" presStyleCnt="3"/>
      <dgm:spPr/>
    </dgm:pt>
    <dgm:pt modelId="{7B1F19E2-01AF-4643-AC30-49B8A4E3FF94}" type="pres">
      <dgm:prSet presAssocID="{52AC5F6C-3873-444C-9E0F-576CC6D7A025}" presName="hierChild4" presStyleCnt="0"/>
      <dgm:spPr/>
    </dgm:pt>
    <dgm:pt modelId="{8C4D6977-C590-4D86-A6AC-8FFF821A3835}" type="pres">
      <dgm:prSet presAssocID="{07B76CF4-F812-4A7A-B7E2-092C12BA9B56}" presName="Name37" presStyleLbl="parChTrans1D3" presStyleIdx="2" presStyleCnt="3"/>
      <dgm:spPr/>
    </dgm:pt>
    <dgm:pt modelId="{5C8E2586-D24E-4CA9-B96D-B29AD340758D}" type="pres">
      <dgm:prSet presAssocID="{414AA65B-DC3B-4789-8E25-CC1A9BC2F50F}" presName="hierRoot2" presStyleCnt="0">
        <dgm:presLayoutVars>
          <dgm:hierBranch val="init"/>
        </dgm:presLayoutVars>
      </dgm:prSet>
      <dgm:spPr/>
    </dgm:pt>
    <dgm:pt modelId="{220C8A17-C00C-47E1-B1B3-464C32E79ABE}" type="pres">
      <dgm:prSet presAssocID="{414AA65B-DC3B-4789-8E25-CC1A9BC2F50F}" presName="rootComposite" presStyleCnt="0"/>
      <dgm:spPr/>
    </dgm:pt>
    <dgm:pt modelId="{D13120C7-993C-4EE3-98B3-37C12A0BD420}" type="pres">
      <dgm:prSet presAssocID="{414AA65B-DC3B-4789-8E25-CC1A9BC2F50F}" presName="rootText" presStyleLbl="node3" presStyleIdx="2" presStyleCnt="3" custScaleY="215047">
        <dgm:presLayoutVars>
          <dgm:chPref val="3"/>
        </dgm:presLayoutVars>
      </dgm:prSet>
      <dgm:spPr/>
    </dgm:pt>
    <dgm:pt modelId="{3986F43B-5086-4235-A549-F54B5CB67D3F}" type="pres">
      <dgm:prSet presAssocID="{414AA65B-DC3B-4789-8E25-CC1A9BC2F50F}" presName="rootConnector" presStyleLbl="node3" presStyleIdx="2" presStyleCnt="3"/>
      <dgm:spPr/>
    </dgm:pt>
    <dgm:pt modelId="{D7999768-26ED-4889-ACAA-EEC434D110F0}" type="pres">
      <dgm:prSet presAssocID="{414AA65B-DC3B-4789-8E25-CC1A9BC2F50F}" presName="hierChild4" presStyleCnt="0"/>
      <dgm:spPr/>
    </dgm:pt>
    <dgm:pt modelId="{27EAC707-9566-410A-BC17-FDCDDA5390B3}" type="pres">
      <dgm:prSet presAssocID="{414AA65B-DC3B-4789-8E25-CC1A9BC2F50F}" presName="hierChild5" presStyleCnt="0"/>
      <dgm:spPr/>
    </dgm:pt>
    <dgm:pt modelId="{1D84DCA2-2FF2-4C39-9915-5162554F2DD2}" type="pres">
      <dgm:prSet presAssocID="{52AC5F6C-3873-444C-9E0F-576CC6D7A025}" presName="hierChild5" presStyleCnt="0"/>
      <dgm:spPr/>
    </dgm:pt>
    <dgm:pt modelId="{0598946D-02E0-435D-A7EF-A60C5A90AE48}" type="pres">
      <dgm:prSet presAssocID="{98B1234C-65E2-4984-89FF-F22C8DB8FFF5}" presName="hierChild3" presStyleCnt="0"/>
      <dgm:spPr/>
    </dgm:pt>
  </dgm:ptLst>
  <dgm:cxnLst>
    <dgm:cxn modelId="{6FD73503-3DD0-42BD-B908-2817934E91B8}" type="presOf" srcId="{52AC5F6C-3873-444C-9E0F-576CC6D7A025}" destId="{12E540E4-54C6-4269-9A4C-4E28D7D66E0D}" srcOrd="1" destOrd="0" presId="urn:microsoft.com/office/officeart/2005/8/layout/orgChart1"/>
    <dgm:cxn modelId="{317CA003-8D52-40B2-A2CE-B1A17AD98E6B}" type="presOf" srcId="{67740CBB-5E9D-43D3-A2CA-F9DECCFAF373}" destId="{31E2E512-B426-4DE1-9264-ED0F4277B8F3}" srcOrd="0" destOrd="0" presId="urn:microsoft.com/office/officeart/2005/8/layout/orgChart1"/>
    <dgm:cxn modelId="{21C82210-0024-455B-834F-15C70D952D6A}" type="presOf" srcId="{BD241789-BE85-4564-926F-A7F915F93F5C}" destId="{C476C47A-7171-4A74-9742-3FFF54DC2385}" srcOrd="0" destOrd="0" presId="urn:microsoft.com/office/officeart/2005/8/layout/orgChart1"/>
    <dgm:cxn modelId="{BF20521E-9E89-4D47-820E-C2554D0C38DC}" srcId="{78661F45-8639-4958-9CF2-03928DA9FDA3}" destId="{883AB945-1253-441A-A73C-3059577E0139}" srcOrd="0" destOrd="0" parTransId="{BD241789-BE85-4564-926F-A7F915F93F5C}" sibTransId="{5D2950FB-C0CE-486B-84AE-1E19217AA73C}"/>
    <dgm:cxn modelId="{08CFC01E-91E1-4B5D-A571-9995D740A7EC}" type="presOf" srcId="{6440440B-E248-4E75-B10D-FF9D309BE6F0}" destId="{96721F21-E4A0-48B4-B59A-CA97BBE37018}" srcOrd="0" destOrd="0" presId="urn:microsoft.com/office/officeart/2005/8/layout/orgChart1"/>
    <dgm:cxn modelId="{DD19C423-12FD-4BDA-87BD-3F6E13C5B41C}" srcId="{B08AC46F-6653-4C82-A9D5-635C3FD7BCBF}" destId="{98B1234C-65E2-4984-89FF-F22C8DB8FFF5}" srcOrd="0" destOrd="0" parTransId="{01156DCD-B591-4DDD-9A09-F7770D39D8F2}" sibTransId="{3042ED11-86D7-4C7A-9363-5AD3426F3306}"/>
    <dgm:cxn modelId="{55C15D33-C2A9-436C-B709-62ACECA222FB}" type="presOf" srcId="{33F2173C-6575-4EE8-8CE7-3CF8675D7172}" destId="{EBA6DAFE-789A-4EBE-8C8B-C889BF1E9799}" srcOrd="0" destOrd="0" presId="urn:microsoft.com/office/officeart/2005/8/layout/orgChart1"/>
    <dgm:cxn modelId="{72E20937-FA9C-425B-9F45-8F9AA9627DCE}" type="presOf" srcId="{6A70A53A-7CB6-4067-8E98-7F75559C705D}" destId="{928C805A-43C2-42E2-B67A-C901E0370F32}" srcOrd="0" destOrd="0" presId="urn:microsoft.com/office/officeart/2005/8/layout/orgChart1"/>
    <dgm:cxn modelId="{197E2D45-507D-44A1-9B54-15B41462FE20}" srcId="{98B1234C-65E2-4984-89FF-F22C8DB8FFF5}" destId="{52AC5F6C-3873-444C-9E0F-576CC6D7A025}" srcOrd="2" destOrd="0" parTransId="{33F2173C-6575-4EE8-8CE7-3CF8675D7172}" sibTransId="{B60BC8FE-E299-47C5-99AB-4ECC223C4649}"/>
    <dgm:cxn modelId="{F8E4EC6B-F95E-4E12-BE5F-30635B40F17B}" srcId="{98B1234C-65E2-4984-89FF-F22C8DB8FFF5}" destId="{78661F45-8639-4958-9CF2-03928DA9FDA3}" srcOrd="0" destOrd="0" parTransId="{07EFBA76-4FBA-4713-8160-C53EAD6BE6E9}" sibTransId="{E79FF45E-1D46-4C59-8EF2-B5C1441A782C}"/>
    <dgm:cxn modelId="{56901B6C-81DC-4FBA-A601-322E26920757}" type="presOf" srcId="{942CB1FC-3A52-4172-8532-9380C38A5E9A}" destId="{52CA09CF-8E78-4246-83C5-3DEFD3E7F198}" srcOrd="0" destOrd="0" presId="urn:microsoft.com/office/officeart/2005/8/layout/orgChart1"/>
    <dgm:cxn modelId="{E7DD8C6C-6918-4E6F-B90A-33D8C6AA699D}" type="presOf" srcId="{78661F45-8639-4958-9CF2-03928DA9FDA3}" destId="{A241DD1A-889B-4C19-8D09-96BF3D49742D}" srcOrd="0" destOrd="0" presId="urn:microsoft.com/office/officeart/2005/8/layout/orgChart1"/>
    <dgm:cxn modelId="{CB98FE6D-21DC-49CE-AA35-D0F5AA24F934}" srcId="{98B1234C-65E2-4984-89FF-F22C8DB8FFF5}" destId="{67740CBB-5E9D-43D3-A2CA-F9DECCFAF373}" srcOrd="1" destOrd="0" parTransId="{6A70A53A-7CB6-4067-8E98-7F75559C705D}" sibTransId="{DE8DEB6F-25CB-4C9A-B523-1D1CCCEA0398}"/>
    <dgm:cxn modelId="{FA28F04E-73C7-476E-87D5-4CE156D956A8}" type="presOf" srcId="{414AA65B-DC3B-4789-8E25-CC1A9BC2F50F}" destId="{D13120C7-993C-4EE3-98B3-37C12A0BD420}" srcOrd="0" destOrd="0" presId="urn:microsoft.com/office/officeart/2005/8/layout/orgChart1"/>
    <dgm:cxn modelId="{81AA9C54-F935-47B8-9B25-8AE1131A23B2}" type="presOf" srcId="{883AB945-1253-441A-A73C-3059577E0139}" destId="{D519BD02-957B-4855-B186-19DC9B1124EB}" srcOrd="1" destOrd="0" presId="urn:microsoft.com/office/officeart/2005/8/layout/orgChart1"/>
    <dgm:cxn modelId="{E019347B-5917-4E7E-98B3-C87FBE585B9B}" type="presOf" srcId="{07EFBA76-4FBA-4713-8160-C53EAD6BE6E9}" destId="{A5F325B2-46EF-406C-9FC5-FC2F8D7D4CFA}" srcOrd="0" destOrd="0" presId="urn:microsoft.com/office/officeart/2005/8/layout/orgChart1"/>
    <dgm:cxn modelId="{E02D588F-C6F5-454A-B95F-C1F0BEB41C69}" type="presOf" srcId="{98B1234C-65E2-4984-89FF-F22C8DB8FFF5}" destId="{32622776-EC32-4EB8-86B5-C0B37AB8945D}" srcOrd="1" destOrd="0" presId="urn:microsoft.com/office/officeart/2005/8/layout/orgChart1"/>
    <dgm:cxn modelId="{2D5AE896-3806-4C2C-930F-86E7EE60E463}" type="presOf" srcId="{52AC5F6C-3873-444C-9E0F-576CC6D7A025}" destId="{A6F4040E-6920-49D1-9DFD-D498E6E0C3C7}" srcOrd="0" destOrd="0" presId="urn:microsoft.com/office/officeart/2005/8/layout/orgChart1"/>
    <dgm:cxn modelId="{024A339B-48B4-46E0-8710-4D32DA1750E7}" type="presOf" srcId="{78661F45-8639-4958-9CF2-03928DA9FDA3}" destId="{E20B1FD8-FC12-4F5B-AAEE-4D5C0667A606}" srcOrd="1" destOrd="0" presId="urn:microsoft.com/office/officeart/2005/8/layout/orgChart1"/>
    <dgm:cxn modelId="{9025C6A7-7B2B-40A4-8E43-3539D2AF3F79}" type="presOf" srcId="{07B76CF4-F812-4A7A-B7E2-092C12BA9B56}" destId="{8C4D6977-C590-4D86-A6AC-8FFF821A3835}" srcOrd="0" destOrd="0" presId="urn:microsoft.com/office/officeart/2005/8/layout/orgChart1"/>
    <dgm:cxn modelId="{12A7EEBB-5C45-4202-AAF4-040C23D78B61}" type="presOf" srcId="{414AA65B-DC3B-4789-8E25-CC1A9BC2F50F}" destId="{3986F43B-5086-4235-A549-F54B5CB67D3F}" srcOrd="1" destOrd="0" presId="urn:microsoft.com/office/officeart/2005/8/layout/orgChart1"/>
    <dgm:cxn modelId="{45F2D7BD-3295-4E5A-A43A-B49148594161}" type="presOf" srcId="{98B1234C-65E2-4984-89FF-F22C8DB8FFF5}" destId="{F14CBB7E-892C-4611-983D-51F14266D530}" srcOrd="0" destOrd="0" presId="urn:microsoft.com/office/officeart/2005/8/layout/orgChart1"/>
    <dgm:cxn modelId="{7B63C8C0-E719-4F90-AE5F-26A3F8972650}" type="presOf" srcId="{6440440B-E248-4E75-B10D-FF9D309BE6F0}" destId="{8152C40F-AB86-48A6-ACC3-8914DCB6E297}" srcOrd="1" destOrd="0" presId="urn:microsoft.com/office/officeart/2005/8/layout/orgChart1"/>
    <dgm:cxn modelId="{78DB29D4-0150-4250-93A8-D023869562CB}" srcId="{67740CBB-5E9D-43D3-A2CA-F9DECCFAF373}" destId="{6440440B-E248-4E75-B10D-FF9D309BE6F0}" srcOrd="0" destOrd="0" parTransId="{942CB1FC-3A52-4172-8532-9380C38A5E9A}" sibTransId="{69CD959E-B23A-4BEA-BA2F-4E07E0DA90FE}"/>
    <dgm:cxn modelId="{0C2B35DD-2809-4E67-9370-3969D2C64ABD}" type="presOf" srcId="{67740CBB-5E9D-43D3-A2CA-F9DECCFAF373}" destId="{534D8305-6979-43F2-B9EA-9EBBA2F7080B}" srcOrd="1" destOrd="0" presId="urn:microsoft.com/office/officeart/2005/8/layout/orgChart1"/>
    <dgm:cxn modelId="{24FFB3E4-B835-483F-B8A7-00EE5119DC7B}" type="presOf" srcId="{B08AC46F-6653-4C82-A9D5-635C3FD7BCBF}" destId="{AD88E109-DACB-46F0-BDD2-AB3444D8B12C}" srcOrd="0" destOrd="0" presId="urn:microsoft.com/office/officeart/2005/8/layout/orgChart1"/>
    <dgm:cxn modelId="{57437CEF-7C9F-4AF4-A5EA-39B308D837C1}" type="presOf" srcId="{883AB945-1253-441A-A73C-3059577E0139}" destId="{AB3D93E3-17F6-40E4-AE04-F9EF5EF07B79}" srcOrd="0" destOrd="0" presId="urn:microsoft.com/office/officeart/2005/8/layout/orgChart1"/>
    <dgm:cxn modelId="{AC5CA8F0-6807-4B00-AB13-EE2CC463FE51}" srcId="{52AC5F6C-3873-444C-9E0F-576CC6D7A025}" destId="{414AA65B-DC3B-4789-8E25-CC1A9BC2F50F}" srcOrd="0" destOrd="0" parTransId="{07B76CF4-F812-4A7A-B7E2-092C12BA9B56}" sibTransId="{8461D597-B98B-4FD5-8C6A-876259751E75}"/>
    <dgm:cxn modelId="{F61EC1F2-A27B-4E47-8430-E0AE22D3F4BE}" type="presParOf" srcId="{AD88E109-DACB-46F0-BDD2-AB3444D8B12C}" destId="{1BEBD004-3C01-483B-97BC-59933045BCF9}" srcOrd="0" destOrd="0" presId="urn:microsoft.com/office/officeart/2005/8/layout/orgChart1"/>
    <dgm:cxn modelId="{39F12023-E6EA-480D-B51E-077A18A4146A}" type="presParOf" srcId="{1BEBD004-3C01-483B-97BC-59933045BCF9}" destId="{9A4FDF45-C076-4C1D-9432-CE89BE050C56}" srcOrd="0" destOrd="0" presId="urn:microsoft.com/office/officeart/2005/8/layout/orgChart1"/>
    <dgm:cxn modelId="{A446C6C6-E7F3-49E7-90AA-102FD0EB1659}" type="presParOf" srcId="{9A4FDF45-C076-4C1D-9432-CE89BE050C56}" destId="{F14CBB7E-892C-4611-983D-51F14266D530}" srcOrd="0" destOrd="0" presId="urn:microsoft.com/office/officeart/2005/8/layout/orgChart1"/>
    <dgm:cxn modelId="{FC232C36-92C6-4DB4-B3CD-A748B7233EE0}" type="presParOf" srcId="{9A4FDF45-C076-4C1D-9432-CE89BE050C56}" destId="{32622776-EC32-4EB8-86B5-C0B37AB8945D}" srcOrd="1" destOrd="0" presId="urn:microsoft.com/office/officeart/2005/8/layout/orgChart1"/>
    <dgm:cxn modelId="{B017C580-5FE0-466F-AD83-EA8CEB082442}" type="presParOf" srcId="{1BEBD004-3C01-483B-97BC-59933045BCF9}" destId="{7B907FF9-A54B-479A-9827-5272135FED22}" srcOrd="1" destOrd="0" presId="urn:microsoft.com/office/officeart/2005/8/layout/orgChart1"/>
    <dgm:cxn modelId="{162A79BE-7C99-4D85-A52A-236916F987FF}" type="presParOf" srcId="{7B907FF9-A54B-479A-9827-5272135FED22}" destId="{A5F325B2-46EF-406C-9FC5-FC2F8D7D4CFA}" srcOrd="0" destOrd="0" presId="urn:microsoft.com/office/officeart/2005/8/layout/orgChart1"/>
    <dgm:cxn modelId="{95D2006A-6E81-4851-81D9-3F60B103EC0E}" type="presParOf" srcId="{7B907FF9-A54B-479A-9827-5272135FED22}" destId="{886340C1-5A59-4CB7-B3A1-586A38D64C4A}" srcOrd="1" destOrd="0" presId="urn:microsoft.com/office/officeart/2005/8/layout/orgChart1"/>
    <dgm:cxn modelId="{346DDCC7-799E-4C4B-8D2B-3F8901D92E22}" type="presParOf" srcId="{886340C1-5A59-4CB7-B3A1-586A38D64C4A}" destId="{AEA66B12-9F07-4C03-84B1-7DEE8F156B65}" srcOrd="0" destOrd="0" presId="urn:microsoft.com/office/officeart/2005/8/layout/orgChart1"/>
    <dgm:cxn modelId="{F6BA59FD-07D1-42D7-BF8B-CBED60EABA06}" type="presParOf" srcId="{AEA66B12-9F07-4C03-84B1-7DEE8F156B65}" destId="{A241DD1A-889B-4C19-8D09-96BF3D49742D}" srcOrd="0" destOrd="0" presId="urn:microsoft.com/office/officeart/2005/8/layout/orgChart1"/>
    <dgm:cxn modelId="{1D76C283-1057-453B-A132-FD5EF7EAF203}" type="presParOf" srcId="{AEA66B12-9F07-4C03-84B1-7DEE8F156B65}" destId="{E20B1FD8-FC12-4F5B-AAEE-4D5C0667A606}" srcOrd="1" destOrd="0" presId="urn:microsoft.com/office/officeart/2005/8/layout/orgChart1"/>
    <dgm:cxn modelId="{4B148474-E7C8-482D-A928-90B0396570AB}" type="presParOf" srcId="{886340C1-5A59-4CB7-B3A1-586A38D64C4A}" destId="{B64C344D-489D-4C9B-A421-15AB548BBAC9}" srcOrd="1" destOrd="0" presId="urn:microsoft.com/office/officeart/2005/8/layout/orgChart1"/>
    <dgm:cxn modelId="{ACB8D391-7424-42B3-A3FE-F5C042494C2F}" type="presParOf" srcId="{B64C344D-489D-4C9B-A421-15AB548BBAC9}" destId="{C476C47A-7171-4A74-9742-3FFF54DC2385}" srcOrd="0" destOrd="0" presId="urn:microsoft.com/office/officeart/2005/8/layout/orgChart1"/>
    <dgm:cxn modelId="{050FFCEC-0272-4D36-A82A-896F1A3424F0}" type="presParOf" srcId="{B64C344D-489D-4C9B-A421-15AB548BBAC9}" destId="{7ACD0AB4-475A-41D9-9AC6-14624524EA4D}" srcOrd="1" destOrd="0" presId="urn:microsoft.com/office/officeart/2005/8/layout/orgChart1"/>
    <dgm:cxn modelId="{5A85A395-1441-4EC5-B7A9-50D4EC0744BE}" type="presParOf" srcId="{7ACD0AB4-475A-41D9-9AC6-14624524EA4D}" destId="{8B507BB5-A89A-4A1D-921B-7B6EB360D7AE}" srcOrd="0" destOrd="0" presId="urn:microsoft.com/office/officeart/2005/8/layout/orgChart1"/>
    <dgm:cxn modelId="{714A3E77-6AFE-4D06-A5E3-E8B957BDAE73}" type="presParOf" srcId="{8B507BB5-A89A-4A1D-921B-7B6EB360D7AE}" destId="{AB3D93E3-17F6-40E4-AE04-F9EF5EF07B79}" srcOrd="0" destOrd="0" presId="urn:microsoft.com/office/officeart/2005/8/layout/orgChart1"/>
    <dgm:cxn modelId="{B2B686CF-030A-44B4-A8A0-49F56A985326}" type="presParOf" srcId="{8B507BB5-A89A-4A1D-921B-7B6EB360D7AE}" destId="{D519BD02-957B-4855-B186-19DC9B1124EB}" srcOrd="1" destOrd="0" presId="urn:microsoft.com/office/officeart/2005/8/layout/orgChart1"/>
    <dgm:cxn modelId="{2D0E56ED-53AF-47B3-B9C8-48738EFC0D2B}" type="presParOf" srcId="{7ACD0AB4-475A-41D9-9AC6-14624524EA4D}" destId="{25EF99FF-F00D-4A55-9051-C1CB2324CBDC}" srcOrd="1" destOrd="0" presId="urn:microsoft.com/office/officeart/2005/8/layout/orgChart1"/>
    <dgm:cxn modelId="{D9BFEFC2-23A9-4AE3-B9E8-CB3FB4E9BD94}" type="presParOf" srcId="{7ACD0AB4-475A-41D9-9AC6-14624524EA4D}" destId="{38E8FA10-443B-4B88-B795-773792F78C3E}" srcOrd="2" destOrd="0" presId="urn:microsoft.com/office/officeart/2005/8/layout/orgChart1"/>
    <dgm:cxn modelId="{BC4F38B6-85AA-431C-A3B9-8A4161D3C0AA}" type="presParOf" srcId="{886340C1-5A59-4CB7-B3A1-586A38D64C4A}" destId="{64CA12BD-C883-4B06-B11A-6927025056F3}" srcOrd="2" destOrd="0" presId="urn:microsoft.com/office/officeart/2005/8/layout/orgChart1"/>
    <dgm:cxn modelId="{90D7171B-9EF5-440F-B9C7-BD0E49337BF3}" type="presParOf" srcId="{7B907FF9-A54B-479A-9827-5272135FED22}" destId="{928C805A-43C2-42E2-B67A-C901E0370F32}" srcOrd="2" destOrd="0" presId="urn:microsoft.com/office/officeart/2005/8/layout/orgChart1"/>
    <dgm:cxn modelId="{F864D786-E44D-4F51-8A10-4ECDD1664510}" type="presParOf" srcId="{7B907FF9-A54B-479A-9827-5272135FED22}" destId="{8BDC2F1D-F77B-4E61-A6A4-CF70680268EA}" srcOrd="3" destOrd="0" presId="urn:microsoft.com/office/officeart/2005/8/layout/orgChart1"/>
    <dgm:cxn modelId="{2707010B-B515-46A8-9EEA-EB4303218AF5}" type="presParOf" srcId="{8BDC2F1D-F77B-4E61-A6A4-CF70680268EA}" destId="{46C2FC55-18A9-453D-B71E-0BABD574D0F5}" srcOrd="0" destOrd="0" presId="urn:microsoft.com/office/officeart/2005/8/layout/orgChart1"/>
    <dgm:cxn modelId="{1F873F96-9F74-4974-9E7D-04D75DD0E6F3}" type="presParOf" srcId="{46C2FC55-18A9-453D-B71E-0BABD574D0F5}" destId="{31E2E512-B426-4DE1-9264-ED0F4277B8F3}" srcOrd="0" destOrd="0" presId="urn:microsoft.com/office/officeart/2005/8/layout/orgChart1"/>
    <dgm:cxn modelId="{9A58ED8F-49DF-49E2-9F11-2E8053472A59}" type="presParOf" srcId="{46C2FC55-18A9-453D-B71E-0BABD574D0F5}" destId="{534D8305-6979-43F2-B9EA-9EBBA2F7080B}" srcOrd="1" destOrd="0" presId="urn:microsoft.com/office/officeart/2005/8/layout/orgChart1"/>
    <dgm:cxn modelId="{54F38BCA-9ACC-4EDC-9502-C1393F5C646D}" type="presParOf" srcId="{8BDC2F1D-F77B-4E61-A6A4-CF70680268EA}" destId="{72C34C4E-46EF-437C-BA20-9EAED307FE02}" srcOrd="1" destOrd="0" presId="urn:microsoft.com/office/officeart/2005/8/layout/orgChart1"/>
    <dgm:cxn modelId="{0DA5EFA1-0350-47EE-B490-0B6F2E88350B}" type="presParOf" srcId="{72C34C4E-46EF-437C-BA20-9EAED307FE02}" destId="{52CA09CF-8E78-4246-83C5-3DEFD3E7F198}" srcOrd="0" destOrd="0" presId="urn:microsoft.com/office/officeart/2005/8/layout/orgChart1"/>
    <dgm:cxn modelId="{955D41DB-1735-46ED-91DE-36914EC453B1}" type="presParOf" srcId="{72C34C4E-46EF-437C-BA20-9EAED307FE02}" destId="{3763F339-C13C-4D02-A896-5DC96DCE6640}" srcOrd="1" destOrd="0" presId="urn:microsoft.com/office/officeart/2005/8/layout/orgChart1"/>
    <dgm:cxn modelId="{7670F83E-B70E-4056-8765-6A34392CFEAE}" type="presParOf" srcId="{3763F339-C13C-4D02-A896-5DC96DCE6640}" destId="{4C4F5AFC-900B-41F5-AF32-8B068004D23A}" srcOrd="0" destOrd="0" presId="urn:microsoft.com/office/officeart/2005/8/layout/orgChart1"/>
    <dgm:cxn modelId="{C869403D-10FC-4984-85F1-F3968997E6C9}" type="presParOf" srcId="{4C4F5AFC-900B-41F5-AF32-8B068004D23A}" destId="{96721F21-E4A0-48B4-B59A-CA97BBE37018}" srcOrd="0" destOrd="0" presId="urn:microsoft.com/office/officeart/2005/8/layout/orgChart1"/>
    <dgm:cxn modelId="{DFB0466B-8335-4FAD-8B50-91B234B01BE6}" type="presParOf" srcId="{4C4F5AFC-900B-41F5-AF32-8B068004D23A}" destId="{8152C40F-AB86-48A6-ACC3-8914DCB6E297}" srcOrd="1" destOrd="0" presId="urn:microsoft.com/office/officeart/2005/8/layout/orgChart1"/>
    <dgm:cxn modelId="{77242CC8-FB9B-4045-8912-8E0F0041222C}" type="presParOf" srcId="{3763F339-C13C-4D02-A896-5DC96DCE6640}" destId="{90BD9CD4-4DA9-4AC1-B961-0A051848D223}" srcOrd="1" destOrd="0" presId="urn:microsoft.com/office/officeart/2005/8/layout/orgChart1"/>
    <dgm:cxn modelId="{9F7AAB00-DCE8-4993-8AF8-10F4FDA5CD8E}" type="presParOf" srcId="{3763F339-C13C-4D02-A896-5DC96DCE6640}" destId="{7894A9CD-12B4-4B4F-A52B-F0FFA8FFDABB}" srcOrd="2" destOrd="0" presId="urn:microsoft.com/office/officeart/2005/8/layout/orgChart1"/>
    <dgm:cxn modelId="{B3B57CB1-E51D-461C-B84B-3943EA3652AE}" type="presParOf" srcId="{8BDC2F1D-F77B-4E61-A6A4-CF70680268EA}" destId="{66AD3739-1DEB-41D3-9A2B-D2477F4B3AB1}" srcOrd="2" destOrd="0" presId="urn:microsoft.com/office/officeart/2005/8/layout/orgChart1"/>
    <dgm:cxn modelId="{037D2816-BC0F-4055-BFCA-D4F7B857E617}" type="presParOf" srcId="{7B907FF9-A54B-479A-9827-5272135FED22}" destId="{EBA6DAFE-789A-4EBE-8C8B-C889BF1E9799}" srcOrd="4" destOrd="0" presId="urn:microsoft.com/office/officeart/2005/8/layout/orgChart1"/>
    <dgm:cxn modelId="{5C5C234D-35D1-403F-A345-FF3BD824CFB4}" type="presParOf" srcId="{7B907FF9-A54B-479A-9827-5272135FED22}" destId="{9E1DF5D9-267F-41CF-A823-99FDD9005D34}" srcOrd="5" destOrd="0" presId="urn:microsoft.com/office/officeart/2005/8/layout/orgChart1"/>
    <dgm:cxn modelId="{3E1646A3-05E4-44C9-8B63-940C24F60877}" type="presParOf" srcId="{9E1DF5D9-267F-41CF-A823-99FDD9005D34}" destId="{A47FF47B-8B77-460A-AF19-1BFDF73224C7}" srcOrd="0" destOrd="0" presId="urn:microsoft.com/office/officeart/2005/8/layout/orgChart1"/>
    <dgm:cxn modelId="{70B1C3A2-DDE3-425A-9EDA-1513A6C87284}" type="presParOf" srcId="{A47FF47B-8B77-460A-AF19-1BFDF73224C7}" destId="{A6F4040E-6920-49D1-9DFD-D498E6E0C3C7}" srcOrd="0" destOrd="0" presId="urn:microsoft.com/office/officeart/2005/8/layout/orgChart1"/>
    <dgm:cxn modelId="{A0A18E1C-0FDF-41EA-A48C-1DF0795C85E6}" type="presParOf" srcId="{A47FF47B-8B77-460A-AF19-1BFDF73224C7}" destId="{12E540E4-54C6-4269-9A4C-4E28D7D66E0D}" srcOrd="1" destOrd="0" presId="urn:microsoft.com/office/officeart/2005/8/layout/orgChart1"/>
    <dgm:cxn modelId="{072EFD99-F6FF-4202-ABDE-87890B3FAFF9}" type="presParOf" srcId="{9E1DF5D9-267F-41CF-A823-99FDD9005D34}" destId="{7B1F19E2-01AF-4643-AC30-49B8A4E3FF94}" srcOrd="1" destOrd="0" presId="urn:microsoft.com/office/officeart/2005/8/layout/orgChart1"/>
    <dgm:cxn modelId="{ACC3565B-97AE-4079-9E87-707CFE3C3596}" type="presParOf" srcId="{7B1F19E2-01AF-4643-AC30-49B8A4E3FF94}" destId="{8C4D6977-C590-4D86-A6AC-8FFF821A3835}" srcOrd="0" destOrd="0" presId="urn:microsoft.com/office/officeart/2005/8/layout/orgChart1"/>
    <dgm:cxn modelId="{46DE9D26-D012-426F-8623-CF5F24DCA387}" type="presParOf" srcId="{7B1F19E2-01AF-4643-AC30-49B8A4E3FF94}" destId="{5C8E2586-D24E-4CA9-B96D-B29AD340758D}" srcOrd="1" destOrd="0" presId="urn:microsoft.com/office/officeart/2005/8/layout/orgChart1"/>
    <dgm:cxn modelId="{0D7FA7CB-66EF-4CC0-A930-6D961B84C4EE}" type="presParOf" srcId="{5C8E2586-D24E-4CA9-B96D-B29AD340758D}" destId="{220C8A17-C00C-47E1-B1B3-464C32E79ABE}" srcOrd="0" destOrd="0" presId="urn:microsoft.com/office/officeart/2005/8/layout/orgChart1"/>
    <dgm:cxn modelId="{67E24DA6-E02E-4C62-B33F-5D74D28ECC94}" type="presParOf" srcId="{220C8A17-C00C-47E1-B1B3-464C32E79ABE}" destId="{D13120C7-993C-4EE3-98B3-37C12A0BD420}" srcOrd="0" destOrd="0" presId="urn:microsoft.com/office/officeart/2005/8/layout/orgChart1"/>
    <dgm:cxn modelId="{96DE1A28-6105-45EF-99ED-780FBB31EB0E}" type="presParOf" srcId="{220C8A17-C00C-47E1-B1B3-464C32E79ABE}" destId="{3986F43B-5086-4235-A549-F54B5CB67D3F}" srcOrd="1" destOrd="0" presId="urn:microsoft.com/office/officeart/2005/8/layout/orgChart1"/>
    <dgm:cxn modelId="{E9F570D0-80CA-4E86-B9CF-645677F5B1A4}" type="presParOf" srcId="{5C8E2586-D24E-4CA9-B96D-B29AD340758D}" destId="{D7999768-26ED-4889-ACAA-EEC434D110F0}" srcOrd="1" destOrd="0" presId="urn:microsoft.com/office/officeart/2005/8/layout/orgChart1"/>
    <dgm:cxn modelId="{B8DDB5D0-B89C-41C5-8759-61A0C5DDF3A0}" type="presParOf" srcId="{5C8E2586-D24E-4CA9-B96D-B29AD340758D}" destId="{27EAC707-9566-410A-BC17-FDCDDA5390B3}" srcOrd="2" destOrd="0" presId="urn:microsoft.com/office/officeart/2005/8/layout/orgChart1"/>
    <dgm:cxn modelId="{5DC6337E-32C3-4B33-B48A-5CD2CA9E87B2}" type="presParOf" srcId="{9E1DF5D9-267F-41CF-A823-99FDD9005D34}" destId="{1D84DCA2-2FF2-4C39-9915-5162554F2DD2}" srcOrd="2" destOrd="0" presId="urn:microsoft.com/office/officeart/2005/8/layout/orgChart1"/>
    <dgm:cxn modelId="{AE50A035-20C1-4AEC-BB54-8197391D6DF2}" type="presParOf" srcId="{1BEBD004-3C01-483B-97BC-59933045BCF9}" destId="{0598946D-02E0-435D-A7EF-A60C5A90AE4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5367AD-0573-4940-92E7-98BA90AD7017}"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el-GR"/>
        </a:p>
      </dgm:t>
    </dgm:pt>
    <dgm:pt modelId="{87A54FA9-2046-4C03-925C-EFB1DF3BBA3A}">
      <dgm:prSet phldrT="[Text]" custT="1"/>
      <dgm:spPr/>
      <dgm:t>
        <a:bodyPr/>
        <a:lstStyle/>
        <a:p>
          <a:r>
            <a:rPr lang="el-GR" sz="2400" b="1" dirty="0"/>
            <a:t>Συναδελφική Συμβουλευτική</a:t>
          </a:r>
        </a:p>
      </dgm:t>
    </dgm:pt>
    <dgm:pt modelId="{F9F35051-22EB-4418-86D2-D4DB977CBD41}" type="parTrans" cxnId="{6F290154-5FB4-45FF-BC28-B2B43046817A}">
      <dgm:prSet/>
      <dgm:spPr/>
      <dgm:t>
        <a:bodyPr/>
        <a:lstStyle/>
        <a:p>
          <a:endParaRPr lang="el-GR"/>
        </a:p>
      </dgm:t>
    </dgm:pt>
    <dgm:pt modelId="{FA6C1955-20CE-4DBE-AB48-9C70E7B8A376}" type="sibTrans" cxnId="{6F290154-5FB4-45FF-BC28-B2B43046817A}">
      <dgm:prSet/>
      <dgm:spPr/>
      <dgm:t>
        <a:bodyPr/>
        <a:lstStyle/>
        <a:p>
          <a:endParaRPr lang="el-GR"/>
        </a:p>
      </dgm:t>
    </dgm:pt>
    <dgm:pt modelId="{D3CA080F-C158-4CC6-A714-74C28E93FDD2}">
      <dgm:prSet phldrT="[Text]" custT="1"/>
      <dgm:spPr/>
      <dgm:t>
        <a:bodyPr/>
        <a:lstStyle/>
        <a:p>
          <a:r>
            <a:rPr lang="el-GR" sz="1600" dirty="0" err="1"/>
            <a:t>Μεντορικός</a:t>
          </a:r>
          <a:r>
            <a:rPr lang="el-GR" sz="1600" dirty="0"/>
            <a:t> ρόλος συναδέλφων – Κριτικός φίλος</a:t>
          </a:r>
        </a:p>
      </dgm:t>
    </dgm:pt>
    <dgm:pt modelId="{808EECE0-ED2D-4D42-A3EF-53307E751267}" type="parTrans" cxnId="{21C5C73B-69EF-40F5-A4C8-E9BB1B33094F}">
      <dgm:prSet/>
      <dgm:spPr/>
      <dgm:t>
        <a:bodyPr/>
        <a:lstStyle/>
        <a:p>
          <a:endParaRPr lang="el-GR"/>
        </a:p>
      </dgm:t>
    </dgm:pt>
    <dgm:pt modelId="{9951DD46-E78C-4E8F-8950-63640D9875DB}" type="sibTrans" cxnId="{21C5C73B-69EF-40F5-A4C8-E9BB1B33094F}">
      <dgm:prSet/>
      <dgm:spPr/>
      <dgm:t>
        <a:bodyPr/>
        <a:lstStyle/>
        <a:p>
          <a:endParaRPr lang="el-GR"/>
        </a:p>
      </dgm:t>
    </dgm:pt>
    <dgm:pt modelId="{D1DF9FDD-54F9-4F5E-A790-24E82D224DB0}">
      <dgm:prSet phldrT="[Text]"/>
      <dgm:spPr/>
      <dgm:t>
        <a:bodyPr/>
        <a:lstStyle/>
        <a:p>
          <a:r>
            <a:rPr lang="el-GR" dirty="0"/>
            <a:t>Παρακολούθηση από διευθύντρια και επιθεωρήτρια</a:t>
          </a:r>
        </a:p>
      </dgm:t>
    </dgm:pt>
    <dgm:pt modelId="{82FC6605-BD55-4C1D-9853-D0AB911A22BA}" type="parTrans" cxnId="{2912DE4D-58B6-4CCF-B7BC-4678CD7E4EAE}">
      <dgm:prSet/>
      <dgm:spPr/>
      <dgm:t>
        <a:bodyPr/>
        <a:lstStyle/>
        <a:p>
          <a:endParaRPr lang="el-GR"/>
        </a:p>
      </dgm:t>
    </dgm:pt>
    <dgm:pt modelId="{38774EC9-4B3F-4096-8D64-ACD09560D109}" type="sibTrans" cxnId="{2912DE4D-58B6-4CCF-B7BC-4678CD7E4EAE}">
      <dgm:prSet/>
      <dgm:spPr/>
      <dgm:t>
        <a:bodyPr/>
        <a:lstStyle/>
        <a:p>
          <a:endParaRPr lang="el-GR"/>
        </a:p>
      </dgm:t>
    </dgm:pt>
    <dgm:pt modelId="{DC4A834F-5493-4BF8-988F-983E6F1F373E}" type="asst">
      <dgm:prSet custT="1"/>
      <dgm:spPr/>
      <dgm:t>
        <a:bodyPr/>
        <a:lstStyle/>
        <a:p>
          <a:r>
            <a:rPr lang="el-GR" sz="1600" dirty="0"/>
            <a:t>Συνδιδασκαλίες</a:t>
          </a:r>
          <a:endParaRPr lang="en-US" sz="1200" dirty="0"/>
        </a:p>
      </dgm:t>
    </dgm:pt>
    <dgm:pt modelId="{2249F356-78D2-4FDA-B9B0-BACE632CB790}" type="parTrans" cxnId="{51A38486-FABB-4371-9F09-DE0C2EF287E7}">
      <dgm:prSet/>
      <dgm:spPr/>
      <dgm:t>
        <a:bodyPr/>
        <a:lstStyle/>
        <a:p>
          <a:endParaRPr lang="en-US"/>
        </a:p>
      </dgm:t>
    </dgm:pt>
    <dgm:pt modelId="{D2E52E9D-5271-4313-BE4B-46EEB9086D46}" type="sibTrans" cxnId="{51A38486-FABB-4371-9F09-DE0C2EF287E7}">
      <dgm:prSet/>
      <dgm:spPr/>
      <dgm:t>
        <a:bodyPr/>
        <a:lstStyle/>
        <a:p>
          <a:endParaRPr lang="en-US"/>
        </a:p>
      </dgm:t>
    </dgm:pt>
    <dgm:pt modelId="{7FD52566-F679-469F-AA58-B39FD77DA0DF}" type="asst">
      <dgm:prSet custT="1"/>
      <dgm:spPr/>
      <dgm:t>
        <a:bodyPr/>
        <a:lstStyle/>
        <a:p>
          <a:r>
            <a:rPr lang="el-GR" sz="1600" dirty="0" err="1"/>
            <a:t>Αλληλοπαρατήρηση</a:t>
          </a:r>
          <a:endParaRPr lang="en-US" sz="1600" dirty="0"/>
        </a:p>
      </dgm:t>
    </dgm:pt>
    <dgm:pt modelId="{80FA867E-63DB-4FEB-9B2C-AC9BD7C116C3}" type="parTrans" cxnId="{C03D4866-FCC6-4D35-97D6-6AC305081A70}">
      <dgm:prSet/>
      <dgm:spPr/>
      <dgm:t>
        <a:bodyPr/>
        <a:lstStyle/>
        <a:p>
          <a:endParaRPr lang="en-US"/>
        </a:p>
      </dgm:t>
    </dgm:pt>
    <dgm:pt modelId="{F9E77AB5-31FD-4CF6-B206-57240F5A457D}" type="sibTrans" cxnId="{C03D4866-FCC6-4D35-97D6-6AC305081A70}">
      <dgm:prSet/>
      <dgm:spPr/>
      <dgm:t>
        <a:bodyPr/>
        <a:lstStyle/>
        <a:p>
          <a:endParaRPr lang="en-US"/>
        </a:p>
      </dgm:t>
    </dgm:pt>
    <dgm:pt modelId="{015085B5-1F0C-4EB5-B05E-8A479525C21A}">
      <dgm:prSet custT="1"/>
      <dgm:spPr/>
      <dgm:t>
        <a:bodyPr/>
        <a:lstStyle/>
        <a:p>
          <a:pPr algn="l"/>
          <a:r>
            <a:rPr lang="el-GR" sz="1100" dirty="0"/>
            <a:t> </a:t>
          </a:r>
          <a:r>
            <a:rPr lang="el-GR" sz="1400" dirty="0"/>
            <a:t>1. Λογοτεχνία</a:t>
          </a:r>
        </a:p>
        <a:p>
          <a:pPr algn="l"/>
          <a:r>
            <a:rPr lang="el-GR" sz="1400" dirty="0"/>
            <a:t> 2. Μαθηματικά και </a:t>
          </a:r>
        </a:p>
        <a:p>
          <a:pPr algn="l"/>
          <a:r>
            <a:rPr lang="el-GR" sz="1400" dirty="0"/>
            <a:t>     Λογοτεχνία</a:t>
          </a:r>
        </a:p>
        <a:p>
          <a:pPr algn="l"/>
          <a:r>
            <a:rPr lang="el-GR" sz="1400" dirty="0"/>
            <a:t> 3. Χρήση </a:t>
          </a:r>
          <a:r>
            <a:rPr lang="en-GB" sz="1400" dirty="0"/>
            <a:t>tablet</a:t>
          </a:r>
        </a:p>
        <a:p>
          <a:pPr algn="l"/>
          <a:r>
            <a:rPr lang="el-GR" sz="1400" dirty="0"/>
            <a:t> </a:t>
          </a:r>
          <a:r>
            <a:rPr lang="en-GB" sz="1400" dirty="0"/>
            <a:t>4. </a:t>
          </a:r>
          <a:r>
            <a:rPr lang="el-GR" sz="1400" dirty="0" err="1"/>
            <a:t>Φιλαναγνωστικές</a:t>
          </a:r>
          <a:r>
            <a:rPr lang="el-GR" sz="1400" dirty="0"/>
            <a:t> </a:t>
          </a:r>
        </a:p>
        <a:p>
          <a:pPr algn="l"/>
          <a:r>
            <a:rPr lang="el-GR" sz="1400" dirty="0"/>
            <a:t>     εμψυχώσεις</a:t>
          </a:r>
        </a:p>
        <a:p>
          <a:pPr algn="l"/>
          <a:r>
            <a:rPr lang="el-GR" sz="1400" dirty="0"/>
            <a:t> 5. Μικρές αγγελίες      </a:t>
          </a:r>
        </a:p>
        <a:p>
          <a:pPr algn="l"/>
          <a:r>
            <a:rPr lang="el-GR" sz="1400" dirty="0"/>
            <a:t>    (Β΄ τάξη)</a:t>
          </a:r>
        </a:p>
        <a:p>
          <a:pPr algn="l"/>
          <a:r>
            <a:rPr lang="el-GR" sz="1400" dirty="0"/>
            <a:t> 6. Μαθηματικά        </a:t>
          </a:r>
        </a:p>
        <a:p>
          <a:pPr algn="l"/>
          <a:r>
            <a:rPr lang="el-GR" sz="1400" dirty="0"/>
            <a:t>    (Δ΄ + Ε΄ τάξη)</a:t>
          </a:r>
          <a:endParaRPr lang="en-GB" sz="1400" dirty="0"/>
        </a:p>
        <a:p>
          <a:pPr algn="ctr"/>
          <a:endParaRPr lang="en-US" sz="1100" dirty="0"/>
        </a:p>
      </dgm:t>
    </dgm:pt>
    <dgm:pt modelId="{DBCA4982-BF1F-4DB7-B1CA-462821578617}" type="parTrans" cxnId="{0A5285AF-E3C8-45F9-8E20-D6AEF0AD744D}">
      <dgm:prSet/>
      <dgm:spPr/>
      <dgm:t>
        <a:bodyPr/>
        <a:lstStyle/>
        <a:p>
          <a:endParaRPr lang="en-US"/>
        </a:p>
      </dgm:t>
    </dgm:pt>
    <dgm:pt modelId="{FD7D7162-8FF1-4EA6-871D-365D85123BF5}" type="sibTrans" cxnId="{0A5285AF-E3C8-45F9-8E20-D6AEF0AD744D}">
      <dgm:prSet/>
      <dgm:spPr/>
      <dgm:t>
        <a:bodyPr/>
        <a:lstStyle/>
        <a:p>
          <a:endParaRPr lang="en-US"/>
        </a:p>
      </dgm:t>
    </dgm:pt>
    <dgm:pt modelId="{289FB387-E618-4601-8C41-77994CA67C0B}" type="pres">
      <dgm:prSet presAssocID="{D35367AD-0573-4940-92E7-98BA90AD7017}" presName="diagram" presStyleCnt="0">
        <dgm:presLayoutVars>
          <dgm:chPref val="1"/>
          <dgm:dir/>
          <dgm:animOne val="branch"/>
          <dgm:animLvl val="lvl"/>
          <dgm:resizeHandles val="exact"/>
        </dgm:presLayoutVars>
      </dgm:prSet>
      <dgm:spPr/>
    </dgm:pt>
    <dgm:pt modelId="{3D15142D-2CF2-4410-B40A-6672324A0E29}" type="pres">
      <dgm:prSet presAssocID="{87A54FA9-2046-4C03-925C-EFB1DF3BBA3A}" presName="root1" presStyleCnt="0"/>
      <dgm:spPr/>
    </dgm:pt>
    <dgm:pt modelId="{3895B573-B2AF-47A5-90CA-F8D32DEE49A7}" type="pres">
      <dgm:prSet presAssocID="{87A54FA9-2046-4C03-925C-EFB1DF3BBA3A}" presName="LevelOneTextNode" presStyleLbl="node0" presStyleIdx="0" presStyleCnt="1" custScaleX="143280" custLinFactNeighborX="-39637" custLinFactNeighborY="-19841">
        <dgm:presLayoutVars>
          <dgm:chPref val="3"/>
        </dgm:presLayoutVars>
      </dgm:prSet>
      <dgm:spPr/>
    </dgm:pt>
    <dgm:pt modelId="{B98A6D7D-30FF-4721-977C-43F7FDF1D718}" type="pres">
      <dgm:prSet presAssocID="{87A54FA9-2046-4C03-925C-EFB1DF3BBA3A}" presName="level2hierChild" presStyleCnt="0"/>
      <dgm:spPr/>
    </dgm:pt>
    <dgm:pt modelId="{8CF56CF0-24F9-4121-887D-ABC532754A3A}" type="pres">
      <dgm:prSet presAssocID="{2249F356-78D2-4FDA-B9B0-BACE632CB790}" presName="conn2-1" presStyleLbl="parChTrans1D2" presStyleIdx="0" presStyleCnt="4"/>
      <dgm:spPr/>
    </dgm:pt>
    <dgm:pt modelId="{66E1B8A4-FFA7-4982-8E3B-F67AB6BCF76C}" type="pres">
      <dgm:prSet presAssocID="{2249F356-78D2-4FDA-B9B0-BACE632CB790}" presName="connTx" presStyleLbl="parChTrans1D2" presStyleIdx="0" presStyleCnt="4"/>
      <dgm:spPr/>
    </dgm:pt>
    <dgm:pt modelId="{A7FC8397-A847-493C-8EE9-53A316EED72B}" type="pres">
      <dgm:prSet presAssocID="{DC4A834F-5493-4BF8-988F-983E6F1F373E}" presName="root2" presStyleCnt="0"/>
      <dgm:spPr/>
    </dgm:pt>
    <dgm:pt modelId="{7C6B6DB4-1A82-463D-BFF4-380AAF2AE792}" type="pres">
      <dgm:prSet presAssocID="{DC4A834F-5493-4BF8-988F-983E6F1F373E}" presName="LevelTwoTextNode" presStyleLbl="asst1" presStyleIdx="0" presStyleCnt="2" custScaleX="121950" custLinFactNeighborX="-17931" custLinFactNeighborY="-23703">
        <dgm:presLayoutVars>
          <dgm:chPref val="3"/>
        </dgm:presLayoutVars>
      </dgm:prSet>
      <dgm:spPr/>
    </dgm:pt>
    <dgm:pt modelId="{EA9151C9-E9A0-4597-94BE-E95BE60520D7}" type="pres">
      <dgm:prSet presAssocID="{DC4A834F-5493-4BF8-988F-983E6F1F373E}" presName="level3hierChild" presStyleCnt="0"/>
      <dgm:spPr/>
    </dgm:pt>
    <dgm:pt modelId="{23424D03-5A20-4BB0-AC69-069CF9347924}" type="pres">
      <dgm:prSet presAssocID="{DBCA4982-BF1F-4DB7-B1CA-462821578617}" presName="conn2-1" presStyleLbl="parChTrans1D3" presStyleIdx="0" presStyleCnt="1"/>
      <dgm:spPr/>
    </dgm:pt>
    <dgm:pt modelId="{D4C130EB-2128-4F91-B735-869B2C42F604}" type="pres">
      <dgm:prSet presAssocID="{DBCA4982-BF1F-4DB7-B1CA-462821578617}" presName="connTx" presStyleLbl="parChTrans1D3" presStyleIdx="0" presStyleCnt="1"/>
      <dgm:spPr/>
    </dgm:pt>
    <dgm:pt modelId="{BE41BA18-C4FF-4A0F-9CFF-7C6E76600E9F}" type="pres">
      <dgm:prSet presAssocID="{015085B5-1F0C-4EB5-B05E-8A479525C21A}" presName="root2" presStyleCnt="0"/>
      <dgm:spPr/>
    </dgm:pt>
    <dgm:pt modelId="{CEF772F5-4597-4883-89DE-32F9F0752910}" type="pres">
      <dgm:prSet presAssocID="{015085B5-1F0C-4EB5-B05E-8A479525C21A}" presName="LevelTwoTextNode" presStyleLbl="node3" presStyleIdx="0" presStyleCnt="1" custScaleX="119833" custScaleY="350284" custLinFactNeighborX="-9706" custLinFactNeighborY="-28385">
        <dgm:presLayoutVars>
          <dgm:chPref val="3"/>
        </dgm:presLayoutVars>
      </dgm:prSet>
      <dgm:spPr/>
    </dgm:pt>
    <dgm:pt modelId="{99D8047F-1922-44F2-99C2-8586A7887AD9}" type="pres">
      <dgm:prSet presAssocID="{015085B5-1F0C-4EB5-B05E-8A479525C21A}" presName="level3hierChild" presStyleCnt="0"/>
      <dgm:spPr/>
    </dgm:pt>
    <dgm:pt modelId="{7FC9F24D-E171-451E-A545-48C14592EC43}" type="pres">
      <dgm:prSet presAssocID="{80FA867E-63DB-4FEB-9B2C-AC9BD7C116C3}" presName="conn2-1" presStyleLbl="parChTrans1D2" presStyleIdx="1" presStyleCnt="4"/>
      <dgm:spPr/>
    </dgm:pt>
    <dgm:pt modelId="{6BEEAAF9-59CD-4164-B242-0BD9D1CA9965}" type="pres">
      <dgm:prSet presAssocID="{80FA867E-63DB-4FEB-9B2C-AC9BD7C116C3}" presName="connTx" presStyleLbl="parChTrans1D2" presStyleIdx="1" presStyleCnt="4"/>
      <dgm:spPr/>
    </dgm:pt>
    <dgm:pt modelId="{71EA2050-4DEA-40F7-AF3E-140E7A319883}" type="pres">
      <dgm:prSet presAssocID="{7FD52566-F679-469F-AA58-B39FD77DA0DF}" presName="root2" presStyleCnt="0"/>
      <dgm:spPr/>
    </dgm:pt>
    <dgm:pt modelId="{5048ABE4-3251-443A-87AB-3E6A2DE37CC7}" type="pres">
      <dgm:prSet presAssocID="{7FD52566-F679-469F-AA58-B39FD77DA0DF}" presName="LevelTwoTextNode" presStyleLbl="asst1" presStyleIdx="1" presStyleCnt="2" custScaleX="127414" custLinFactNeighborX="-22396" custLinFactNeighborY="-8806">
        <dgm:presLayoutVars>
          <dgm:chPref val="3"/>
        </dgm:presLayoutVars>
      </dgm:prSet>
      <dgm:spPr/>
    </dgm:pt>
    <dgm:pt modelId="{D7A18C09-44B2-4AE3-A88C-A1BA55812745}" type="pres">
      <dgm:prSet presAssocID="{7FD52566-F679-469F-AA58-B39FD77DA0DF}" presName="level3hierChild" presStyleCnt="0"/>
      <dgm:spPr/>
    </dgm:pt>
    <dgm:pt modelId="{25109586-6E99-4431-AFA3-A1C387C9537F}" type="pres">
      <dgm:prSet presAssocID="{808EECE0-ED2D-4D42-A3EF-53307E751267}" presName="conn2-1" presStyleLbl="parChTrans1D2" presStyleIdx="2" presStyleCnt="4"/>
      <dgm:spPr/>
    </dgm:pt>
    <dgm:pt modelId="{645619A3-12FD-42A8-8F81-66203E4C3CFD}" type="pres">
      <dgm:prSet presAssocID="{808EECE0-ED2D-4D42-A3EF-53307E751267}" presName="connTx" presStyleLbl="parChTrans1D2" presStyleIdx="2" presStyleCnt="4"/>
      <dgm:spPr/>
    </dgm:pt>
    <dgm:pt modelId="{22AB6303-37B7-4C87-B853-9712C316C125}" type="pres">
      <dgm:prSet presAssocID="{D3CA080F-C158-4CC6-A714-74C28E93FDD2}" presName="root2" presStyleCnt="0"/>
      <dgm:spPr/>
    </dgm:pt>
    <dgm:pt modelId="{E9556B6E-D511-49FE-8341-E1B6AB81416F}" type="pres">
      <dgm:prSet presAssocID="{D3CA080F-C158-4CC6-A714-74C28E93FDD2}" presName="LevelTwoTextNode" presStyleLbl="node2" presStyleIdx="0" presStyleCnt="2" custScaleX="133614" custLinFactNeighborX="-22396" custLinFactNeighborY="-7380">
        <dgm:presLayoutVars>
          <dgm:chPref val="3"/>
        </dgm:presLayoutVars>
      </dgm:prSet>
      <dgm:spPr/>
    </dgm:pt>
    <dgm:pt modelId="{614F3E50-9012-4D65-A787-E9C6D3C31470}" type="pres">
      <dgm:prSet presAssocID="{D3CA080F-C158-4CC6-A714-74C28E93FDD2}" presName="level3hierChild" presStyleCnt="0"/>
      <dgm:spPr/>
    </dgm:pt>
    <dgm:pt modelId="{E5A15A4C-2751-4C68-8319-4A4A49DD0194}" type="pres">
      <dgm:prSet presAssocID="{82FC6605-BD55-4C1D-9853-D0AB911A22BA}" presName="conn2-1" presStyleLbl="parChTrans1D2" presStyleIdx="3" presStyleCnt="4"/>
      <dgm:spPr/>
    </dgm:pt>
    <dgm:pt modelId="{2DCE5C31-7347-48B5-9B4B-A1184EF36EBD}" type="pres">
      <dgm:prSet presAssocID="{82FC6605-BD55-4C1D-9853-D0AB911A22BA}" presName="connTx" presStyleLbl="parChTrans1D2" presStyleIdx="3" presStyleCnt="4"/>
      <dgm:spPr/>
    </dgm:pt>
    <dgm:pt modelId="{F9BD8017-A665-4B8D-9562-0306855B1202}" type="pres">
      <dgm:prSet presAssocID="{D1DF9FDD-54F9-4F5E-A790-24E82D224DB0}" presName="root2" presStyleCnt="0"/>
      <dgm:spPr/>
    </dgm:pt>
    <dgm:pt modelId="{95D19754-C545-452B-B0DE-EB2F9F612343}" type="pres">
      <dgm:prSet presAssocID="{D1DF9FDD-54F9-4F5E-A790-24E82D224DB0}" presName="LevelTwoTextNode" presStyleLbl="node2" presStyleIdx="1" presStyleCnt="2" custScaleX="126028" custLinFactNeighborX="-17918" custLinFactNeighborY="3003">
        <dgm:presLayoutVars>
          <dgm:chPref val="3"/>
        </dgm:presLayoutVars>
      </dgm:prSet>
      <dgm:spPr/>
    </dgm:pt>
    <dgm:pt modelId="{E29CD8CD-2647-46C4-BA1D-9D37D9DC3532}" type="pres">
      <dgm:prSet presAssocID="{D1DF9FDD-54F9-4F5E-A790-24E82D224DB0}" presName="level3hierChild" presStyleCnt="0"/>
      <dgm:spPr/>
    </dgm:pt>
  </dgm:ptLst>
  <dgm:cxnLst>
    <dgm:cxn modelId="{7B68210C-6EDE-4ED1-9D3E-7472A66C4FD2}" type="presOf" srcId="{82FC6605-BD55-4C1D-9853-D0AB911A22BA}" destId="{2DCE5C31-7347-48B5-9B4B-A1184EF36EBD}" srcOrd="1" destOrd="0" presId="urn:microsoft.com/office/officeart/2005/8/layout/hierarchy2"/>
    <dgm:cxn modelId="{B0D5020F-9015-4CE8-A4CE-6EC4742E05A0}" type="presOf" srcId="{808EECE0-ED2D-4D42-A3EF-53307E751267}" destId="{25109586-6E99-4431-AFA3-A1C387C9537F}" srcOrd="0" destOrd="0" presId="urn:microsoft.com/office/officeart/2005/8/layout/hierarchy2"/>
    <dgm:cxn modelId="{81662B2B-278D-42F5-B356-D21143852502}" type="presOf" srcId="{015085B5-1F0C-4EB5-B05E-8A479525C21A}" destId="{CEF772F5-4597-4883-89DE-32F9F0752910}" srcOrd="0" destOrd="0" presId="urn:microsoft.com/office/officeart/2005/8/layout/hierarchy2"/>
    <dgm:cxn modelId="{11ACDB2E-CCD4-447B-BA78-AEEC0DF33C83}" type="presOf" srcId="{80FA867E-63DB-4FEB-9B2C-AC9BD7C116C3}" destId="{7FC9F24D-E171-451E-A545-48C14592EC43}" srcOrd="0" destOrd="0" presId="urn:microsoft.com/office/officeart/2005/8/layout/hierarchy2"/>
    <dgm:cxn modelId="{A41F8635-D6E1-47A8-9A1F-853EB19D17D1}" type="presOf" srcId="{D35367AD-0573-4940-92E7-98BA90AD7017}" destId="{289FB387-E618-4601-8C41-77994CA67C0B}" srcOrd="0" destOrd="0" presId="urn:microsoft.com/office/officeart/2005/8/layout/hierarchy2"/>
    <dgm:cxn modelId="{21C5C73B-69EF-40F5-A4C8-E9BB1B33094F}" srcId="{87A54FA9-2046-4C03-925C-EFB1DF3BBA3A}" destId="{D3CA080F-C158-4CC6-A714-74C28E93FDD2}" srcOrd="2" destOrd="0" parTransId="{808EECE0-ED2D-4D42-A3EF-53307E751267}" sibTransId="{9951DD46-E78C-4E8F-8950-63640D9875DB}"/>
    <dgm:cxn modelId="{C03D4866-FCC6-4D35-97D6-6AC305081A70}" srcId="{87A54FA9-2046-4C03-925C-EFB1DF3BBA3A}" destId="{7FD52566-F679-469F-AA58-B39FD77DA0DF}" srcOrd="1" destOrd="0" parTransId="{80FA867E-63DB-4FEB-9B2C-AC9BD7C116C3}" sibTransId="{F9E77AB5-31FD-4CF6-B206-57240F5A457D}"/>
    <dgm:cxn modelId="{2E5B2C68-311A-4F7F-BDA9-1EFD7BAA319F}" type="presOf" srcId="{D3CA080F-C158-4CC6-A714-74C28E93FDD2}" destId="{E9556B6E-D511-49FE-8341-E1B6AB81416F}" srcOrd="0" destOrd="0" presId="urn:microsoft.com/office/officeart/2005/8/layout/hierarchy2"/>
    <dgm:cxn modelId="{2912DE4D-58B6-4CCF-B7BC-4678CD7E4EAE}" srcId="{87A54FA9-2046-4C03-925C-EFB1DF3BBA3A}" destId="{D1DF9FDD-54F9-4F5E-A790-24E82D224DB0}" srcOrd="3" destOrd="0" parTransId="{82FC6605-BD55-4C1D-9853-D0AB911A22BA}" sibTransId="{38774EC9-4B3F-4096-8D64-ACD09560D109}"/>
    <dgm:cxn modelId="{6F290154-5FB4-45FF-BC28-B2B43046817A}" srcId="{D35367AD-0573-4940-92E7-98BA90AD7017}" destId="{87A54FA9-2046-4C03-925C-EFB1DF3BBA3A}" srcOrd="0" destOrd="0" parTransId="{F9F35051-22EB-4418-86D2-D4DB977CBD41}" sibTransId="{FA6C1955-20CE-4DBE-AB48-9C70E7B8A376}"/>
    <dgm:cxn modelId="{4E333155-AD56-4937-8EA4-86F38C78F769}" type="presOf" srcId="{87A54FA9-2046-4C03-925C-EFB1DF3BBA3A}" destId="{3895B573-B2AF-47A5-90CA-F8D32DEE49A7}" srcOrd="0" destOrd="0" presId="urn:microsoft.com/office/officeart/2005/8/layout/hierarchy2"/>
    <dgm:cxn modelId="{B1102C7B-B0E3-4477-B745-CC9EDC10D4E6}" type="presOf" srcId="{808EECE0-ED2D-4D42-A3EF-53307E751267}" destId="{645619A3-12FD-42A8-8F81-66203E4C3CFD}" srcOrd="1" destOrd="0" presId="urn:microsoft.com/office/officeart/2005/8/layout/hierarchy2"/>
    <dgm:cxn modelId="{25C53C7E-8DF5-4E73-87A3-7D5963BC00E2}" type="presOf" srcId="{DC4A834F-5493-4BF8-988F-983E6F1F373E}" destId="{7C6B6DB4-1A82-463D-BFF4-380AAF2AE792}" srcOrd="0" destOrd="0" presId="urn:microsoft.com/office/officeart/2005/8/layout/hierarchy2"/>
    <dgm:cxn modelId="{51A38486-FABB-4371-9F09-DE0C2EF287E7}" srcId="{87A54FA9-2046-4C03-925C-EFB1DF3BBA3A}" destId="{DC4A834F-5493-4BF8-988F-983E6F1F373E}" srcOrd="0" destOrd="0" parTransId="{2249F356-78D2-4FDA-B9B0-BACE632CB790}" sibTransId="{D2E52E9D-5271-4313-BE4B-46EEB9086D46}"/>
    <dgm:cxn modelId="{BE9C259B-F719-4BD8-AB0D-DBEE086BC031}" type="presOf" srcId="{7FD52566-F679-469F-AA58-B39FD77DA0DF}" destId="{5048ABE4-3251-443A-87AB-3E6A2DE37CC7}" srcOrd="0" destOrd="0" presId="urn:microsoft.com/office/officeart/2005/8/layout/hierarchy2"/>
    <dgm:cxn modelId="{62CE399B-C4C9-4D5D-A3A6-AF1A49D97AEC}" type="presOf" srcId="{D1DF9FDD-54F9-4F5E-A790-24E82D224DB0}" destId="{95D19754-C545-452B-B0DE-EB2F9F612343}" srcOrd="0" destOrd="0" presId="urn:microsoft.com/office/officeart/2005/8/layout/hierarchy2"/>
    <dgm:cxn modelId="{4906BD9C-156E-403C-A4C3-861A1B36308F}" type="presOf" srcId="{2249F356-78D2-4FDA-B9B0-BACE632CB790}" destId="{8CF56CF0-24F9-4121-887D-ABC532754A3A}" srcOrd="0" destOrd="0" presId="urn:microsoft.com/office/officeart/2005/8/layout/hierarchy2"/>
    <dgm:cxn modelId="{0A5285AF-E3C8-45F9-8E20-D6AEF0AD744D}" srcId="{DC4A834F-5493-4BF8-988F-983E6F1F373E}" destId="{015085B5-1F0C-4EB5-B05E-8A479525C21A}" srcOrd="0" destOrd="0" parTransId="{DBCA4982-BF1F-4DB7-B1CA-462821578617}" sibTransId="{FD7D7162-8FF1-4EA6-871D-365D85123BF5}"/>
    <dgm:cxn modelId="{B23727B3-78B1-4344-AD57-B455D76C5A67}" type="presOf" srcId="{82FC6605-BD55-4C1D-9853-D0AB911A22BA}" destId="{E5A15A4C-2751-4C68-8319-4A4A49DD0194}" srcOrd="0" destOrd="0" presId="urn:microsoft.com/office/officeart/2005/8/layout/hierarchy2"/>
    <dgm:cxn modelId="{91254DB5-B741-4BC8-AD07-B60B8E4E15C8}" type="presOf" srcId="{80FA867E-63DB-4FEB-9B2C-AC9BD7C116C3}" destId="{6BEEAAF9-59CD-4164-B242-0BD9D1CA9965}" srcOrd="1" destOrd="0" presId="urn:microsoft.com/office/officeart/2005/8/layout/hierarchy2"/>
    <dgm:cxn modelId="{81F419B7-8660-4B1C-BB92-8BC0E6EC3B2B}" type="presOf" srcId="{DBCA4982-BF1F-4DB7-B1CA-462821578617}" destId="{23424D03-5A20-4BB0-AC69-069CF9347924}" srcOrd="0" destOrd="0" presId="urn:microsoft.com/office/officeart/2005/8/layout/hierarchy2"/>
    <dgm:cxn modelId="{4BDBB2DB-B912-4CF4-A9FA-01DB781937D7}" type="presOf" srcId="{2249F356-78D2-4FDA-B9B0-BACE632CB790}" destId="{66E1B8A4-FFA7-4982-8E3B-F67AB6BCF76C}" srcOrd="1" destOrd="0" presId="urn:microsoft.com/office/officeart/2005/8/layout/hierarchy2"/>
    <dgm:cxn modelId="{7651CFE0-8448-4FBF-9DA8-A4854A95B32F}" type="presOf" srcId="{DBCA4982-BF1F-4DB7-B1CA-462821578617}" destId="{D4C130EB-2128-4F91-B735-869B2C42F604}" srcOrd="1" destOrd="0" presId="urn:microsoft.com/office/officeart/2005/8/layout/hierarchy2"/>
    <dgm:cxn modelId="{27322710-8D37-413A-8D42-79FB5D019D84}" type="presParOf" srcId="{289FB387-E618-4601-8C41-77994CA67C0B}" destId="{3D15142D-2CF2-4410-B40A-6672324A0E29}" srcOrd="0" destOrd="0" presId="urn:microsoft.com/office/officeart/2005/8/layout/hierarchy2"/>
    <dgm:cxn modelId="{A48EF139-35D6-4075-AD9E-0C6A22FC6EA4}" type="presParOf" srcId="{3D15142D-2CF2-4410-B40A-6672324A0E29}" destId="{3895B573-B2AF-47A5-90CA-F8D32DEE49A7}" srcOrd="0" destOrd="0" presId="urn:microsoft.com/office/officeart/2005/8/layout/hierarchy2"/>
    <dgm:cxn modelId="{EDC7A51B-2FAA-4CF9-A2D8-2800EBED3D87}" type="presParOf" srcId="{3D15142D-2CF2-4410-B40A-6672324A0E29}" destId="{B98A6D7D-30FF-4721-977C-43F7FDF1D718}" srcOrd="1" destOrd="0" presId="urn:microsoft.com/office/officeart/2005/8/layout/hierarchy2"/>
    <dgm:cxn modelId="{EB6A0ED9-BF5D-48E1-80A9-D99B92BB537D}" type="presParOf" srcId="{B98A6D7D-30FF-4721-977C-43F7FDF1D718}" destId="{8CF56CF0-24F9-4121-887D-ABC532754A3A}" srcOrd="0" destOrd="0" presId="urn:microsoft.com/office/officeart/2005/8/layout/hierarchy2"/>
    <dgm:cxn modelId="{84F1E0B8-F530-492F-96E9-C9DF63A45C90}" type="presParOf" srcId="{8CF56CF0-24F9-4121-887D-ABC532754A3A}" destId="{66E1B8A4-FFA7-4982-8E3B-F67AB6BCF76C}" srcOrd="0" destOrd="0" presId="urn:microsoft.com/office/officeart/2005/8/layout/hierarchy2"/>
    <dgm:cxn modelId="{F2C5987B-BD7C-41EA-99DA-96615CE9D031}" type="presParOf" srcId="{B98A6D7D-30FF-4721-977C-43F7FDF1D718}" destId="{A7FC8397-A847-493C-8EE9-53A316EED72B}" srcOrd="1" destOrd="0" presId="urn:microsoft.com/office/officeart/2005/8/layout/hierarchy2"/>
    <dgm:cxn modelId="{2BA9DEBD-DBFC-4E1B-83F7-6C38093578B9}" type="presParOf" srcId="{A7FC8397-A847-493C-8EE9-53A316EED72B}" destId="{7C6B6DB4-1A82-463D-BFF4-380AAF2AE792}" srcOrd="0" destOrd="0" presId="urn:microsoft.com/office/officeart/2005/8/layout/hierarchy2"/>
    <dgm:cxn modelId="{ED7EDC9A-20EA-4001-BBE6-6A314DDD9265}" type="presParOf" srcId="{A7FC8397-A847-493C-8EE9-53A316EED72B}" destId="{EA9151C9-E9A0-4597-94BE-E95BE60520D7}" srcOrd="1" destOrd="0" presId="urn:microsoft.com/office/officeart/2005/8/layout/hierarchy2"/>
    <dgm:cxn modelId="{D79814C7-55A8-46FB-BCC4-9DC8CFB82982}" type="presParOf" srcId="{EA9151C9-E9A0-4597-94BE-E95BE60520D7}" destId="{23424D03-5A20-4BB0-AC69-069CF9347924}" srcOrd="0" destOrd="0" presId="urn:microsoft.com/office/officeart/2005/8/layout/hierarchy2"/>
    <dgm:cxn modelId="{A644067C-C548-4102-87A7-E67B7DFA30A2}" type="presParOf" srcId="{23424D03-5A20-4BB0-AC69-069CF9347924}" destId="{D4C130EB-2128-4F91-B735-869B2C42F604}" srcOrd="0" destOrd="0" presId="urn:microsoft.com/office/officeart/2005/8/layout/hierarchy2"/>
    <dgm:cxn modelId="{C4998524-C9A2-4ECB-9E00-5E062DF55FC5}" type="presParOf" srcId="{EA9151C9-E9A0-4597-94BE-E95BE60520D7}" destId="{BE41BA18-C4FF-4A0F-9CFF-7C6E76600E9F}" srcOrd="1" destOrd="0" presId="urn:microsoft.com/office/officeart/2005/8/layout/hierarchy2"/>
    <dgm:cxn modelId="{31D63039-EA7E-47C9-BBC1-ECED13B59276}" type="presParOf" srcId="{BE41BA18-C4FF-4A0F-9CFF-7C6E76600E9F}" destId="{CEF772F5-4597-4883-89DE-32F9F0752910}" srcOrd="0" destOrd="0" presId="urn:microsoft.com/office/officeart/2005/8/layout/hierarchy2"/>
    <dgm:cxn modelId="{24B75B00-1E77-4284-8868-BDD4C62CDC34}" type="presParOf" srcId="{BE41BA18-C4FF-4A0F-9CFF-7C6E76600E9F}" destId="{99D8047F-1922-44F2-99C2-8586A7887AD9}" srcOrd="1" destOrd="0" presId="urn:microsoft.com/office/officeart/2005/8/layout/hierarchy2"/>
    <dgm:cxn modelId="{55BD2212-C485-4485-8283-91C72553B112}" type="presParOf" srcId="{B98A6D7D-30FF-4721-977C-43F7FDF1D718}" destId="{7FC9F24D-E171-451E-A545-48C14592EC43}" srcOrd="2" destOrd="0" presId="urn:microsoft.com/office/officeart/2005/8/layout/hierarchy2"/>
    <dgm:cxn modelId="{2480DF16-1389-415A-9115-62D46A7FA305}" type="presParOf" srcId="{7FC9F24D-E171-451E-A545-48C14592EC43}" destId="{6BEEAAF9-59CD-4164-B242-0BD9D1CA9965}" srcOrd="0" destOrd="0" presId="urn:microsoft.com/office/officeart/2005/8/layout/hierarchy2"/>
    <dgm:cxn modelId="{F4FFC55D-BAE2-4BDA-8E02-C88CFE42DED0}" type="presParOf" srcId="{B98A6D7D-30FF-4721-977C-43F7FDF1D718}" destId="{71EA2050-4DEA-40F7-AF3E-140E7A319883}" srcOrd="3" destOrd="0" presId="urn:microsoft.com/office/officeart/2005/8/layout/hierarchy2"/>
    <dgm:cxn modelId="{27588BD5-FC4A-4573-8A25-76A69FFF1E11}" type="presParOf" srcId="{71EA2050-4DEA-40F7-AF3E-140E7A319883}" destId="{5048ABE4-3251-443A-87AB-3E6A2DE37CC7}" srcOrd="0" destOrd="0" presId="urn:microsoft.com/office/officeart/2005/8/layout/hierarchy2"/>
    <dgm:cxn modelId="{E781C4DF-A43D-4603-B4CE-7DE110E07E39}" type="presParOf" srcId="{71EA2050-4DEA-40F7-AF3E-140E7A319883}" destId="{D7A18C09-44B2-4AE3-A88C-A1BA55812745}" srcOrd="1" destOrd="0" presId="urn:microsoft.com/office/officeart/2005/8/layout/hierarchy2"/>
    <dgm:cxn modelId="{6FE7DE89-D636-4BDD-8709-A5C43EDF303E}" type="presParOf" srcId="{B98A6D7D-30FF-4721-977C-43F7FDF1D718}" destId="{25109586-6E99-4431-AFA3-A1C387C9537F}" srcOrd="4" destOrd="0" presId="urn:microsoft.com/office/officeart/2005/8/layout/hierarchy2"/>
    <dgm:cxn modelId="{6E720266-0903-49FE-B560-A4E0ED100E4A}" type="presParOf" srcId="{25109586-6E99-4431-AFA3-A1C387C9537F}" destId="{645619A3-12FD-42A8-8F81-66203E4C3CFD}" srcOrd="0" destOrd="0" presId="urn:microsoft.com/office/officeart/2005/8/layout/hierarchy2"/>
    <dgm:cxn modelId="{CCA913FD-4E3F-411D-8F21-AC58C2CD2EF3}" type="presParOf" srcId="{B98A6D7D-30FF-4721-977C-43F7FDF1D718}" destId="{22AB6303-37B7-4C87-B853-9712C316C125}" srcOrd="5" destOrd="0" presId="urn:microsoft.com/office/officeart/2005/8/layout/hierarchy2"/>
    <dgm:cxn modelId="{7D47929E-A0A8-4CDE-8D86-891F45A50888}" type="presParOf" srcId="{22AB6303-37B7-4C87-B853-9712C316C125}" destId="{E9556B6E-D511-49FE-8341-E1B6AB81416F}" srcOrd="0" destOrd="0" presId="urn:microsoft.com/office/officeart/2005/8/layout/hierarchy2"/>
    <dgm:cxn modelId="{6FAD80E9-867C-4F72-BBF4-BEA66A522261}" type="presParOf" srcId="{22AB6303-37B7-4C87-B853-9712C316C125}" destId="{614F3E50-9012-4D65-A787-E9C6D3C31470}" srcOrd="1" destOrd="0" presId="urn:microsoft.com/office/officeart/2005/8/layout/hierarchy2"/>
    <dgm:cxn modelId="{32731755-EF6E-48CB-8E46-81889A8DFDA4}" type="presParOf" srcId="{B98A6D7D-30FF-4721-977C-43F7FDF1D718}" destId="{E5A15A4C-2751-4C68-8319-4A4A49DD0194}" srcOrd="6" destOrd="0" presId="urn:microsoft.com/office/officeart/2005/8/layout/hierarchy2"/>
    <dgm:cxn modelId="{67CF2B29-DDE8-41D9-A3F4-2214224F4E67}" type="presParOf" srcId="{E5A15A4C-2751-4C68-8319-4A4A49DD0194}" destId="{2DCE5C31-7347-48B5-9B4B-A1184EF36EBD}" srcOrd="0" destOrd="0" presId="urn:microsoft.com/office/officeart/2005/8/layout/hierarchy2"/>
    <dgm:cxn modelId="{C2F1FC60-67BE-45AB-8720-8BECB50A9C42}" type="presParOf" srcId="{B98A6D7D-30FF-4721-977C-43F7FDF1D718}" destId="{F9BD8017-A665-4B8D-9562-0306855B1202}" srcOrd="7" destOrd="0" presId="urn:microsoft.com/office/officeart/2005/8/layout/hierarchy2"/>
    <dgm:cxn modelId="{51762ADC-1CE0-4E96-A3B3-96CD022BEB87}" type="presParOf" srcId="{F9BD8017-A665-4B8D-9562-0306855B1202}" destId="{95D19754-C545-452B-B0DE-EB2F9F612343}" srcOrd="0" destOrd="0" presId="urn:microsoft.com/office/officeart/2005/8/layout/hierarchy2"/>
    <dgm:cxn modelId="{57BF5A77-5807-4B06-AA32-C019729629D0}" type="presParOf" srcId="{F9BD8017-A665-4B8D-9562-0306855B1202}" destId="{E29CD8CD-2647-46C4-BA1D-9D37D9DC353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1F3E7C-97C8-4C8E-9A0F-203D1C45D02E}" type="doc">
      <dgm:prSet loTypeId="urn:microsoft.com/office/officeart/2005/8/layout/hierarchy6" loCatId="hierarchy" qsTypeId="urn:microsoft.com/office/officeart/2005/8/quickstyle/3d2" qsCatId="3D" csTypeId="urn:microsoft.com/office/officeart/2005/8/colors/colorful3" csCatId="colorful" phldr="1"/>
      <dgm:spPr/>
      <dgm:t>
        <a:bodyPr/>
        <a:lstStyle/>
        <a:p>
          <a:endParaRPr lang="en-US"/>
        </a:p>
      </dgm:t>
    </dgm:pt>
    <dgm:pt modelId="{2B0C8968-870D-4038-859B-612329054633}">
      <dgm:prSet phldrT="[Text]" custT="1"/>
      <dgm:spPr/>
      <dgm:t>
        <a:bodyPr/>
        <a:lstStyle/>
        <a:p>
          <a:r>
            <a:rPr lang="el-GR" sz="2800" dirty="0"/>
            <a:t>Το σχολείο ως επιμορφωτικό κέντρο</a:t>
          </a:r>
          <a:endParaRPr lang="en-US" sz="2800" dirty="0"/>
        </a:p>
      </dgm:t>
    </dgm:pt>
    <dgm:pt modelId="{3744DAB8-C0A1-48C4-9382-30985004D009}" type="parTrans" cxnId="{7C3931A6-941F-40B2-96D8-9AEDFAF07820}">
      <dgm:prSet/>
      <dgm:spPr/>
      <dgm:t>
        <a:bodyPr/>
        <a:lstStyle/>
        <a:p>
          <a:endParaRPr lang="en-US"/>
        </a:p>
      </dgm:t>
    </dgm:pt>
    <dgm:pt modelId="{76D6BD5A-3F5E-4245-BEDE-48E9A3D66E93}" type="sibTrans" cxnId="{7C3931A6-941F-40B2-96D8-9AEDFAF07820}">
      <dgm:prSet/>
      <dgm:spPr/>
      <dgm:t>
        <a:bodyPr/>
        <a:lstStyle/>
        <a:p>
          <a:endParaRPr lang="en-US"/>
        </a:p>
      </dgm:t>
    </dgm:pt>
    <dgm:pt modelId="{80DC61DB-44E4-413E-B444-EA1A5FF3397B}" type="asst">
      <dgm:prSet phldrT="[Text]" custT="1"/>
      <dgm:spPr/>
      <dgm:t>
        <a:bodyPr/>
        <a:lstStyle/>
        <a:p>
          <a:r>
            <a:rPr lang="el-GR" sz="1400" dirty="0"/>
            <a:t>Ανάπτυξη προσωπικού άλλων σχολείων</a:t>
          </a:r>
          <a:endParaRPr lang="en-US" sz="1400" dirty="0"/>
        </a:p>
      </dgm:t>
    </dgm:pt>
    <dgm:pt modelId="{DC8EBB80-F06C-4223-B3C8-F3FFA72C9B4E}" type="parTrans" cxnId="{7FF641BB-9EE4-43B5-B228-8962C58FF19E}">
      <dgm:prSet/>
      <dgm:spPr/>
      <dgm:t>
        <a:bodyPr/>
        <a:lstStyle/>
        <a:p>
          <a:endParaRPr lang="en-US"/>
        </a:p>
      </dgm:t>
    </dgm:pt>
    <dgm:pt modelId="{38D86308-8E65-41F9-BCE6-58E21C342000}" type="sibTrans" cxnId="{7FF641BB-9EE4-43B5-B228-8962C58FF19E}">
      <dgm:prSet/>
      <dgm:spPr/>
      <dgm:t>
        <a:bodyPr/>
        <a:lstStyle/>
        <a:p>
          <a:endParaRPr lang="en-US"/>
        </a:p>
      </dgm:t>
    </dgm:pt>
    <dgm:pt modelId="{98CF5B44-F1CD-460F-A3D5-57E40B23D784}">
      <dgm:prSet phldrT="[Text]" custT="1"/>
      <dgm:spPr/>
      <dgm:t>
        <a:bodyPr/>
        <a:lstStyle/>
        <a:p>
          <a:r>
            <a:rPr lang="el-GR" sz="1400" dirty="0"/>
            <a:t>Δίκτυο σχολείων</a:t>
          </a:r>
          <a:endParaRPr lang="en-US" sz="1400" dirty="0"/>
        </a:p>
      </dgm:t>
    </dgm:pt>
    <dgm:pt modelId="{DD841023-0E3E-4D2C-82BA-DDF3AE0AEECA}" type="parTrans" cxnId="{F6413730-017F-45E2-BFA2-C133C0FABE05}">
      <dgm:prSet/>
      <dgm:spPr/>
      <dgm:t>
        <a:bodyPr/>
        <a:lstStyle/>
        <a:p>
          <a:endParaRPr lang="en-US"/>
        </a:p>
      </dgm:t>
    </dgm:pt>
    <dgm:pt modelId="{DEAA323A-040A-4BCB-A1EC-A3BD35945264}" type="sibTrans" cxnId="{F6413730-017F-45E2-BFA2-C133C0FABE05}">
      <dgm:prSet/>
      <dgm:spPr/>
      <dgm:t>
        <a:bodyPr/>
        <a:lstStyle/>
        <a:p>
          <a:endParaRPr lang="en-US"/>
        </a:p>
      </dgm:t>
    </dgm:pt>
    <dgm:pt modelId="{B4354E66-9CDC-457E-A4DB-FF853B651AEA}" type="asst">
      <dgm:prSet custT="1"/>
      <dgm:spPr/>
      <dgm:t>
        <a:bodyPr/>
        <a:lstStyle/>
        <a:p>
          <a:r>
            <a:rPr lang="el-GR" sz="1400" dirty="0" err="1"/>
            <a:t>Μεντορικός</a:t>
          </a:r>
          <a:r>
            <a:rPr lang="el-GR" sz="1400" dirty="0"/>
            <a:t> ρόλος - Φοιτητές</a:t>
          </a:r>
          <a:endParaRPr lang="en-US" sz="1400" dirty="0"/>
        </a:p>
      </dgm:t>
    </dgm:pt>
    <dgm:pt modelId="{F066DD55-5B1E-42DB-A7C0-EFDD8C4397AF}" type="parTrans" cxnId="{099F7413-82B1-4307-AD90-FEC95AD7667B}">
      <dgm:prSet/>
      <dgm:spPr/>
      <dgm:t>
        <a:bodyPr/>
        <a:lstStyle/>
        <a:p>
          <a:endParaRPr lang="en-US"/>
        </a:p>
      </dgm:t>
    </dgm:pt>
    <dgm:pt modelId="{6932AB00-8FC7-4AD6-AA71-043AD9B9D8FC}" type="sibTrans" cxnId="{099F7413-82B1-4307-AD90-FEC95AD7667B}">
      <dgm:prSet/>
      <dgm:spPr/>
      <dgm:t>
        <a:bodyPr/>
        <a:lstStyle/>
        <a:p>
          <a:endParaRPr lang="en-US"/>
        </a:p>
      </dgm:t>
    </dgm:pt>
    <dgm:pt modelId="{E155F794-AA09-41AA-82F6-13538E992652}" type="asst">
      <dgm:prSet custT="1"/>
      <dgm:spPr/>
      <dgm:t>
        <a:bodyPr/>
        <a:lstStyle/>
        <a:p>
          <a:r>
            <a:rPr lang="el-GR" sz="1400" dirty="0"/>
            <a:t>Ημερίδες για γονείς</a:t>
          </a:r>
          <a:endParaRPr lang="en-US" sz="1400" dirty="0"/>
        </a:p>
      </dgm:t>
    </dgm:pt>
    <dgm:pt modelId="{87E7707A-2A48-4861-AAAD-9694F06D887F}" type="parTrans" cxnId="{07C55023-C03A-4BC8-8AB2-619F28010DEA}">
      <dgm:prSet/>
      <dgm:spPr/>
      <dgm:t>
        <a:bodyPr/>
        <a:lstStyle/>
        <a:p>
          <a:endParaRPr lang="en-US"/>
        </a:p>
      </dgm:t>
    </dgm:pt>
    <dgm:pt modelId="{01612DDD-5CDA-4CD6-A6FD-EA09FA533228}" type="sibTrans" cxnId="{07C55023-C03A-4BC8-8AB2-619F28010DEA}">
      <dgm:prSet/>
      <dgm:spPr/>
      <dgm:t>
        <a:bodyPr/>
        <a:lstStyle/>
        <a:p>
          <a:endParaRPr lang="en-US"/>
        </a:p>
      </dgm:t>
    </dgm:pt>
    <dgm:pt modelId="{20CDDCE0-3A03-4CC1-A45D-2B2BD016A7ED}">
      <dgm:prSet custT="1"/>
      <dgm:spPr/>
      <dgm:t>
        <a:bodyPr/>
        <a:lstStyle/>
        <a:p>
          <a:r>
            <a:rPr lang="el-GR" sz="1300" dirty="0"/>
            <a:t>1. </a:t>
          </a:r>
          <a:r>
            <a:rPr lang="en-GB" sz="1300" dirty="0"/>
            <a:t>Open day</a:t>
          </a:r>
        </a:p>
        <a:p>
          <a:r>
            <a:rPr lang="en-GB" sz="1300" dirty="0"/>
            <a:t>2. </a:t>
          </a:r>
          <a:r>
            <a:rPr lang="el-GR" sz="1300" dirty="0"/>
            <a:t>Παρουσίαση σε συνέδριο στις Βρυξέλλες</a:t>
          </a:r>
        </a:p>
        <a:p>
          <a:r>
            <a:rPr lang="el-GR" sz="1300" dirty="0"/>
            <a:t>3. ΚΟΕΔ</a:t>
          </a:r>
        </a:p>
        <a:p>
          <a:r>
            <a:rPr lang="el-GR" sz="1300" dirty="0"/>
            <a:t>4. Συνέδριο Π.Ι.Κ. για τη διαφοροποίηση</a:t>
          </a:r>
        </a:p>
        <a:p>
          <a:r>
            <a:rPr lang="el-GR" sz="1300" dirty="0"/>
            <a:t>5. Συνέδριο Π.Ε.Κ.</a:t>
          </a:r>
        </a:p>
        <a:p>
          <a:r>
            <a:rPr lang="el-GR" sz="1300" dirty="0"/>
            <a:t>6. Προαιρετικά σεμινάρια</a:t>
          </a:r>
        </a:p>
        <a:p>
          <a:r>
            <a:rPr lang="el-GR" sz="1300" dirty="0"/>
            <a:t>7. Υλοποίηση δράσεων στο </a:t>
          </a:r>
          <a:r>
            <a:rPr lang="el-GR" sz="1300" dirty="0" err="1"/>
            <a:t>Γ΄Νηπιαγωγείο</a:t>
          </a:r>
          <a:r>
            <a:rPr lang="el-GR" sz="1300" dirty="0"/>
            <a:t> </a:t>
          </a:r>
          <a:r>
            <a:rPr lang="el-GR" sz="1300" dirty="0" err="1"/>
            <a:t>Μακέδονίτισσας</a:t>
          </a:r>
          <a:endParaRPr lang="en-US" sz="1300" dirty="0"/>
        </a:p>
      </dgm:t>
    </dgm:pt>
    <dgm:pt modelId="{03E9782F-E60A-4C45-A72B-0D470A415DD8}" type="parTrans" cxnId="{3AC09241-D064-4143-94CC-1A96B33202DC}">
      <dgm:prSet/>
      <dgm:spPr/>
      <dgm:t>
        <a:bodyPr/>
        <a:lstStyle/>
        <a:p>
          <a:endParaRPr lang="en-US"/>
        </a:p>
      </dgm:t>
    </dgm:pt>
    <dgm:pt modelId="{C7153C9C-4E57-46FD-B909-43B0119EEB3D}" type="sibTrans" cxnId="{3AC09241-D064-4143-94CC-1A96B33202DC}">
      <dgm:prSet/>
      <dgm:spPr/>
      <dgm:t>
        <a:bodyPr/>
        <a:lstStyle/>
        <a:p>
          <a:endParaRPr lang="en-US"/>
        </a:p>
      </dgm:t>
    </dgm:pt>
    <dgm:pt modelId="{3C637115-7DD1-4AC3-BDE7-794C5C6F3D48}">
      <dgm:prSet/>
      <dgm:spPr/>
      <dgm:t>
        <a:bodyPr/>
        <a:lstStyle/>
        <a:p>
          <a:r>
            <a:rPr lang="el-GR" dirty="0"/>
            <a:t>1. Δειγματικό μάθημα Γλώσσας με τη χρήση των δεικτών επάρκειας</a:t>
          </a:r>
        </a:p>
        <a:p>
          <a:r>
            <a:rPr lang="el-GR" dirty="0"/>
            <a:t>2. Αξιοποίηση των </a:t>
          </a:r>
          <a:r>
            <a:rPr lang="en-GB" dirty="0"/>
            <a:t>tablets</a:t>
          </a:r>
          <a:r>
            <a:rPr lang="en-US" dirty="0"/>
            <a:t> </a:t>
          </a:r>
          <a:r>
            <a:rPr lang="el-GR" dirty="0"/>
            <a:t>στη μαθησιακή διαδικασία</a:t>
          </a:r>
          <a:endParaRPr lang="en-US" dirty="0"/>
        </a:p>
      </dgm:t>
    </dgm:pt>
    <dgm:pt modelId="{E4F77C58-0660-43A0-8447-58CCE77C1A6F}" type="parTrans" cxnId="{4E4BF14A-2799-4782-BD13-71EBA4527E5E}">
      <dgm:prSet/>
      <dgm:spPr/>
      <dgm:t>
        <a:bodyPr/>
        <a:lstStyle/>
        <a:p>
          <a:endParaRPr lang="en-US"/>
        </a:p>
      </dgm:t>
    </dgm:pt>
    <dgm:pt modelId="{95CB8297-FE4C-4905-AFFF-941C7D1CA889}" type="sibTrans" cxnId="{4E4BF14A-2799-4782-BD13-71EBA4527E5E}">
      <dgm:prSet/>
      <dgm:spPr/>
      <dgm:t>
        <a:bodyPr/>
        <a:lstStyle/>
        <a:p>
          <a:endParaRPr lang="en-US"/>
        </a:p>
      </dgm:t>
    </dgm:pt>
    <dgm:pt modelId="{6279F7D9-5078-473A-A671-5973CAD17FC8}">
      <dgm:prSet/>
      <dgm:spPr/>
      <dgm:t>
        <a:bodyPr/>
        <a:lstStyle/>
        <a:p>
          <a:r>
            <a:rPr lang="el-GR" dirty="0"/>
            <a:t>1. Ορθογραφία</a:t>
          </a:r>
        </a:p>
        <a:p>
          <a:r>
            <a:rPr lang="el-GR" dirty="0"/>
            <a:t>2. Μαθηματικά και Λογοτεχνία</a:t>
          </a:r>
        </a:p>
        <a:p>
          <a:r>
            <a:rPr lang="el-GR" dirty="0"/>
            <a:t>3. Μάθημα μουσικής</a:t>
          </a:r>
        </a:p>
        <a:p>
          <a:r>
            <a:rPr lang="el-GR" dirty="0"/>
            <a:t>4. Πρώτη ανάγνωση</a:t>
          </a:r>
        </a:p>
        <a:p>
          <a:r>
            <a:rPr lang="el-GR" dirty="0"/>
            <a:t>5. Παρουσίαση της δράσης του σχολείου προς τους γονείς </a:t>
          </a:r>
          <a:endParaRPr lang="en-US" dirty="0"/>
        </a:p>
      </dgm:t>
    </dgm:pt>
    <dgm:pt modelId="{342814AB-C762-4A4D-898B-D7702B69C5C0}" type="parTrans" cxnId="{FFF993C5-C8F5-44DF-B6FC-F308F6EF2FA4}">
      <dgm:prSet/>
      <dgm:spPr/>
      <dgm:t>
        <a:bodyPr/>
        <a:lstStyle/>
        <a:p>
          <a:endParaRPr lang="en-US"/>
        </a:p>
      </dgm:t>
    </dgm:pt>
    <dgm:pt modelId="{44265F45-0522-47C4-8664-ABAC0CDB197E}" type="sibTrans" cxnId="{FFF993C5-C8F5-44DF-B6FC-F308F6EF2FA4}">
      <dgm:prSet/>
      <dgm:spPr/>
      <dgm:t>
        <a:bodyPr/>
        <a:lstStyle/>
        <a:p>
          <a:endParaRPr lang="en-US"/>
        </a:p>
      </dgm:t>
    </dgm:pt>
    <dgm:pt modelId="{F0DE4CE3-A79F-4578-91B8-7A13A710D70C}" type="pres">
      <dgm:prSet presAssocID="{A81F3E7C-97C8-4C8E-9A0F-203D1C45D02E}" presName="mainComposite" presStyleCnt="0">
        <dgm:presLayoutVars>
          <dgm:chPref val="1"/>
          <dgm:dir/>
          <dgm:animOne val="branch"/>
          <dgm:animLvl val="lvl"/>
          <dgm:resizeHandles val="exact"/>
        </dgm:presLayoutVars>
      </dgm:prSet>
      <dgm:spPr/>
    </dgm:pt>
    <dgm:pt modelId="{00F97CF6-6A00-48D9-9173-2C7A082612B8}" type="pres">
      <dgm:prSet presAssocID="{A81F3E7C-97C8-4C8E-9A0F-203D1C45D02E}" presName="hierFlow" presStyleCnt="0"/>
      <dgm:spPr/>
    </dgm:pt>
    <dgm:pt modelId="{ED1D0C4C-0B3C-46E2-9E8C-6327B3D36091}" type="pres">
      <dgm:prSet presAssocID="{A81F3E7C-97C8-4C8E-9A0F-203D1C45D02E}" presName="hierChild1" presStyleCnt="0">
        <dgm:presLayoutVars>
          <dgm:chPref val="1"/>
          <dgm:animOne val="branch"/>
          <dgm:animLvl val="lvl"/>
        </dgm:presLayoutVars>
      </dgm:prSet>
      <dgm:spPr/>
    </dgm:pt>
    <dgm:pt modelId="{45E7EC82-1106-4EEF-ADE8-9E8DC91C8C85}" type="pres">
      <dgm:prSet presAssocID="{2B0C8968-870D-4038-859B-612329054633}" presName="Name14" presStyleCnt="0"/>
      <dgm:spPr/>
    </dgm:pt>
    <dgm:pt modelId="{EA0A3D00-2E13-4494-88D9-87DAEF8301C1}" type="pres">
      <dgm:prSet presAssocID="{2B0C8968-870D-4038-859B-612329054633}" presName="level1Shape" presStyleLbl="node0" presStyleIdx="0" presStyleCnt="1" custScaleX="258471" custLinFactNeighborX="-1884" custLinFactNeighborY="-27748">
        <dgm:presLayoutVars>
          <dgm:chPref val="3"/>
        </dgm:presLayoutVars>
      </dgm:prSet>
      <dgm:spPr/>
    </dgm:pt>
    <dgm:pt modelId="{3768609B-4E9E-41BC-B58B-6E872DBEC00B}" type="pres">
      <dgm:prSet presAssocID="{2B0C8968-870D-4038-859B-612329054633}" presName="hierChild2" presStyleCnt="0"/>
      <dgm:spPr/>
    </dgm:pt>
    <dgm:pt modelId="{8AC353AB-6947-4AB0-9922-96273CB587C8}" type="pres">
      <dgm:prSet presAssocID="{DC8EBB80-F06C-4223-B3C8-F3FFA72C9B4E}" presName="Name19" presStyleLbl="parChTrans1D2" presStyleIdx="0" presStyleCnt="4"/>
      <dgm:spPr/>
    </dgm:pt>
    <dgm:pt modelId="{9EC39759-64D7-4700-AFA8-9C46E542E580}" type="pres">
      <dgm:prSet presAssocID="{80DC61DB-44E4-413E-B444-EA1A5FF3397B}" presName="Name21" presStyleCnt="0"/>
      <dgm:spPr/>
    </dgm:pt>
    <dgm:pt modelId="{35612B00-478C-44FB-B2A7-4FA613AA4E76}" type="pres">
      <dgm:prSet presAssocID="{80DC61DB-44E4-413E-B444-EA1A5FF3397B}" presName="level2Shape" presStyleLbl="asst1" presStyleIdx="0" presStyleCnt="3" custScaleY="58655" custLinFactNeighborX="-269" custLinFactNeighborY="-27748"/>
      <dgm:spPr/>
    </dgm:pt>
    <dgm:pt modelId="{4D9020A6-D7FD-47A8-90C4-EB1764A953DC}" type="pres">
      <dgm:prSet presAssocID="{80DC61DB-44E4-413E-B444-EA1A5FF3397B}" presName="hierChild3" presStyleCnt="0"/>
      <dgm:spPr/>
    </dgm:pt>
    <dgm:pt modelId="{9B430A7F-C344-403B-994B-C0C84EF4E227}" type="pres">
      <dgm:prSet presAssocID="{03E9782F-E60A-4C45-A72B-0D470A415DD8}" presName="Name19" presStyleLbl="parChTrans1D3" presStyleIdx="0" presStyleCnt="3"/>
      <dgm:spPr/>
    </dgm:pt>
    <dgm:pt modelId="{CC0132D7-2DF9-4C61-9E23-4C6C4CD573DD}" type="pres">
      <dgm:prSet presAssocID="{20CDDCE0-3A03-4CC1-A45D-2B2BD016A7ED}" presName="Name21" presStyleCnt="0"/>
      <dgm:spPr/>
    </dgm:pt>
    <dgm:pt modelId="{988CB5CE-7361-4355-B94F-1F7C58A8EC38}" type="pres">
      <dgm:prSet presAssocID="{20CDDCE0-3A03-4CC1-A45D-2B2BD016A7ED}" presName="level2Shape" presStyleLbl="node3" presStyleIdx="0" presStyleCnt="3" custScaleY="309406"/>
      <dgm:spPr/>
    </dgm:pt>
    <dgm:pt modelId="{1ADE727F-D6DB-4819-8650-AA1AFA5BA28B}" type="pres">
      <dgm:prSet presAssocID="{20CDDCE0-3A03-4CC1-A45D-2B2BD016A7ED}" presName="hierChild3" presStyleCnt="0"/>
      <dgm:spPr/>
    </dgm:pt>
    <dgm:pt modelId="{676C1FAC-2C09-41AD-B396-BE48B4574AEF}" type="pres">
      <dgm:prSet presAssocID="{DD841023-0E3E-4D2C-82BA-DDF3AE0AEECA}" presName="Name19" presStyleLbl="parChTrans1D2" presStyleIdx="1" presStyleCnt="4"/>
      <dgm:spPr/>
    </dgm:pt>
    <dgm:pt modelId="{A8481100-2616-4D92-B031-1AE43168F696}" type="pres">
      <dgm:prSet presAssocID="{98CF5B44-F1CD-460F-A3D5-57E40B23D784}" presName="Name21" presStyleCnt="0"/>
      <dgm:spPr/>
    </dgm:pt>
    <dgm:pt modelId="{DF62835A-BA8C-4958-B7F2-13C440D96544}" type="pres">
      <dgm:prSet presAssocID="{98CF5B44-F1CD-460F-A3D5-57E40B23D784}" presName="level2Shape" presStyleLbl="node2" presStyleIdx="0" presStyleCnt="1" custScaleY="58655" custLinFactNeighborX="-1884" custLinFactNeighborY="-27748"/>
      <dgm:spPr/>
    </dgm:pt>
    <dgm:pt modelId="{081A114B-630C-452D-A41A-62D5B490A904}" type="pres">
      <dgm:prSet presAssocID="{98CF5B44-F1CD-460F-A3D5-57E40B23D784}" presName="hierChild3" presStyleCnt="0"/>
      <dgm:spPr/>
    </dgm:pt>
    <dgm:pt modelId="{D2EA6348-0153-4F8B-B746-A8FAEEAC8589}" type="pres">
      <dgm:prSet presAssocID="{E4F77C58-0660-43A0-8447-58CCE77C1A6F}" presName="Name19" presStyleLbl="parChTrans1D3" presStyleIdx="1" presStyleCnt="3"/>
      <dgm:spPr/>
    </dgm:pt>
    <dgm:pt modelId="{B9042B1F-2FEF-4284-9029-D095ADE944E9}" type="pres">
      <dgm:prSet presAssocID="{3C637115-7DD1-4AC3-BDE7-794C5C6F3D48}" presName="Name21" presStyleCnt="0"/>
      <dgm:spPr/>
    </dgm:pt>
    <dgm:pt modelId="{D327E48C-A2AF-4DEE-8AE0-9D49E992F38C}" type="pres">
      <dgm:prSet presAssocID="{3C637115-7DD1-4AC3-BDE7-794C5C6F3D48}" presName="level2Shape" presStyleLbl="node3" presStyleIdx="1" presStyleCnt="3" custScaleY="225454" custLinFactNeighborX="-2918" custLinFactNeighborY="0"/>
      <dgm:spPr/>
    </dgm:pt>
    <dgm:pt modelId="{8F2CB6CF-B417-402A-87B7-6C6AE7EC5B01}" type="pres">
      <dgm:prSet presAssocID="{3C637115-7DD1-4AC3-BDE7-794C5C6F3D48}" presName="hierChild3" presStyleCnt="0"/>
      <dgm:spPr/>
    </dgm:pt>
    <dgm:pt modelId="{0D55C796-C789-4A21-85B6-B0376E0C9CD5}" type="pres">
      <dgm:prSet presAssocID="{F066DD55-5B1E-42DB-A7C0-EFDD8C4397AF}" presName="Name19" presStyleLbl="parChTrans1D2" presStyleIdx="2" presStyleCnt="4"/>
      <dgm:spPr/>
    </dgm:pt>
    <dgm:pt modelId="{1271BB74-9477-42CF-A408-419A8F14EFF0}" type="pres">
      <dgm:prSet presAssocID="{B4354E66-9CDC-457E-A4DB-FF853B651AEA}" presName="Name21" presStyleCnt="0"/>
      <dgm:spPr/>
    </dgm:pt>
    <dgm:pt modelId="{EFD18966-7DD3-4BB9-AB52-8974CFBA0AFB}" type="pres">
      <dgm:prSet presAssocID="{B4354E66-9CDC-457E-A4DB-FF853B651AEA}" presName="level2Shape" presStyleLbl="asst1" presStyleIdx="1" presStyleCnt="3" custScaleY="58655" custLinFactNeighborX="-1884" custLinFactNeighborY="-27748"/>
      <dgm:spPr/>
    </dgm:pt>
    <dgm:pt modelId="{82FA0FCA-C658-464A-8385-2DC03C279AD2}" type="pres">
      <dgm:prSet presAssocID="{B4354E66-9CDC-457E-A4DB-FF853B651AEA}" presName="hierChild3" presStyleCnt="0"/>
      <dgm:spPr/>
    </dgm:pt>
    <dgm:pt modelId="{34275345-AC16-4D6D-94F6-57CBB9552B2E}" type="pres">
      <dgm:prSet presAssocID="{87E7707A-2A48-4861-AAAD-9694F06D887F}" presName="Name19" presStyleLbl="parChTrans1D2" presStyleIdx="3" presStyleCnt="4"/>
      <dgm:spPr/>
    </dgm:pt>
    <dgm:pt modelId="{EE238703-A575-415C-9561-5761F26CA1FD}" type="pres">
      <dgm:prSet presAssocID="{E155F794-AA09-41AA-82F6-13538E992652}" presName="Name21" presStyleCnt="0"/>
      <dgm:spPr/>
    </dgm:pt>
    <dgm:pt modelId="{53442F95-0251-4693-A8CF-F4E2775E19DC}" type="pres">
      <dgm:prSet presAssocID="{E155F794-AA09-41AA-82F6-13538E992652}" presName="level2Shape" presStyleLbl="asst1" presStyleIdx="2" presStyleCnt="3" custScaleY="58655" custLinFactNeighborX="-1884" custLinFactNeighborY="-27748"/>
      <dgm:spPr/>
    </dgm:pt>
    <dgm:pt modelId="{7D802417-D636-4D32-9C25-4537E72CCD07}" type="pres">
      <dgm:prSet presAssocID="{E155F794-AA09-41AA-82F6-13538E992652}" presName="hierChild3" presStyleCnt="0"/>
      <dgm:spPr/>
    </dgm:pt>
    <dgm:pt modelId="{8E86D1BA-F4A0-4A91-9B31-B06B70E832E4}" type="pres">
      <dgm:prSet presAssocID="{342814AB-C762-4A4D-898B-D7702B69C5C0}" presName="Name19" presStyleLbl="parChTrans1D3" presStyleIdx="2" presStyleCnt="3"/>
      <dgm:spPr/>
    </dgm:pt>
    <dgm:pt modelId="{68FAF249-1A84-4109-9B42-8509465FDE07}" type="pres">
      <dgm:prSet presAssocID="{6279F7D9-5078-473A-A671-5973CAD17FC8}" presName="Name21" presStyleCnt="0"/>
      <dgm:spPr/>
    </dgm:pt>
    <dgm:pt modelId="{43148771-DE07-439D-B012-894FB36AF70F}" type="pres">
      <dgm:prSet presAssocID="{6279F7D9-5078-473A-A671-5973CAD17FC8}" presName="level2Shape" presStyleLbl="node3" presStyleIdx="2" presStyleCnt="3" custScaleY="283952"/>
      <dgm:spPr/>
    </dgm:pt>
    <dgm:pt modelId="{BC511DF9-5B7D-4799-B9A2-6EF303523171}" type="pres">
      <dgm:prSet presAssocID="{6279F7D9-5078-473A-A671-5973CAD17FC8}" presName="hierChild3" presStyleCnt="0"/>
      <dgm:spPr/>
    </dgm:pt>
    <dgm:pt modelId="{C1711E1F-1EB2-4497-B54D-E78459D5BF57}" type="pres">
      <dgm:prSet presAssocID="{A81F3E7C-97C8-4C8E-9A0F-203D1C45D02E}" presName="bgShapesFlow" presStyleCnt="0"/>
      <dgm:spPr/>
    </dgm:pt>
  </dgm:ptLst>
  <dgm:cxnLst>
    <dgm:cxn modelId="{099F7413-82B1-4307-AD90-FEC95AD7667B}" srcId="{2B0C8968-870D-4038-859B-612329054633}" destId="{B4354E66-9CDC-457E-A4DB-FF853B651AEA}" srcOrd="2" destOrd="0" parTransId="{F066DD55-5B1E-42DB-A7C0-EFDD8C4397AF}" sibTransId="{6932AB00-8FC7-4AD6-AA71-043AD9B9D8FC}"/>
    <dgm:cxn modelId="{314CC71E-F8B4-4855-AB4D-0420A5E08BD9}" type="presOf" srcId="{E4F77C58-0660-43A0-8447-58CCE77C1A6F}" destId="{D2EA6348-0153-4F8B-B746-A8FAEEAC8589}" srcOrd="0" destOrd="0" presId="urn:microsoft.com/office/officeart/2005/8/layout/hierarchy6"/>
    <dgm:cxn modelId="{07C55023-C03A-4BC8-8AB2-619F28010DEA}" srcId="{2B0C8968-870D-4038-859B-612329054633}" destId="{E155F794-AA09-41AA-82F6-13538E992652}" srcOrd="3" destOrd="0" parTransId="{87E7707A-2A48-4861-AAAD-9694F06D887F}" sibTransId="{01612DDD-5CDA-4CD6-A6FD-EA09FA533228}"/>
    <dgm:cxn modelId="{89897024-1186-4A9D-B264-E7CF9D4B3BF4}" type="presOf" srcId="{6279F7D9-5078-473A-A671-5973CAD17FC8}" destId="{43148771-DE07-439D-B012-894FB36AF70F}" srcOrd="0" destOrd="0" presId="urn:microsoft.com/office/officeart/2005/8/layout/hierarchy6"/>
    <dgm:cxn modelId="{9B0EE12B-BD6D-4BCB-9BE6-A2137630931A}" type="presOf" srcId="{20CDDCE0-3A03-4CC1-A45D-2B2BD016A7ED}" destId="{988CB5CE-7361-4355-B94F-1F7C58A8EC38}" srcOrd="0" destOrd="0" presId="urn:microsoft.com/office/officeart/2005/8/layout/hierarchy6"/>
    <dgm:cxn modelId="{F6413730-017F-45E2-BFA2-C133C0FABE05}" srcId="{2B0C8968-870D-4038-859B-612329054633}" destId="{98CF5B44-F1CD-460F-A3D5-57E40B23D784}" srcOrd="1" destOrd="0" parTransId="{DD841023-0E3E-4D2C-82BA-DDF3AE0AEECA}" sibTransId="{DEAA323A-040A-4BCB-A1EC-A3BD35945264}"/>
    <dgm:cxn modelId="{3AC09241-D064-4143-94CC-1A96B33202DC}" srcId="{80DC61DB-44E4-413E-B444-EA1A5FF3397B}" destId="{20CDDCE0-3A03-4CC1-A45D-2B2BD016A7ED}" srcOrd="0" destOrd="0" parTransId="{03E9782F-E60A-4C45-A72B-0D470A415DD8}" sibTransId="{C7153C9C-4E57-46FD-B909-43B0119EEB3D}"/>
    <dgm:cxn modelId="{F0041C47-1730-432C-814B-FE19C01E00D6}" type="presOf" srcId="{F066DD55-5B1E-42DB-A7C0-EFDD8C4397AF}" destId="{0D55C796-C789-4A21-85B6-B0376E0C9CD5}" srcOrd="0" destOrd="0" presId="urn:microsoft.com/office/officeart/2005/8/layout/hierarchy6"/>
    <dgm:cxn modelId="{4E4BF14A-2799-4782-BD13-71EBA4527E5E}" srcId="{98CF5B44-F1CD-460F-A3D5-57E40B23D784}" destId="{3C637115-7DD1-4AC3-BDE7-794C5C6F3D48}" srcOrd="0" destOrd="0" parTransId="{E4F77C58-0660-43A0-8447-58CCE77C1A6F}" sibTransId="{95CB8297-FE4C-4905-AFFF-941C7D1CA889}"/>
    <dgm:cxn modelId="{68F5B251-A1C3-4750-AC58-B1BE10A37D17}" type="presOf" srcId="{DD841023-0E3E-4D2C-82BA-DDF3AE0AEECA}" destId="{676C1FAC-2C09-41AD-B396-BE48B4574AEF}" srcOrd="0" destOrd="0" presId="urn:microsoft.com/office/officeart/2005/8/layout/hierarchy6"/>
    <dgm:cxn modelId="{4C068C85-BA39-4A2F-A521-429061ADFF63}" type="presOf" srcId="{03E9782F-E60A-4C45-A72B-0D470A415DD8}" destId="{9B430A7F-C344-403B-994B-C0C84EF4E227}" srcOrd="0" destOrd="0" presId="urn:microsoft.com/office/officeart/2005/8/layout/hierarchy6"/>
    <dgm:cxn modelId="{3FE05A93-0C7B-49B2-B474-56F6F1D130F4}" type="presOf" srcId="{342814AB-C762-4A4D-898B-D7702B69C5C0}" destId="{8E86D1BA-F4A0-4A91-9B31-B06B70E832E4}" srcOrd="0" destOrd="0" presId="urn:microsoft.com/office/officeart/2005/8/layout/hierarchy6"/>
    <dgm:cxn modelId="{7C3931A6-941F-40B2-96D8-9AEDFAF07820}" srcId="{A81F3E7C-97C8-4C8E-9A0F-203D1C45D02E}" destId="{2B0C8968-870D-4038-859B-612329054633}" srcOrd="0" destOrd="0" parTransId="{3744DAB8-C0A1-48C4-9382-30985004D009}" sibTransId="{76D6BD5A-3F5E-4245-BEDE-48E9A3D66E93}"/>
    <dgm:cxn modelId="{2498DEAA-5CF4-4580-9546-C1D02BFFE2C2}" type="presOf" srcId="{A81F3E7C-97C8-4C8E-9A0F-203D1C45D02E}" destId="{F0DE4CE3-A79F-4578-91B8-7A13A710D70C}" srcOrd="0" destOrd="0" presId="urn:microsoft.com/office/officeart/2005/8/layout/hierarchy6"/>
    <dgm:cxn modelId="{7FF641BB-9EE4-43B5-B228-8962C58FF19E}" srcId="{2B0C8968-870D-4038-859B-612329054633}" destId="{80DC61DB-44E4-413E-B444-EA1A5FF3397B}" srcOrd="0" destOrd="0" parTransId="{DC8EBB80-F06C-4223-B3C8-F3FFA72C9B4E}" sibTransId="{38D86308-8E65-41F9-BCE6-58E21C342000}"/>
    <dgm:cxn modelId="{2AB126BE-F301-4665-818E-F89FA16AD5A2}" type="presOf" srcId="{3C637115-7DD1-4AC3-BDE7-794C5C6F3D48}" destId="{D327E48C-A2AF-4DEE-8AE0-9D49E992F38C}" srcOrd="0" destOrd="0" presId="urn:microsoft.com/office/officeart/2005/8/layout/hierarchy6"/>
    <dgm:cxn modelId="{166CD7C2-467B-4D78-97FA-F73AE04F4197}" type="presOf" srcId="{98CF5B44-F1CD-460F-A3D5-57E40B23D784}" destId="{DF62835A-BA8C-4958-B7F2-13C440D96544}" srcOrd="0" destOrd="0" presId="urn:microsoft.com/office/officeart/2005/8/layout/hierarchy6"/>
    <dgm:cxn modelId="{FFF993C5-C8F5-44DF-B6FC-F308F6EF2FA4}" srcId="{E155F794-AA09-41AA-82F6-13538E992652}" destId="{6279F7D9-5078-473A-A671-5973CAD17FC8}" srcOrd="0" destOrd="0" parTransId="{342814AB-C762-4A4D-898B-D7702B69C5C0}" sibTransId="{44265F45-0522-47C4-8664-ABAC0CDB197E}"/>
    <dgm:cxn modelId="{CF32F2CA-E755-4D7C-ABC4-E272E5C321AA}" type="presOf" srcId="{80DC61DB-44E4-413E-B444-EA1A5FF3397B}" destId="{35612B00-478C-44FB-B2A7-4FA613AA4E76}" srcOrd="0" destOrd="0" presId="urn:microsoft.com/office/officeart/2005/8/layout/hierarchy6"/>
    <dgm:cxn modelId="{79D545D0-F2A7-4594-904B-DFDFA654EDD0}" type="presOf" srcId="{87E7707A-2A48-4861-AAAD-9694F06D887F}" destId="{34275345-AC16-4D6D-94F6-57CBB9552B2E}" srcOrd="0" destOrd="0" presId="urn:microsoft.com/office/officeart/2005/8/layout/hierarchy6"/>
    <dgm:cxn modelId="{B60C01D7-25A7-4B1D-AE1B-70C97A83F853}" type="presOf" srcId="{B4354E66-9CDC-457E-A4DB-FF853B651AEA}" destId="{EFD18966-7DD3-4BB9-AB52-8974CFBA0AFB}" srcOrd="0" destOrd="0" presId="urn:microsoft.com/office/officeart/2005/8/layout/hierarchy6"/>
    <dgm:cxn modelId="{5E616CE0-5D29-4E7D-8386-5BDF8901F57C}" type="presOf" srcId="{2B0C8968-870D-4038-859B-612329054633}" destId="{EA0A3D00-2E13-4494-88D9-87DAEF8301C1}" srcOrd="0" destOrd="0" presId="urn:microsoft.com/office/officeart/2005/8/layout/hierarchy6"/>
    <dgm:cxn modelId="{F14C3CEE-8BA7-4CBE-822D-6943A07ABA7E}" type="presOf" srcId="{E155F794-AA09-41AA-82F6-13538E992652}" destId="{53442F95-0251-4693-A8CF-F4E2775E19DC}" srcOrd="0" destOrd="0" presId="urn:microsoft.com/office/officeart/2005/8/layout/hierarchy6"/>
    <dgm:cxn modelId="{AB81EEEF-E32E-42E6-8027-0DDC2EE8D665}" type="presOf" srcId="{DC8EBB80-F06C-4223-B3C8-F3FFA72C9B4E}" destId="{8AC353AB-6947-4AB0-9922-96273CB587C8}" srcOrd="0" destOrd="0" presId="urn:microsoft.com/office/officeart/2005/8/layout/hierarchy6"/>
    <dgm:cxn modelId="{DDB17011-0F27-4D51-8ECA-C91AA263E020}" type="presParOf" srcId="{F0DE4CE3-A79F-4578-91B8-7A13A710D70C}" destId="{00F97CF6-6A00-48D9-9173-2C7A082612B8}" srcOrd="0" destOrd="0" presId="urn:microsoft.com/office/officeart/2005/8/layout/hierarchy6"/>
    <dgm:cxn modelId="{95E915D2-AAE0-4544-B0C6-F1D5C7B2B011}" type="presParOf" srcId="{00F97CF6-6A00-48D9-9173-2C7A082612B8}" destId="{ED1D0C4C-0B3C-46E2-9E8C-6327B3D36091}" srcOrd="0" destOrd="0" presId="urn:microsoft.com/office/officeart/2005/8/layout/hierarchy6"/>
    <dgm:cxn modelId="{11C81B9D-F3A2-4537-B5B3-8FBCD5C18B38}" type="presParOf" srcId="{ED1D0C4C-0B3C-46E2-9E8C-6327B3D36091}" destId="{45E7EC82-1106-4EEF-ADE8-9E8DC91C8C85}" srcOrd="0" destOrd="0" presId="urn:microsoft.com/office/officeart/2005/8/layout/hierarchy6"/>
    <dgm:cxn modelId="{C05A27A2-8C60-469D-8A8A-F188727311AD}" type="presParOf" srcId="{45E7EC82-1106-4EEF-ADE8-9E8DC91C8C85}" destId="{EA0A3D00-2E13-4494-88D9-87DAEF8301C1}" srcOrd="0" destOrd="0" presId="urn:microsoft.com/office/officeart/2005/8/layout/hierarchy6"/>
    <dgm:cxn modelId="{253780C7-7AFF-4923-B515-C9158CF4B12A}" type="presParOf" srcId="{45E7EC82-1106-4EEF-ADE8-9E8DC91C8C85}" destId="{3768609B-4E9E-41BC-B58B-6E872DBEC00B}" srcOrd="1" destOrd="0" presId="urn:microsoft.com/office/officeart/2005/8/layout/hierarchy6"/>
    <dgm:cxn modelId="{11E3695D-6033-4E1A-B356-FE18163E6412}" type="presParOf" srcId="{3768609B-4E9E-41BC-B58B-6E872DBEC00B}" destId="{8AC353AB-6947-4AB0-9922-96273CB587C8}" srcOrd="0" destOrd="0" presId="urn:microsoft.com/office/officeart/2005/8/layout/hierarchy6"/>
    <dgm:cxn modelId="{C6D377F9-8D65-4953-AC61-DDCF064A5F37}" type="presParOf" srcId="{3768609B-4E9E-41BC-B58B-6E872DBEC00B}" destId="{9EC39759-64D7-4700-AFA8-9C46E542E580}" srcOrd="1" destOrd="0" presId="urn:microsoft.com/office/officeart/2005/8/layout/hierarchy6"/>
    <dgm:cxn modelId="{9D45BF57-7ECF-4FBB-B3DC-01F1586DB5CC}" type="presParOf" srcId="{9EC39759-64D7-4700-AFA8-9C46E542E580}" destId="{35612B00-478C-44FB-B2A7-4FA613AA4E76}" srcOrd="0" destOrd="0" presId="urn:microsoft.com/office/officeart/2005/8/layout/hierarchy6"/>
    <dgm:cxn modelId="{0A542D6F-999B-42A1-9C2A-360E207122D4}" type="presParOf" srcId="{9EC39759-64D7-4700-AFA8-9C46E542E580}" destId="{4D9020A6-D7FD-47A8-90C4-EB1764A953DC}" srcOrd="1" destOrd="0" presId="urn:microsoft.com/office/officeart/2005/8/layout/hierarchy6"/>
    <dgm:cxn modelId="{D701EC35-A17C-41B6-9312-A141A6A38EC6}" type="presParOf" srcId="{4D9020A6-D7FD-47A8-90C4-EB1764A953DC}" destId="{9B430A7F-C344-403B-994B-C0C84EF4E227}" srcOrd="0" destOrd="0" presId="urn:microsoft.com/office/officeart/2005/8/layout/hierarchy6"/>
    <dgm:cxn modelId="{32EE30CE-E12F-4DF9-AB24-2F92F47DE1E5}" type="presParOf" srcId="{4D9020A6-D7FD-47A8-90C4-EB1764A953DC}" destId="{CC0132D7-2DF9-4C61-9E23-4C6C4CD573DD}" srcOrd="1" destOrd="0" presId="urn:microsoft.com/office/officeart/2005/8/layout/hierarchy6"/>
    <dgm:cxn modelId="{4D4CD4B6-6E2B-48B7-A4CC-407D7879AD98}" type="presParOf" srcId="{CC0132D7-2DF9-4C61-9E23-4C6C4CD573DD}" destId="{988CB5CE-7361-4355-B94F-1F7C58A8EC38}" srcOrd="0" destOrd="0" presId="urn:microsoft.com/office/officeart/2005/8/layout/hierarchy6"/>
    <dgm:cxn modelId="{EE4FF982-3124-4B7B-99AD-D081B87F1598}" type="presParOf" srcId="{CC0132D7-2DF9-4C61-9E23-4C6C4CD573DD}" destId="{1ADE727F-D6DB-4819-8650-AA1AFA5BA28B}" srcOrd="1" destOrd="0" presId="urn:microsoft.com/office/officeart/2005/8/layout/hierarchy6"/>
    <dgm:cxn modelId="{E7F3E5F2-39DF-4503-B273-BC18D5F872EC}" type="presParOf" srcId="{3768609B-4E9E-41BC-B58B-6E872DBEC00B}" destId="{676C1FAC-2C09-41AD-B396-BE48B4574AEF}" srcOrd="2" destOrd="0" presId="urn:microsoft.com/office/officeart/2005/8/layout/hierarchy6"/>
    <dgm:cxn modelId="{D4083E93-2DB4-4661-BBA7-E133043B67C1}" type="presParOf" srcId="{3768609B-4E9E-41BC-B58B-6E872DBEC00B}" destId="{A8481100-2616-4D92-B031-1AE43168F696}" srcOrd="3" destOrd="0" presId="urn:microsoft.com/office/officeart/2005/8/layout/hierarchy6"/>
    <dgm:cxn modelId="{2AD2718F-C312-49A0-B6EC-8A2E8AC6B2C6}" type="presParOf" srcId="{A8481100-2616-4D92-B031-1AE43168F696}" destId="{DF62835A-BA8C-4958-B7F2-13C440D96544}" srcOrd="0" destOrd="0" presId="urn:microsoft.com/office/officeart/2005/8/layout/hierarchy6"/>
    <dgm:cxn modelId="{14B6354A-6F00-46B7-8D60-598B5FFF33F7}" type="presParOf" srcId="{A8481100-2616-4D92-B031-1AE43168F696}" destId="{081A114B-630C-452D-A41A-62D5B490A904}" srcOrd="1" destOrd="0" presId="urn:microsoft.com/office/officeart/2005/8/layout/hierarchy6"/>
    <dgm:cxn modelId="{5E4E860B-5D0F-485C-934B-ABBF23C9FEB3}" type="presParOf" srcId="{081A114B-630C-452D-A41A-62D5B490A904}" destId="{D2EA6348-0153-4F8B-B746-A8FAEEAC8589}" srcOrd="0" destOrd="0" presId="urn:microsoft.com/office/officeart/2005/8/layout/hierarchy6"/>
    <dgm:cxn modelId="{028C823D-E2A3-4E86-910D-FD926A4846B6}" type="presParOf" srcId="{081A114B-630C-452D-A41A-62D5B490A904}" destId="{B9042B1F-2FEF-4284-9029-D095ADE944E9}" srcOrd="1" destOrd="0" presId="urn:microsoft.com/office/officeart/2005/8/layout/hierarchy6"/>
    <dgm:cxn modelId="{E988598E-3883-46E1-9DCE-16D4ECDEC117}" type="presParOf" srcId="{B9042B1F-2FEF-4284-9029-D095ADE944E9}" destId="{D327E48C-A2AF-4DEE-8AE0-9D49E992F38C}" srcOrd="0" destOrd="0" presId="urn:microsoft.com/office/officeart/2005/8/layout/hierarchy6"/>
    <dgm:cxn modelId="{5D50F4CD-377C-494D-94AF-81D81DC88386}" type="presParOf" srcId="{B9042B1F-2FEF-4284-9029-D095ADE944E9}" destId="{8F2CB6CF-B417-402A-87B7-6C6AE7EC5B01}" srcOrd="1" destOrd="0" presId="urn:microsoft.com/office/officeart/2005/8/layout/hierarchy6"/>
    <dgm:cxn modelId="{E8C2986B-8377-47B5-BB22-F5A35751FFB0}" type="presParOf" srcId="{3768609B-4E9E-41BC-B58B-6E872DBEC00B}" destId="{0D55C796-C789-4A21-85B6-B0376E0C9CD5}" srcOrd="4" destOrd="0" presId="urn:microsoft.com/office/officeart/2005/8/layout/hierarchy6"/>
    <dgm:cxn modelId="{646C6C37-BE8F-42B9-A401-73EA27A22E5B}" type="presParOf" srcId="{3768609B-4E9E-41BC-B58B-6E872DBEC00B}" destId="{1271BB74-9477-42CF-A408-419A8F14EFF0}" srcOrd="5" destOrd="0" presId="urn:microsoft.com/office/officeart/2005/8/layout/hierarchy6"/>
    <dgm:cxn modelId="{E34EF79A-20B0-4F35-8108-6395165ABE08}" type="presParOf" srcId="{1271BB74-9477-42CF-A408-419A8F14EFF0}" destId="{EFD18966-7DD3-4BB9-AB52-8974CFBA0AFB}" srcOrd="0" destOrd="0" presId="urn:microsoft.com/office/officeart/2005/8/layout/hierarchy6"/>
    <dgm:cxn modelId="{7C21F768-ED5C-4E26-90AC-8DD300C8D18C}" type="presParOf" srcId="{1271BB74-9477-42CF-A408-419A8F14EFF0}" destId="{82FA0FCA-C658-464A-8385-2DC03C279AD2}" srcOrd="1" destOrd="0" presId="urn:microsoft.com/office/officeart/2005/8/layout/hierarchy6"/>
    <dgm:cxn modelId="{27B268F2-95F0-448C-B1B2-61E3B7E3C8A2}" type="presParOf" srcId="{3768609B-4E9E-41BC-B58B-6E872DBEC00B}" destId="{34275345-AC16-4D6D-94F6-57CBB9552B2E}" srcOrd="6" destOrd="0" presId="urn:microsoft.com/office/officeart/2005/8/layout/hierarchy6"/>
    <dgm:cxn modelId="{6F7C1ADE-FF55-46A8-A33E-1F305F52B717}" type="presParOf" srcId="{3768609B-4E9E-41BC-B58B-6E872DBEC00B}" destId="{EE238703-A575-415C-9561-5761F26CA1FD}" srcOrd="7" destOrd="0" presId="urn:microsoft.com/office/officeart/2005/8/layout/hierarchy6"/>
    <dgm:cxn modelId="{F7B544D7-D6FD-4FDC-B140-B1BB08E679C0}" type="presParOf" srcId="{EE238703-A575-415C-9561-5761F26CA1FD}" destId="{53442F95-0251-4693-A8CF-F4E2775E19DC}" srcOrd="0" destOrd="0" presId="urn:microsoft.com/office/officeart/2005/8/layout/hierarchy6"/>
    <dgm:cxn modelId="{3BE23508-0A11-4799-9035-B8812179794E}" type="presParOf" srcId="{EE238703-A575-415C-9561-5761F26CA1FD}" destId="{7D802417-D636-4D32-9C25-4537E72CCD07}" srcOrd="1" destOrd="0" presId="urn:microsoft.com/office/officeart/2005/8/layout/hierarchy6"/>
    <dgm:cxn modelId="{04813D74-B0DD-4172-9052-990B10296143}" type="presParOf" srcId="{7D802417-D636-4D32-9C25-4537E72CCD07}" destId="{8E86D1BA-F4A0-4A91-9B31-B06B70E832E4}" srcOrd="0" destOrd="0" presId="urn:microsoft.com/office/officeart/2005/8/layout/hierarchy6"/>
    <dgm:cxn modelId="{249E41A5-79FE-41FB-8DCE-0AAE8D8E4F39}" type="presParOf" srcId="{7D802417-D636-4D32-9C25-4537E72CCD07}" destId="{68FAF249-1A84-4109-9B42-8509465FDE07}" srcOrd="1" destOrd="0" presId="urn:microsoft.com/office/officeart/2005/8/layout/hierarchy6"/>
    <dgm:cxn modelId="{AAA48948-5F9C-4A3D-95BF-18DC583A29DE}" type="presParOf" srcId="{68FAF249-1A84-4109-9B42-8509465FDE07}" destId="{43148771-DE07-439D-B012-894FB36AF70F}" srcOrd="0" destOrd="0" presId="urn:microsoft.com/office/officeart/2005/8/layout/hierarchy6"/>
    <dgm:cxn modelId="{84B2258B-5ACB-4D84-B88B-5D34CE84581A}" type="presParOf" srcId="{68FAF249-1A84-4109-9B42-8509465FDE07}" destId="{BC511DF9-5B7D-4799-B9A2-6EF303523171}" srcOrd="1" destOrd="0" presId="urn:microsoft.com/office/officeart/2005/8/layout/hierarchy6"/>
    <dgm:cxn modelId="{1A905767-31A6-4375-8B1F-0399AF9B7494}" type="presParOf" srcId="{F0DE4CE3-A79F-4578-91B8-7A13A710D70C}" destId="{C1711E1F-1EB2-4497-B54D-E78459D5BF57}"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BD8DC-EAFF-0146-AA48-711A90B6FE1A}">
      <dsp:nvSpPr>
        <dsp:cNvPr id="0" name=""/>
        <dsp:cNvSpPr/>
      </dsp:nvSpPr>
      <dsp:spPr>
        <a:xfrm rot="5400000">
          <a:off x="-134356" y="141539"/>
          <a:ext cx="895708" cy="626995"/>
        </a:xfrm>
        <a:prstGeom prst="chevron">
          <a:avLst/>
        </a:prstGeom>
        <a:gradFill rotWithShape="0">
          <a:gsLst>
            <a:gs pos="0">
              <a:schemeClr val="accent2">
                <a:hueOff val="0"/>
                <a:satOff val="0"/>
                <a:lumOff val="0"/>
                <a:alphaOff val="0"/>
              </a:schemeClr>
            </a:gs>
            <a:gs pos="100000">
              <a:schemeClr val="accent2">
                <a:hueOff val="0"/>
                <a:satOff val="0"/>
                <a:lumOff val="0"/>
                <a:alphaOff val="0"/>
                <a:shade val="76000"/>
                <a:lumMod val="90000"/>
              </a:schemeClr>
            </a:gs>
          </a:gsLst>
          <a:lin ang="5400000" scaled="0"/>
        </a:gradFill>
        <a:ln w="9525" cap="flat" cmpd="sng" algn="ctr">
          <a:solidFill>
            <a:schemeClr val="accent2">
              <a:hueOff val="0"/>
              <a:satOff val="0"/>
              <a:lumOff val="0"/>
              <a:alphaOff val="0"/>
            </a:schemeClr>
          </a:solidFill>
          <a:prstDash val="solid"/>
        </a:ln>
        <a:effectLst>
          <a:outerShdw blurRad="38100" dist="38100" dir="4800000" sx="98000" sy="98000" rotWithShape="0">
            <a:srgbClr val="000000">
              <a:alpha val="32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1</a:t>
          </a:r>
        </a:p>
      </dsp:txBody>
      <dsp:txXfrm rot="-5400000">
        <a:off x="1" y="320681"/>
        <a:ext cx="626995" cy="268713"/>
      </dsp:txXfrm>
    </dsp:sp>
    <dsp:sp modelId="{A8CA119B-85C4-E547-A08C-103B4A76B9BE}">
      <dsp:nvSpPr>
        <dsp:cNvPr id="0" name=""/>
        <dsp:cNvSpPr/>
      </dsp:nvSpPr>
      <dsp:spPr>
        <a:xfrm rot="5400000">
          <a:off x="3780157" y="-3053248"/>
          <a:ext cx="586454" cy="683091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75FB8E6-B577-C047-A246-3EC38222D916}">
      <dsp:nvSpPr>
        <dsp:cNvPr id="0" name=""/>
        <dsp:cNvSpPr/>
      </dsp:nvSpPr>
      <dsp:spPr>
        <a:xfrm rot="5400000">
          <a:off x="-134356" y="939257"/>
          <a:ext cx="895708" cy="626995"/>
        </a:xfrm>
        <a:prstGeom prst="chevron">
          <a:avLst/>
        </a:prstGeom>
        <a:gradFill rotWithShape="0">
          <a:gsLst>
            <a:gs pos="0">
              <a:schemeClr val="accent3">
                <a:hueOff val="0"/>
                <a:satOff val="0"/>
                <a:lumOff val="0"/>
                <a:alphaOff val="0"/>
              </a:schemeClr>
            </a:gs>
            <a:gs pos="100000">
              <a:schemeClr val="accent3">
                <a:hueOff val="0"/>
                <a:satOff val="0"/>
                <a:lumOff val="0"/>
                <a:alphaOff val="0"/>
                <a:shade val="76000"/>
                <a:lumMod val="90000"/>
              </a:schemeClr>
            </a:gs>
          </a:gsLst>
          <a:lin ang="5400000" scaled="0"/>
        </a:gradFill>
        <a:ln w="9525" cap="flat" cmpd="sng" algn="ctr">
          <a:solidFill>
            <a:schemeClr val="accent3">
              <a:hueOff val="0"/>
              <a:satOff val="0"/>
              <a:lumOff val="0"/>
              <a:alphaOff val="0"/>
            </a:schemeClr>
          </a:solidFill>
          <a:prstDash val="solid"/>
        </a:ln>
        <a:effectLst>
          <a:outerShdw blurRad="38100" dist="38100" dir="4800000" sx="98000" sy="98000" rotWithShape="0">
            <a:srgbClr val="000000">
              <a:alpha val="32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t>2</a:t>
          </a:r>
          <a:endParaRPr lang="en-US" sz="1800" kern="1200" dirty="0"/>
        </a:p>
      </dsp:txBody>
      <dsp:txXfrm rot="-5400000">
        <a:off x="1" y="1118399"/>
        <a:ext cx="626995" cy="268713"/>
      </dsp:txXfrm>
    </dsp:sp>
    <dsp:sp modelId="{03466192-91FA-604D-A3BB-75C73FA33E3B}">
      <dsp:nvSpPr>
        <dsp:cNvPr id="0" name=""/>
        <dsp:cNvSpPr/>
      </dsp:nvSpPr>
      <dsp:spPr>
        <a:xfrm rot="5400000">
          <a:off x="3838816" y="-2351469"/>
          <a:ext cx="582210" cy="700585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t>Επιλογή εμφάσεων</a:t>
          </a:r>
          <a:endParaRPr lang="en-US" sz="2400" kern="1200" dirty="0"/>
        </a:p>
      </dsp:txBody>
      <dsp:txXfrm rot="-5400000">
        <a:off x="626996" y="888772"/>
        <a:ext cx="6977431" cy="525368"/>
      </dsp:txXfrm>
    </dsp:sp>
    <dsp:sp modelId="{AA607C29-BDE2-BA4D-8398-E43BE81BCDA7}">
      <dsp:nvSpPr>
        <dsp:cNvPr id="0" name=""/>
        <dsp:cNvSpPr/>
      </dsp:nvSpPr>
      <dsp:spPr>
        <a:xfrm rot="5400000">
          <a:off x="-134356" y="1736976"/>
          <a:ext cx="895708" cy="626995"/>
        </a:xfrm>
        <a:prstGeom prst="chevron">
          <a:avLst/>
        </a:prstGeom>
        <a:gradFill rotWithShape="0">
          <a:gsLst>
            <a:gs pos="0">
              <a:schemeClr val="accent4">
                <a:hueOff val="0"/>
                <a:satOff val="0"/>
                <a:lumOff val="0"/>
                <a:alphaOff val="0"/>
              </a:schemeClr>
            </a:gs>
            <a:gs pos="100000">
              <a:schemeClr val="accent4">
                <a:hueOff val="0"/>
                <a:satOff val="0"/>
                <a:lumOff val="0"/>
                <a:alphaOff val="0"/>
                <a:shade val="76000"/>
                <a:lumMod val="90000"/>
              </a:schemeClr>
            </a:gs>
          </a:gsLst>
          <a:lin ang="5400000" scaled="0"/>
        </a:gradFill>
        <a:ln w="9525" cap="flat" cmpd="sng" algn="ctr">
          <a:solidFill>
            <a:schemeClr val="accent4">
              <a:hueOff val="0"/>
              <a:satOff val="0"/>
              <a:lumOff val="0"/>
              <a:alphaOff val="0"/>
            </a:schemeClr>
          </a:solidFill>
          <a:prstDash val="solid"/>
        </a:ln>
        <a:effectLst>
          <a:outerShdw blurRad="38100" dist="38100" dir="4800000" sx="98000" sy="98000" rotWithShape="0">
            <a:srgbClr val="000000">
              <a:alpha val="32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t>3</a:t>
          </a:r>
          <a:endParaRPr lang="en-US" sz="1800" kern="1200" dirty="0"/>
        </a:p>
      </dsp:txBody>
      <dsp:txXfrm rot="-5400000">
        <a:off x="1" y="1916118"/>
        <a:ext cx="626995" cy="268713"/>
      </dsp:txXfrm>
    </dsp:sp>
    <dsp:sp modelId="{1B715FC4-E2F9-764C-BEAB-7B60B46B503A}">
      <dsp:nvSpPr>
        <dsp:cNvPr id="0" name=""/>
        <dsp:cNvSpPr/>
      </dsp:nvSpPr>
      <dsp:spPr>
        <a:xfrm rot="5400000">
          <a:off x="3838816" y="-1607000"/>
          <a:ext cx="582210" cy="7005852"/>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t>Εμπλουτισμός των εισηγήσεων του ΥΠΠ με πρακτικές της σχολικής μονάδας</a:t>
          </a:r>
          <a:endParaRPr lang="en-US" sz="2400" kern="1200" dirty="0"/>
        </a:p>
      </dsp:txBody>
      <dsp:txXfrm rot="-5400000">
        <a:off x="626996" y="1633241"/>
        <a:ext cx="6977431" cy="525368"/>
      </dsp:txXfrm>
    </dsp:sp>
    <dsp:sp modelId="{E51E40F2-A5EA-0542-AD21-F20EA2CE7F95}">
      <dsp:nvSpPr>
        <dsp:cNvPr id="0" name=""/>
        <dsp:cNvSpPr/>
      </dsp:nvSpPr>
      <dsp:spPr>
        <a:xfrm rot="5400000">
          <a:off x="-134356" y="2534694"/>
          <a:ext cx="895708" cy="626995"/>
        </a:xfrm>
        <a:prstGeom prst="chevron">
          <a:avLst/>
        </a:prstGeom>
        <a:gradFill rotWithShape="0">
          <a:gsLst>
            <a:gs pos="0">
              <a:schemeClr val="accent5">
                <a:hueOff val="0"/>
                <a:satOff val="0"/>
                <a:lumOff val="0"/>
                <a:alphaOff val="0"/>
              </a:schemeClr>
            </a:gs>
            <a:gs pos="100000">
              <a:schemeClr val="accent5">
                <a:hueOff val="0"/>
                <a:satOff val="0"/>
                <a:lumOff val="0"/>
                <a:alphaOff val="0"/>
                <a:shade val="76000"/>
                <a:lumMod val="90000"/>
              </a:schemeClr>
            </a:gs>
          </a:gsLst>
          <a:lin ang="5400000" scaled="0"/>
        </a:gradFill>
        <a:ln w="9525" cap="flat" cmpd="sng" algn="ctr">
          <a:solidFill>
            <a:schemeClr val="accent5">
              <a:hueOff val="0"/>
              <a:satOff val="0"/>
              <a:lumOff val="0"/>
              <a:alphaOff val="0"/>
            </a:schemeClr>
          </a:solidFill>
          <a:prstDash val="solid"/>
        </a:ln>
        <a:effectLst>
          <a:outerShdw blurRad="38100" dist="38100" dir="4800000" sx="98000" sy="98000" rotWithShape="0">
            <a:srgbClr val="000000">
              <a:alpha val="32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t>4</a:t>
          </a:r>
          <a:endParaRPr lang="en-US" sz="1800" kern="1200" dirty="0"/>
        </a:p>
      </dsp:txBody>
      <dsp:txXfrm rot="-5400000">
        <a:off x="1" y="2713836"/>
        <a:ext cx="626995" cy="268713"/>
      </dsp:txXfrm>
    </dsp:sp>
    <dsp:sp modelId="{F3063F5F-E46B-1244-9892-DE1C88D5880A}">
      <dsp:nvSpPr>
        <dsp:cNvPr id="0" name=""/>
        <dsp:cNvSpPr/>
      </dsp:nvSpPr>
      <dsp:spPr>
        <a:xfrm rot="5400000">
          <a:off x="3838816" y="32902"/>
          <a:ext cx="582210" cy="7005852"/>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t>Καταρτισμός σχεδίου δράσης</a:t>
          </a:r>
          <a:endParaRPr lang="en-US" sz="2400" kern="1200" dirty="0"/>
        </a:p>
      </dsp:txBody>
      <dsp:txXfrm rot="-5400000">
        <a:off x="626996" y="3273144"/>
        <a:ext cx="6977431" cy="525368"/>
      </dsp:txXfrm>
    </dsp:sp>
    <dsp:sp modelId="{0D167054-3852-9642-9E70-F122CF355A97}">
      <dsp:nvSpPr>
        <dsp:cNvPr id="0" name=""/>
        <dsp:cNvSpPr/>
      </dsp:nvSpPr>
      <dsp:spPr>
        <a:xfrm rot="5400000">
          <a:off x="-134356" y="3332412"/>
          <a:ext cx="895708" cy="626995"/>
        </a:xfrm>
        <a:prstGeom prst="chevron">
          <a:avLst/>
        </a:prstGeom>
        <a:gradFill rotWithShape="0">
          <a:gsLst>
            <a:gs pos="0">
              <a:schemeClr val="accent6">
                <a:hueOff val="0"/>
                <a:satOff val="0"/>
                <a:lumOff val="0"/>
                <a:alphaOff val="0"/>
              </a:schemeClr>
            </a:gs>
            <a:gs pos="100000">
              <a:schemeClr val="accent6">
                <a:hueOff val="0"/>
                <a:satOff val="0"/>
                <a:lumOff val="0"/>
                <a:alphaOff val="0"/>
                <a:shade val="76000"/>
                <a:lumMod val="90000"/>
              </a:schemeClr>
            </a:gs>
          </a:gsLst>
          <a:lin ang="5400000" scaled="0"/>
        </a:gradFill>
        <a:ln w="9525" cap="flat" cmpd="sng" algn="ctr">
          <a:solidFill>
            <a:schemeClr val="accent6">
              <a:hueOff val="0"/>
              <a:satOff val="0"/>
              <a:lumOff val="0"/>
              <a:alphaOff val="0"/>
            </a:schemeClr>
          </a:solidFill>
          <a:prstDash val="solid"/>
        </a:ln>
        <a:effectLst>
          <a:outerShdw blurRad="38100" dist="38100" dir="4800000" sx="98000" sy="98000" rotWithShape="0">
            <a:srgbClr val="000000">
              <a:alpha val="32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t>5</a:t>
          </a:r>
          <a:endParaRPr lang="en-US" sz="1800" kern="1200" dirty="0"/>
        </a:p>
      </dsp:txBody>
      <dsp:txXfrm rot="-5400000">
        <a:off x="1" y="3511554"/>
        <a:ext cx="626995" cy="268713"/>
      </dsp:txXfrm>
    </dsp:sp>
    <dsp:sp modelId="{7494F223-F0C2-8A4B-BDB3-7ACC04E82428}">
      <dsp:nvSpPr>
        <dsp:cNvPr id="0" name=""/>
        <dsp:cNvSpPr/>
      </dsp:nvSpPr>
      <dsp:spPr>
        <a:xfrm rot="5400000">
          <a:off x="3838816" y="-774405"/>
          <a:ext cx="582210" cy="7005852"/>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t>Σύνδεση με την Επαγγελματική Μάθηση των Εκπαιδευτικών</a:t>
          </a:r>
          <a:endParaRPr lang="en-US" sz="2400" kern="1200" dirty="0"/>
        </a:p>
      </dsp:txBody>
      <dsp:txXfrm rot="-5400000">
        <a:off x="626996" y="2465836"/>
        <a:ext cx="6977431" cy="525368"/>
      </dsp:txXfrm>
    </dsp:sp>
    <dsp:sp modelId="{9872CFFF-B516-D340-8903-34CDB8ACAD7E}">
      <dsp:nvSpPr>
        <dsp:cNvPr id="0" name=""/>
        <dsp:cNvSpPr/>
      </dsp:nvSpPr>
      <dsp:spPr>
        <a:xfrm rot="5400000">
          <a:off x="-134356" y="4130130"/>
          <a:ext cx="895708" cy="626995"/>
        </a:xfrm>
        <a:prstGeom prst="chevron">
          <a:avLst/>
        </a:prstGeom>
        <a:gradFill rotWithShape="0">
          <a:gsLst>
            <a:gs pos="0">
              <a:schemeClr val="accent2">
                <a:hueOff val="0"/>
                <a:satOff val="0"/>
                <a:lumOff val="0"/>
                <a:alphaOff val="0"/>
              </a:schemeClr>
            </a:gs>
            <a:gs pos="100000">
              <a:schemeClr val="accent2">
                <a:hueOff val="0"/>
                <a:satOff val="0"/>
                <a:lumOff val="0"/>
                <a:alphaOff val="0"/>
                <a:shade val="76000"/>
                <a:lumMod val="90000"/>
              </a:schemeClr>
            </a:gs>
          </a:gsLst>
          <a:lin ang="5400000" scaled="0"/>
        </a:gradFill>
        <a:ln w="9525" cap="flat" cmpd="sng" algn="ctr">
          <a:solidFill>
            <a:schemeClr val="accent2">
              <a:hueOff val="0"/>
              <a:satOff val="0"/>
              <a:lumOff val="0"/>
              <a:alphaOff val="0"/>
            </a:schemeClr>
          </a:solidFill>
          <a:prstDash val="solid"/>
        </a:ln>
        <a:effectLst>
          <a:outerShdw blurRad="38100" dist="38100" dir="4800000" sx="98000" sy="98000" rotWithShape="0">
            <a:srgbClr val="000000">
              <a:alpha val="32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t>6</a:t>
          </a:r>
          <a:endParaRPr lang="en-US" sz="1800" kern="1200" dirty="0"/>
        </a:p>
      </dsp:txBody>
      <dsp:txXfrm rot="-5400000">
        <a:off x="1" y="4309272"/>
        <a:ext cx="626995" cy="268713"/>
      </dsp:txXfrm>
    </dsp:sp>
    <dsp:sp modelId="{71398550-47CF-624B-95CD-D018BB181DB8}">
      <dsp:nvSpPr>
        <dsp:cNvPr id="0" name=""/>
        <dsp:cNvSpPr/>
      </dsp:nvSpPr>
      <dsp:spPr>
        <a:xfrm rot="5400000">
          <a:off x="3838816" y="749760"/>
          <a:ext cx="582210" cy="700585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t>Προώθηση </a:t>
          </a:r>
          <a:r>
            <a:rPr lang="mr-IN" sz="2400" kern="1200" dirty="0"/>
            <a:t>–</a:t>
          </a:r>
          <a:r>
            <a:rPr lang="el-GR" sz="2400" kern="1200" dirty="0"/>
            <a:t> Υλοποίηση</a:t>
          </a:r>
          <a:endParaRPr lang="en-US" sz="2400" kern="1200" dirty="0"/>
        </a:p>
      </dsp:txBody>
      <dsp:txXfrm rot="-5400000">
        <a:off x="626996" y="3990002"/>
        <a:ext cx="6977431" cy="525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70CD0-AC16-4FA8-BA95-9B164D9FBC96}">
      <dsp:nvSpPr>
        <dsp:cNvPr id="0" name=""/>
        <dsp:cNvSpPr/>
      </dsp:nvSpPr>
      <dsp:spPr>
        <a:xfrm rot="16200000">
          <a:off x="608189" y="-571504"/>
          <a:ext cx="3250429" cy="4393437"/>
        </a:xfrm>
        <a:prstGeom prst="round1Rect">
          <a:avLst/>
        </a:prstGeom>
        <a:gradFill rotWithShape="0">
          <a:gsLst>
            <a:gs pos="0">
              <a:schemeClr val="accent2">
                <a:hueOff val="0"/>
                <a:satOff val="0"/>
                <a:lumOff val="0"/>
                <a:alphaOff val="0"/>
              </a:schemeClr>
            </a:gs>
            <a:gs pos="100000">
              <a:schemeClr val="accent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l-GR" sz="1800" b="1" kern="1200" dirty="0"/>
            <a:t>       </a:t>
          </a:r>
          <a:r>
            <a:rPr lang="el-GR" sz="1800" b="1" kern="1200" dirty="0">
              <a:latin typeface="+mn-lt"/>
            </a:rPr>
            <a:t>Δυνατά σημεία </a:t>
          </a:r>
        </a:p>
        <a:p>
          <a:pPr marL="0" lvl="0" indent="0" algn="ctr" defTabSz="800100">
            <a:lnSpc>
              <a:spcPct val="90000"/>
            </a:lnSpc>
            <a:spcBef>
              <a:spcPct val="0"/>
            </a:spcBef>
            <a:spcAft>
              <a:spcPct val="35000"/>
            </a:spcAft>
            <a:buNone/>
          </a:pPr>
          <a:r>
            <a:rPr lang="el-GR" sz="1800" b="1" kern="1200" dirty="0">
              <a:latin typeface="+mn-lt"/>
            </a:rPr>
            <a:t>    (</a:t>
          </a:r>
          <a:r>
            <a:rPr lang="en-US" sz="1800" b="1" kern="1200" dirty="0">
              <a:latin typeface="Arial" panose="020B0604020202020204" pitchFamily="34" charset="0"/>
              <a:cs typeface="Arial" panose="020B0604020202020204" pitchFamily="34" charset="0"/>
            </a:rPr>
            <a:t>Strengths</a:t>
          </a:r>
          <a:r>
            <a:rPr lang="el-GR" sz="1800" b="1" kern="1200" dirty="0">
              <a:latin typeface="Arial" panose="020B0604020202020204" pitchFamily="34" charset="0"/>
              <a:cs typeface="Arial" panose="020B0604020202020204" pitchFamily="34" charset="0"/>
            </a:rPr>
            <a:t>)</a:t>
          </a:r>
          <a:endParaRPr lang="en-US" sz="2400" b="1"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l-GR" sz="1400" b="1" kern="1200" dirty="0">
              <a:latin typeface="+mn-lt"/>
            </a:rPr>
            <a:t>Εργατικοί υπεύθυνοι εκπαιδευτικοί</a:t>
          </a:r>
        </a:p>
        <a:p>
          <a:pPr marL="114300" lvl="1" indent="-114300" algn="l" defTabSz="622300">
            <a:lnSpc>
              <a:spcPct val="90000"/>
            </a:lnSpc>
            <a:spcBef>
              <a:spcPct val="0"/>
            </a:spcBef>
            <a:spcAft>
              <a:spcPct val="15000"/>
            </a:spcAft>
            <a:buChar char="•"/>
          </a:pPr>
          <a:r>
            <a:rPr lang="el-GR" sz="1400" b="1" kern="1200" dirty="0">
              <a:latin typeface="+mn-lt"/>
            </a:rPr>
            <a:t>Συνεργατικό κλίμα</a:t>
          </a:r>
          <a:r>
            <a:rPr lang="en-US" sz="1400" b="1" kern="1200" dirty="0">
              <a:latin typeface="+mn-lt"/>
            </a:rPr>
            <a:t>,</a:t>
          </a:r>
          <a:r>
            <a:rPr lang="el-GR" sz="1400" b="1" kern="1200" dirty="0">
              <a:latin typeface="+mn-lt"/>
            </a:rPr>
            <a:t> κουλτούρα</a:t>
          </a:r>
          <a:r>
            <a:rPr lang="en-US" sz="1400" b="1" kern="1200" dirty="0">
              <a:latin typeface="+mn-lt"/>
            </a:rPr>
            <a:t> </a:t>
          </a:r>
          <a:r>
            <a:rPr lang="el-GR" sz="1400" b="1" kern="1200" dirty="0">
              <a:latin typeface="+mn-lt"/>
            </a:rPr>
            <a:t>συνεργασίας και μάθησης </a:t>
          </a:r>
        </a:p>
        <a:p>
          <a:pPr marL="114300" lvl="1" indent="-114300" algn="l" defTabSz="622300">
            <a:lnSpc>
              <a:spcPct val="90000"/>
            </a:lnSpc>
            <a:spcBef>
              <a:spcPct val="0"/>
            </a:spcBef>
            <a:spcAft>
              <a:spcPct val="15000"/>
            </a:spcAft>
            <a:buChar char="•"/>
          </a:pPr>
          <a:r>
            <a:rPr lang="el-GR" sz="1400" b="1" kern="1200" dirty="0">
              <a:latin typeface="+mn-lt"/>
            </a:rPr>
            <a:t>Εκπαιδευτικοί με ιδιαίτερο ενδιαφέρον  και ικανότητες στη χρήση Τ.Π.Ε</a:t>
          </a:r>
        </a:p>
        <a:p>
          <a:pPr marL="114300" lvl="1" indent="-114300" algn="l" defTabSz="622300">
            <a:lnSpc>
              <a:spcPct val="90000"/>
            </a:lnSpc>
            <a:spcBef>
              <a:spcPct val="0"/>
            </a:spcBef>
            <a:spcAft>
              <a:spcPct val="15000"/>
            </a:spcAft>
            <a:buChar char="•"/>
          </a:pPr>
          <a:r>
            <a:rPr lang="el-GR" sz="1400" b="1" kern="1200" dirty="0">
              <a:latin typeface="+mn-lt"/>
            </a:rPr>
            <a:t>Αίθουσες διδασκαλίας πλήρως εξοπλισμένες με σύγχρονα μέσα Τ.Π.Ε</a:t>
          </a:r>
        </a:p>
        <a:p>
          <a:pPr marL="114300" lvl="1" indent="-114300" algn="l" defTabSz="622300">
            <a:lnSpc>
              <a:spcPct val="90000"/>
            </a:lnSpc>
            <a:spcBef>
              <a:spcPct val="0"/>
            </a:spcBef>
            <a:spcAft>
              <a:spcPct val="15000"/>
            </a:spcAft>
            <a:buChar char="•"/>
          </a:pPr>
          <a:r>
            <a:rPr lang="el-GR" sz="1400" b="1" kern="1200" dirty="0">
              <a:latin typeface="+mn-lt"/>
            </a:rPr>
            <a:t>Ψηλά Μαθησιακά αποτελέσματα των μαθητών</a:t>
          </a:r>
        </a:p>
        <a:p>
          <a:pPr marL="114300" lvl="1" indent="-114300" algn="l" defTabSz="622300">
            <a:lnSpc>
              <a:spcPct val="90000"/>
            </a:lnSpc>
            <a:spcBef>
              <a:spcPct val="0"/>
            </a:spcBef>
            <a:spcAft>
              <a:spcPct val="15000"/>
            </a:spcAft>
            <a:buChar char="•"/>
          </a:pPr>
          <a:r>
            <a:rPr lang="el-GR" sz="1400" b="1" kern="1200" dirty="0">
              <a:latin typeface="+mn-lt"/>
            </a:rPr>
            <a:t>Μειωμένα έως ανύπαρκτα περιστατικά αντικοινωνικής ή </a:t>
          </a:r>
          <a:r>
            <a:rPr lang="el-GR" sz="1400" b="1" kern="1200" dirty="0" err="1">
              <a:latin typeface="+mn-lt"/>
            </a:rPr>
            <a:t>παραβατικής</a:t>
          </a:r>
          <a:r>
            <a:rPr lang="el-GR" sz="1400" b="1" kern="1200" dirty="0">
              <a:latin typeface="+mn-lt"/>
            </a:rPr>
            <a:t> συμπεριφοράς</a:t>
          </a:r>
        </a:p>
        <a:p>
          <a:pPr marL="114300" lvl="1" indent="-114300" algn="l" defTabSz="622300">
            <a:lnSpc>
              <a:spcPct val="90000"/>
            </a:lnSpc>
            <a:spcBef>
              <a:spcPct val="0"/>
            </a:spcBef>
            <a:spcAft>
              <a:spcPct val="15000"/>
            </a:spcAft>
            <a:buChar char="•"/>
          </a:pPr>
          <a:r>
            <a:rPr lang="el-GR" sz="1400" b="1" kern="1200" dirty="0">
              <a:latin typeface="+mn-lt"/>
            </a:rPr>
            <a:t>Δραστήριος Σύνδεσμος Γονέων </a:t>
          </a:r>
        </a:p>
      </dsp:txBody>
      <dsp:txXfrm rot="5400000">
        <a:off x="36684" y="1"/>
        <a:ext cx="4393437" cy="2437821"/>
      </dsp:txXfrm>
    </dsp:sp>
    <dsp:sp modelId="{71CF20A1-DF53-45DD-91B6-4E9BEE4904CD}">
      <dsp:nvSpPr>
        <dsp:cNvPr id="0" name=""/>
        <dsp:cNvSpPr/>
      </dsp:nvSpPr>
      <dsp:spPr>
        <a:xfrm>
          <a:off x="4393437" y="0"/>
          <a:ext cx="4393437" cy="3250429"/>
        </a:xfrm>
        <a:prstGeom prst="round1Rect">
          <a:avLst/>
        </a:prstGeom>
        <a:gradFill rotWithShape="0">
          <a:gsLst>
            <a:gs pos="0">
              <a:schemeClr val="accent3">
                <a:hueOff val="0"/>
                <a:satOff val="0"/>
                <a:lumOff val="0"/>
                <a:alphaOff val="0"/>
              </a:schemeClr>
            </a:gs>
            <a:gs pos="100000">
              <a:schemeClr val="accent3">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a:lnSpc>
              <a:spcPct val="90000"/>
            </a:lnSpc>
            <a:spcBef>
              <a:spcPct val="0"/>
            </a:spcBef>
            <a:spcAft>
              <a:spcPct val="35000"/>
            </a:spcAft>
            <a:buNone/>
          </a:pPr>
          <a:r>
            <a:rPr lang="el-GR" sz="1900" b="1" kern="1200" dirty="0"/>
            <a:t>           </a:t>
          </a:r>
        </a:p>
        <a:p>
          <a:pPr marL="0" lvl="0" indent="0" algn="ctr" defTabSz="844550">
            <a:lnSpc>
              <a:spcPct val="90000"/>
            </a:lnSpc>
            <a:spcBef>
              <a:spcPct val="0"/>
            </a:spcBef>
            <a:spcAft>
              <a:spcPct val="35000"/>
            </a:spcAft>
            <a:buNone/>
          </a:pPr>
          <a:r>
            <a:rPr lang="el-GR" sz="1900" b="1" kern="1200" dirty="0"/>
            <a:t>Αδύνατα σημεία         </a:t>
          </a:r>
          <a:r>
            <a:rPr lang="el-GR" sz="2400" b="1" kern="1200" dirty="0"/>
            <a:t> </a:t>
          </a:r>
        </a:p>
        <a:p>
          <a:pPr marL="0" lvl="0" indent="0" algn="ctr" defTabSz="844550">
            <a:lnSpc>
              <a:spcPct val="90000"/>
            </a:lnSpc>
            <a:spcBef>
              <a:spcPct val="0"/>
            </a:spcBef>
            <a:spcAft>
              <a:spcPct val="35000"/>
            </a:spcAft>
            <a:buNone/>
          </a:pPr>
          <a:r>
            <a:rPr lang="el-GR" sz="2000" b="1" kern="1200" dirty="0">
              <a:latin typeface="Arial" panose="020B0604020202020204" pitchFamily="34" charset="0"/>
              <a:cs typeface="Arial" panose="020B0604020202020204" pitchFamily="34" charset="0"/>
            </a:rPr>
            <a:t>(</a:t>
          </a:r>
          <a:r>
            <a:rPr lang="en-US" sz="2000" b="1" kern="1200" dirty="0">
              <a:latin typeface="Arial" panose="020B0604020202020204" pitchFamily="34" charset="0"/>
              <a:cs typeface="Arial" panose="020B0604020202020204" pitchFamily="34" charset="0"/>
            </a:rPr>
            <a:t>Weaknesses</a:t>
          </a:r>
          <a:r>
            <a:rPr lang="el-GR" sz="2000" b="1" kern="1200" dirty="0">
              <a:latin typeface="Arial" panose="020B0604020202020204" pitchFamily="34" charset="0"/>
              <a:cs typeface="Arial" panose="020B0604020202020204" pitchFamily="34" charset="0"/>
            </a:rPr>
            <a:t>)</a:t>
          </a:r>
          <a:r>
            <a:rPr lang="el-GR" sz="1400" b="1" kern="1200" dirty="0">
              <a:latin typeface="Arial" panose="020B0604020202020204" pitchFamily="34" charset="0"/>
              <a:cs typeface="Arial" panose="020B0604020202020204" pitchFamily="34" charset="0"/>
            </a:rPr>
            <a:t> </a:t>
          </a:r>
        </a:p>
        <a:p>
          <a:pPr marL="171450" lvl="1" indent="-171450" algn="l" defTabSz="711200">
            <a:lnSpc>
              <a:spcPct val="90000"/>
            </a:lnSpc>
            <a:spcBef>
              <a:spcPct val="0"/>
            </a:spcBef>
            <a:spcAft>
              <a:spcPct val="15000"/>
            </a:spcAft>
            <a:buChar char="•"/>
          </a:pPr>
          <a:r>
            <a:rPr lang="el-GR" sz="1600" b="1" kern="1200" dirty="0"/>
            <a:t>Μεγάλος Αριθμός μαθητών σε κάθε τάξη</a:t>
          </a:r>
          <a:endParaRPr lang="el-GR" sz="1600" kern="1200" dirty="0"/>
        </a:p>
        <a:p>
          <a:pPr marL="171450" lvl="1" indent="-171450" algn="l" defTabSz="711200">
            <a:lnSpc>
              <a:spcPct val="90000"/>
            </a:lnSpc>
            <a:spcBef>
              <a:spcPct val="0"/>
            </a:spcBef>
            <a:spcAft>
              <a:spcPct val="15000"/>
            </a:spcAft>
            <a:buChar char="•"/>
          </a:pPr>
          <a:r>
            <a:rPr lang="el-GR" sz="1600" b="1" kern="1200" dirty="0"/>
            <a:t>Απώλεια μαθησιακού χρόνου </a:t>
          </a:r>
        </a:p>
        <a:p>
          <a:pPr marL="114300" lvl="1" indent="-114300" algn="l" defTabSz="622300">
            <a:lnSpc>
              <a:spcPct val="90000"/>
            </a:lnSpc>
            <a:spcBef>
              <a:spcPct val="0"/>
            </a:spcBef>
            <a:spcAft>
              <a:spcPct val="15000"/>
            </a:spcAft>
            <a:buChar char="•"/>
          </a:pPr>
          <a:endParaRPr lang="el-GR" sz="1400" kern="1200" dirty="0"/>
        </a:p>
        <a:p>
          <a:pPr marL="285750" lvl="1" indent="-285750" algn="l" defTabSz="1600200">
            <a:lnSpc>
              <a:spcPct val="90000"/>
            </a:lnSpc>
            <a:spcBef>
              <a:spcPct val="0"/>
            </a:spcBef>
            <a:spcAft>
              <a:spcPct val="15000"/>
            </a:spcAft>
            <a:buChar char="•"/>
          </a:pPr>
          <a:endParaRPr lang="el-GR" sz="3600" kern="1200" dirty="0"/>
        </a:p>
        <a:p>
          <a:pPr marL="285750" lvl="1" indent="-285750" algn="l" defTabSz="1600200">
            <a:lnSpc>
              <a:spcPct val="90000"/>
            </a:lnSpc>
            <a:spcBef>
              <a:spcPct val="0"/>
            </a:spcBef>
            <a:spcAft>
              <a:spcPct val="15000"/>
            </a:spcAft>
            <a:buChar char="•"/>
          </a:pPr>
          <a:endParaRPr lang="el-GR" sz="3600" kern="1200" dirty="0"/>
        </a:p>
        <a:p>
          <a:pPr marL="285750" lvl="1" indent="-285750" algn="l" defTabSz="1600200">
            <a:lnSpc>
              <a:spcPct val="90000"/>
            </a:lnSpc>
            <a:spcBef>
              <a:spcPct val="0"/>
            </a:spcBef>
            <a:spcAft>
              <a:spcPct val="15000"/>
            </a:spcAft>
            <a:buChar char="•"/>
          </a:pPr>
          <a:endParaRPr lang="el-GR" sz="3600" kern="1200" dirty="0"/>
        </a:p>
        <a:p>
          <a:pPr marL="285750" lvl="1" indent="-285750" algn="l" defTabSz="1600200">
            <a:lnSpc>
              <a:spcPct val="90000"/>
            </a:lnSpc>
            <a:spcBef>
              <a:spcPct val="0"/>
            </a:spcBef>
            <a:spcAft>
              <a:spcPct val="15000"/>
            </a:spcAft>
            <a:buChar char="•"/>
          </a:pPr>
          <a:endParaRPr lang="el-GR" sz="3600" kern="1200" dirty="0"/>
        </a:p>
        <a:p>
          <a:pPr marL="285750" lvl="1" indent="-285750" algn="l" defTabSz="1600200">
            <a:lnSpc>
              <a:spcPct val="90000"/>
            </a:lnSpc>
            <a:spcBef>
              <a:spcPct val="0"/>
            </a:spcBef>
            <a:spcAft>
              <a:spcPct val="15000"/>
            </a:spcAft>
            <a:buChar char="•"/>
          </a:pPr>
          <a:r>
            <a:rPr lang="el-GR" sz="3600" kern="1200" dirty="0"/>
            <a:t>κ</a:t>
          </a:r>
        </a:p>
      </dsp:txBody>
      <dsp:txXfrm>
        <a:off x="4393437" y="0"/>
        <a:ext cx="4393437" cy="2437821"/>
      </dsp:txXfrm>
    </dsp:sp>
    <dsp:sp modelId="{C42298EC-9305-478F-AD28-65D69E2500FA}">
      <dsp:nvSpPr>
        <dsp:cNvPr id="0" name=""/>
        <dsp:cNvSpPr/>
      </dsp:nvSpPr>
      <dsp:spPr>
        <a:xfrm rot="10800000">
          <a:off x="0" y="3214706"/>
          <a:ext cx="4393437" cy="3178984"/>
        </a:xfrm>
        <a:prstGeom prst="round1Rect">
          <a:avLst/>
        </a:prstGeom>
        <a:gradFill rotWithShape="0">
          <a:gsLst>
            <a:gs pos="0">
              <a:schemeClr val="accent4">
                <a:hueOff val="0"/>
                <a:satOff val="0"/>
                <a:lumOff val="0"/>
                <a:alphaOff val="0"/>
              </a:schemeClr>
            </a:gs>
            <a:gs pos="100000">
              <a:schemeClr val="accent4">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endParaRPr lang="el-GR" sz="1800" b="1" kern="1200" dirty="0">
            <a:latin typeface="Arial" panose="020B0604020202020204" pitchFamily="34" charset="0"/>
            <a:cs typeface="Arial" panose="020B0604020202020204" pitchFamily="34" charset="0"/>
          </a:endParaRPr>
        </a:p>
      </dsp:txBody>
      <dsp:txXfrm rot="10800000">
        <a:off x="0" y="4009452"/>
        <a:ext cx="4393437" cy="2384238"/>
      </dsp:txXfrm>
    </dsp:sp>
    <dsp:sp modelId="{2937ED92-089F-4547-9E52-C546F0E786FB}">
      <dsp:nvSpPr>
        <dsp:cNvPr id="0" name=""/>
        <dsp:cNvSpPr/>
      </dsp:nvSpPr>
      <dsp:spPr>
        <a:xfrm rot="5400000">
          <a:off x="4964940" y="2643202"/>
          <a:ext cx="3250429" cy="4393437"/>
        </a:xfrm>
        <a:prstGeom prst="round1Rect">
          <a:avLst/>
        </a:prstGeom>
        <a:gradFill rotWithShape="0">
          <a:gsLst>
            <a:gs pos="0">
              <a:schemeClr val="accent5">
                <a:hueOff val="0"/>
                <a:satOff val="0"/>
                <a:lumOff val="0"/>
                <a:alphaOff val="0"/>
              </a:schemeClr>
            </a:gs>
            <a:gs pos="100000">
              <a:schemeClr val="accent5">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endParaRPr lang="en-US" sz="1900" b="1" kern="1200" dirty="0"/>
        </a:p>
      </dsp:txBody>
      <dsp:txXfrm rot="-5400000">
        <a:off x="4393436" y="4027314"/>
        <a:ext cx="4393437" cy="2437821"/>
      </dsp:txXfrm>
    </dsp:sp>
    <dsp:sp modelId="{FF38722F-3CB4-43C7-9E3B-977E7DE01F05}">
      <dsp:nvSpPr>
        <dsp:cNvPr id="0" name=""/>
        <dsp:cNvSpPr/>
      </dsp:nvSpPr>
      <dsp:spPr>
        <a:xfrm>
          <a:off x="4359049" y="3214137"/>
          <a:ext cx="68774" cy="72582"/>
        </a:xfrm>
        <a:prstGeom prst="roundRect">
          <a:avLst/>
        </a:prstGeom>
        <a:solidFill>
          <a:schemeClr val="accent2">
            <a:tint val="40000"/>
            <a:hueOff val="0"/>
            <a:satOff val="0"/>
            <a:lumOff val="0"/>
            <a:alphaOff val="0"/>
          </a:schemeClr>
        </a:soli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endParaRPr lang="el-GR" sz="500" kern="1200" dirty="0"/>
        </a:p>
      </dsp:txBody>
      <dsp:txXfrm>
        <a:off x="4362406" y="3217494"/>
        <a:ext cx="62060" cy="658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E37A1-BFBA-4AE1-A175-4AABDC2A3B64}">
      <dsp:nvSpPr>
        <dsp:cNvPr id="0" name=""/>
        <dsp:cNvSpPr/>
      </dsp:nvSpPr>
      <dsp:spPr>
        <a:xfrm>
          <a:off x="1576501" y="-168054"/>
          <a:ext cx="5076611" cy="5076611"/>
        </a:xfrm>
        <a:prstGeom prst="circularArrow">
          <a:avLst>
            <a:gd name="adj1" fmla="val 5544"/>
            <a:gd name="adj2" fmla="val 330680"/>
            <a:gd name="adj3" fmla="val 13340945"/>
            <a:gd name="adj4" fmla="val 17656766"/>
            <a:gd name="adj5" fmla="val 5757"/>
          </a:avLst>
        </a:prstGeom>
        <a:gradFill rotWithShape="0">
          <a:gsLst>
            <a:gs pos="0">
              <a:schemeClr val="accent4">
                <a:tint val="40000"/>
                <a:hueOff val="0"/>
                <a:satOff val="0"/>
                <a:lumOff val="0"/>
                <a:alphaOff val="0"/>
              </a:schemeClr>
            </a:gs>
            <a:gs pos="100000">
              <a:schemeClr val="accent4">
                <a:tint val="40000"/>
                <a:hueOff val="0"/>
                <a:satOff val="0"/>
                <a:lumOff val="0"/>
                <a:alphaOff val="0"/>
                <a:shade val="76000"/>
                <a:lumMod val="9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6B0C329-D580-49AE-92A6-8206B5DA5F45}">
      <dsp:nvSpPr>
        <dsp:cNvPr id="0" name=""/>
        <dsp:cNvSpPr/>
      </dsp:nvSpPr>
      <dsp:spPr>
        <a:xfrm>
          <a:off x="2711163" y="-8"/>
          <a:ext cx="2807287" cy="1219804"/>
        </a:xfrm>
        <a:prstGeom prst="roundRect">
          <a:avLst/>
        </a:prstGeom>
        <a:gradFill rotWithShape="0">
          <a:gsLst>
            <a:gs pos="0">
              <a:schemeClr val="accent4">
                <a:hueOff val="0"/>
                <a:satOff val="0"/>
                <a:lumOff val="0"/>
                <a:alphaOff val="0"/>
              </a:schemeClr>
            </a:gs>
            <a:gs pos="100000">
              <a:schemeClr val="accent4">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Arial" panose="020B0604020202020204" pitchFamily="34" charset="0"/>
              <a:cs typeface="Arial" panose="020B0604020202020204" pitchFamily="34" charset="0"/>
            </a:rPr>
            <a:t>Διερεύνηση προσωπικών αναγκών </a:t>
          </a:r>
        </a:p>
        <a:p>
          <a:pPr marL="0" lvl="0" indent="0" algn="ctr" defTabSz="800100">
            <a:lnSpc>
              <a:spcPct val="90000"/>
            </a:lnSpc>
            <a:spcBef>
              <a:spcPct val="0"/>
            </a:spcBef>
            <a:spcAft>
              <a:spcPct val="35000"/>
            </a:spcAft>
            <a:buNone/>
          </a:pPr>
          <a:r>
            <a:rPr lang="el-GR" sz="1800" b="1" kern="1200" dirty="0">
              <a:latin typeface="Arial" panose="020B0604020202020204" pitchFamily="34" charset="0"/>
              <a:cs typeface="Arial" panose="020B0604020202020204" pitchFamily="34" charset="0"/>
            </a:rPr>
            <a:t>Περιγραφή του προβλήματος</a:t>
          </a:r>
          <a:endParaRPr lang="en-US" sz="1800" b="1" kern="1200" dirty="0">
            <a:latin typeface="Arial" panose="020B0604020202020204" pitchFamily="34" charset="0"/>
            <a:cs typeface="Arial" panose="020B0604020202020204" pitchFamily="34" charset="0"/>
          </a:endParaRPr>
        </a:p>
      </dsp:txBody>
      <dsp:txXfrm>
        <a:off x="2770709" y="59538"/>
        <a:ext cx="2688195" cy="1100712"/>
      </dsp:txXfrm>
    </dsp:sp>
    <dsp:sp modelId="{5FC5DAE0-E53E-48C5-A288-1491605A4A48}">
      <dsp:nvSpPr>
        <dsp:cNvPr id="0" name=""/>
        <dsp:cNvSpPr/>
      </dsp:nvSpPr>
      <dsp:spPr>
        <a:xfrm>
          <a:off x="4699957" y="1423228"/>
          <a:ext cx="2977951" cy="1359581"/>
        </a:xfrm>
        <a:prstGeom prst="roundRect">
          <a:avLst/>
        </a:prstGeom>
        <a:gradFill rotWithShape="0">
          <a:gsLst>
            <a:gs pos="0">
              <a:schemeClr val="accent4">
                <a:hueOff val="-1141406"/>
                <a:satOff val="12011"/>
                <a:lumOff val="687"/>
                <a:alphaOff val="0"/>
              </a:schemeClr>
            </a:gs>
            <a:gs pos="100000">
              <a:schemeClr val="accent4">
                <a:hueOff val="-1141406"/>
                <a:satOff val="12011"/>
                <a:lumOff val="687"/>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Arial" panose="020B0604020202020204" pitchFamily="34" charset="0"/>
              <a:cs typeface="Arial" panose="020B0604020202020204" pitchFamily="34" charset="0"/>
            </a:rPr>
            <a:t>Έρευνα - Τεκμηρίωση – Επανατοποθέτηση του προβλήματος </a:t>
          </a:r>
          <a:endParaRPr lang="en-US" sz="1800" b="1" kern="1200" dirty="0">
            <a:latin typeface="Arial" panose="020B0604020202020204" pitchFamily="34" charset="0"/>
            <a:cs typeface="Arial" panose="020B0604020202020204" pitchFamily="34" charset="0"/>
          </a:endParaRPr>
        </a:p>
      </dsp:txBody>
      <dsp:txXfrm>
        <a:off x="4766326" y="1489597"/>
        <a:ext cx="2845213" cy="1226843"/>
      </dsp:txXfrm>
    </dsp:sp>
    <dsp:sp modelId="{DA5A98C5-E2FF-4779-B29C-6E0A12E24D3C}">
      <dsp:nvSpPr>
        <dsp:cNvPr id="0" name=""/>
        <dsp:cNvSpPr/>
      </dsp:nvSpPr>
      <dsp:spPr>
        <a:xfrm>
          <a:off x="4698448" y="3929062"/>
          <a:ext cx="3131357" cy="1183845"/>
        </a:xfrm>
        <a:prstGeom prst="roundRect">
          <a:avLst/>
        </a:prstGeom>
        <a:gradFill rotWithShape="0">
          <a:gsLst>
            <a:gs pos="0">
              <a:schemeClr val="accent4">
                <a:hueOff val="-2282812"/>
                <a:satOff val="24021"/>
                <a:lumOff val="1373"/>
                <a:alphaOff val="0"/>
              </a:schemeClr>
            </a:gs>
            <a:gs pos="100000">
              <a:schemeClr val="accent4">
                <a:hueOff val="-2282812"/>
                <a:satOff val="24021"/>
                <a:lumOff val="1373"/>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Arial" panose="020B0604020202020204" pitchFamily="34" charset="0"/>
              <a:cs typeface="Arial" panose="020B0604020202020204" pitchFamily="34" charset="0"/>
            </a:rPr>
            <a:t>Θεωρητική Υποστήριξη - Επιμόρφωση</a:t>
          </a:r>
          <a:endParaRPr lang="en-US" sz="1800" b="1" kern="1200" dirty="0">
            <a:latin typeface="Arial" panose="020B0604020202020204" pitchFamily="34" charset="0"/>
            <a:cs typeface="Arial" panose="020B0604020202020204" pitchFamily="34" charset="0"/>
          </a:endParaRPr>
        </a:p>
      </dsp:txBody>
      <dsp:txXfrm>
        <a:off x="4756239" y="3986853"/>
        <a:ext cx="3015775" cy="1068263"/>
      </dsp:txXfrm>
    </dsp:sp>
    <dsp:sp modelId="{2C2E9A49-0B6A-4F59-88F0-6BB616AF242A}">
      <dsp:nvSpPr>
        <dsp:cNvPr id="0" name=""/>
        <dsp:cNvSpPr/>
      </dsp:nvSpPr>
      <dsp:spPr>
        <a:xfrm>
          <a:off x="837643" y="3929075"/>
          <a:ext cx="3038888" cy="1183845"/>
        </a:xfrm>
        <a:prstGeom prst="roundRect">
          <a:avLst/>
        </a:prstGeom>
        <a:gradFill rotWithShape="0">
          <a:gsLst>
            <a:gs pos="0">
              <a:schemeClr val="accent4">
                <a:hueOff val="-3424217"/>
                <a:satOff val="36032"/>
                <a:lumOff val="2060"/>
                <a:alphaOff val="0"/>
              </a:schemeClr>
            </a:gs>
            <a:gs pos="100000">
              <a:schemeClr val="accent4">
                <a:hueOff val="-3424217"/>
                <a:satOff val="36032"/>
                <a:lumOff val="206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Arial" panose="020B0604020202020204" pitchFamily="34" charset="0"/>
              <a:cs typeface="Arial" panose="020B0604020202020204" pitchFamily="34" charset="0"/>
            </a:rPr>
            <a:t>Σχεδιασμός – Υλοποίηση και Αξιολόγηση των δράσεων</a:t>
          </a:r>
          <a:endParaRPr lang="en-US" sz="1800" b="1" kern="1200" dirty="0">
            <a:latin typeface="Arial" panose="020B0604020202020204" pitchFamily="34" charset="0"/>
            <a:cs typeface="Arial" panose="020B0604020202020204" pitchFamily="34" charset="0"/>
          </a:endParaRPr>
        </a:p>
      </dsp:txBody>
      <dsp:txXfrm>
        <a:off x="895434" y="3986866"/>
        <a:ext cx="2923306" cy="1068263"/>
      </dsp:txXfrm>
    </dsp:sp>
    <dsp:sp modelId="{A176B856-E15A-4141-85AA-7824184BBE2B}">
      <dsp:nvSpPr>
        <dsp:cNvPr id="0" name=""/>
        <dsp:cNvSpPr/>
      </dsp:nvSpPr>
      <dsp:spPr>
        <a:xfrm>
          <a:off x="551691" y="1425627"/>
          <a:ext cx="3038840" cy="1354783"/>
        </a:xfrm>
        <a:prstGeom prst="roundRect">
          <a:avLst/>
        </a:prstGeom>
        <a:gradFill rotWithShape="0">
          <a:gsLst>
            <a:gs pos="0">
              <a:schemeClr val="accent4">
                <a:hueOff val="-4565623"/>
                <a:satOff val="48042"/>
                <a:lumOff val="2746"/>
                <a:alphaOff val="0"/>
              </a:schemeClr>
            </a:gs>
            <a:gs pos="100000">
              <a:schemeClr val="accent4">
                <a:hueOff val="-4565623"/>
                <a:satOff val="48042"/>
                <a:lumOff val="2746"/>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Arial" panose="020B0604020202020204" pitchFamily="34" charset="0"/>
              <a:cs typeface="Arial" panose="020B0604020202020204" pitchFamily="34" charset="0"/>
            </a:rPr>
            <a:t>Έρευνα – Διαμορφωτική Αξιολόγηση και Τεκμηρίωση των αποτελεσμάτων </a:t>
          </a:r>
          <a:endParaRPr lang="en-US" sz="1800" b="1" kern="1200" dirty="0">
            <a:latin typeface="Arial" panose="020B0604020202020204" pitchFamily="34" charset="0"/>
            <a:cs typeface="Arial" panose="020B0604020202020204" pitchFamily="34" charset="0"/>
          </a:endParaRPr>
        </a:p>
      </dsp:txBody>
      <dsp:txXfrm>
        <a:off x="617826" y="1491762"/>
        <a:ext cx="2906570" cy="12225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D6977-C590-4D86-A6AC-8FFF821A3835}">
      <dsp:nvSpPr>
        <dsp:cNvPr id="0" name=""/>
        <dsp:cNvSpPr/>
      </dsp:nvSpPr>
      <dsp:spPr>
        <a:xfrm>
          <a:off x="5239608" y="2586459"/>
          <a:ext cx="311662" cy="1553361"/>
        </a:xfrm>
        <a:custGeom>
          <a:avLst/>
          <a:gdLst/>
          <a:ahLst/>
          <a:cxnLst/>
          <a:rect l="0" t="0" r="0" b="0"/>
          <a:pathLst>
            <a:path>
              <a:moveTo>
                <a:pt x="0" y="0"/>
              </a:moveTo>
              <a:lnTo>
                <a:pt x="0" y="1553361"/>
              </a:lnTo>
              <a:lnTo>
                <a:pt x="311662" y="1553361"/>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BA6DAFE-789A-4EBE-8C8B-C889BF1E9799}">
      <dsp:nvSpPr>
        <dsp:cNvPr id="0" name=""/>
        <dsp:cNvSpPr/>
      </dsp:nvSpPr>
      <dsp:spPr>
        <a:xfrm>
          <a:off x="3556631" y="1111257"/>
          <a:ext cx="2514076" cy="436327"/>
        </a:xfrm>
        <a:custGeom>
          <a:avLst/>
          <a:gdLst/>
          <a:ahLst/>
          <a:cxnLst/>
          <a:rect l="0" t="0" r="0" b="0"/>
          <a:pathLst>
            <a:path>
              <a:moveTo>
                <a:pt x="0" y="0"/>
              </a:moveTo>
              <a:lnTo>
                <a:pt x="0" y="218163"/>
              </a:lnTo>
              <a:lnTo>
                <a:pt x="2514076" y="218163"/>
              </a:lnTo>
              <a:lnTo>
                <a:pt x="2514076" y="436327"/>
              </a:lnTo>
            </a:path>
          </a:pathLst>
        </a:cu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2CA09CF-8E78-4246-83C5-3DEFD3E7F198}">
      <dsp:nvSpPr>
        <dsp:cNvPr id="0" name=""/>
        <dsp:cNvSpPr/>
      </dsp:nvSpPr>
      <dsp:spPr>
        <a:xfrm>
          <a:off x="2725531" y="2586459"/>
          <a:ext cx="311662" cy="1506004"/>
        </a:xfrm>
        <a:custGeom>
          <a:avLst/>
          <a:gdLst/>
          <a:ahLst/>
          <a:cxnLst/>
          <a:rect l="0" t="0" r="0" b="0"/>
          <a:pathLst>
            <a:path>
              <a:moveTo>
                <a:pt x="0" y="0"/>
              </a:moveTo>
              <a:lnTo>
                <a:pt x="0" y="1506004"/>
              </a:lnTo>
              <a:lnTo>
                <a:pt x="311662" y="1506004"/>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28C805A-43C2-42E2-B67A-C901E0370F32}">
      <dsp:nvSpPr>
        <dsp:cNvPr id="0" name=""/>
        <dsp:cNvSpPr/>
      </dsp:nvSpPr>
      <dsp:spPr>
        <a:xfrm>
          <a:off x="3510911" y="1111257"/>
          <a:ext cx="91440" cy="436327"/>
        </a:xfrm>
        <a:custGeom>
          <a:avLst/>
          <a:gdLst/>
          <a:ahLst/>
          <a:cxnLst/>
          <a:rect l="0" t="0" r="0" b="0"/>
          <a:pathLst>
            <a:path>
              <a:moveTo>
                <a:pt x="45720" y="0"/>
              </a:moveTo>
              <a:lnTo>
                <a:pt x="45720" y="436327"/>
              </a:lnTo>
            </a:path>
          </a:pathLst>
        </a:cu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476C47A-7171-4A74-9742-3FFF54DC2385}">
      <dsp:nvSpPr>
        <dsp:cNvPr id="0" name=""/>
        <dsp:cNvSpPr/>
      </dsp:nvSpPr>
      <dsp:spPr>
        <a:xfrm>
          <a:off x="211455" y="2586459"/>
          <a:ext cx="311662" cy="1409352"/>
        </a:xfrm>
        <a:custGeom>
          <a:avLst/>
          <a:gdLst/>
          <a:ahLst/>
          <a:cxnLst/>
          <a:rect l="0" t="0" r="0" b="0"/>
          <a:pathLst>
            <a:path>
              <a:moveTo>
                <a:pt x="0" y="0"/>
              </a:moveTo>
              <a:lnTo>
                <a:pt x="0" y="1409352"/>
              </a:lnTo>
              <a:lnTo>
                <a:pt x="311662" y="1409352"/>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5F325B2-46EF-406C-9FC5-FC2F8D7D4CFA}">
      <dsp:nvSpPr>
        <dsp:cNvPr id="0" name=""/>
        <dsp:cNvSpPr/>
      </dsp:nvSpPr>
      <dsp:spPr>
        <a:xfrm>
          <a:off x="1042554" y="1111257"/>
          <a:ext cx="2514076" cy="436327"/>
        </a:xfrm>
        <a:custGeom>
          <a:avLst/>
          <a:gdLst/>
          <a:ahLst/>
          <a:cxnLst/>
          <a:rect l="0" t="0" r="0" b="0"/>
          <a:pathLst>
            <a:path>
              <a:moveTo>
                <a:pt x="2514076" y="0"/>
              </a:moveTo>
              <a:lnTo>
                <a:pt x="2514076" y="218163"/>
              </a:lnTo>
              <a:lnTo>
                <a:pt x="0" y="218163"/>
              </a:lnTo>
              <a:lnTo>
                <a:pt x="0" y="436327"/>
              </a:lnTo>
            </a:path>
          </a:pathLst>
        </a:cu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14CBB7E-892C-4611-983D-51F14266D530}">
      <dsp:nvSpPr>
        <dsp:cNvPr id="0" name=""/>
        <dsp:cNvSpPr/>
      </dsp:nvSpPr>
      <dsp:spPr>
        <a:xfrm>
          <a:off x="1344119" y="72382"/>
          <a:ext cx="4425023" cy="1038874"/>
        </a:xfrm>
        <a:prstGeom prst="rect">
          <a:avLst/>
        </a:prstGeom>
        <a:gradFill rotWithShape="0">
          <a:gsLst>
            <a:gs pos="0">
              <a:schemeClr val="accent2">
                <a:hueOff val="0"/>
                <a:satOff val="0"/>
                <a:lumOff val="0"/>
                <a:alphaOff val="0"/>
              </a:schemeClr>
            </a:gs>
            <a:gs pos="100000">
              <a:schemeClr val="accent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l-GR" sz="2800" b="1" kern="1200" dirty="0" err="1"/>
            <a:t>Ενδοσχολική</a:t>
          </a:r>
          <a:r>
            <a:rPr lang="el-GR" sz="2800" b="1" kern="1200" dirty="0"/>
            <a:t> επιμόρφωση</a:t>
          </a:r>
        </a:p>
      </dsp:txBody>
      <dsp:txXfrm>
        <a:off x="1344119" y="72382"/>
        <a:ext cx="4425023" cy="1038874"/>
      </dsp:txXfrm>
    </dsp:sp>
    <dsp:sp modelId="{A241DD1A-889B-4C19-8D09-96BF3D49742D}">
      <dsp:nvSpPr>
        <dsp:cNvPr id="0" name=""/>
        <dsp:cNvSpPr/>
      </dsp:nvSpPr>
      <dsp:spPr>
        <a:xfrm>
          <a:off x="3680" y="1547584"/>
          <a:ext cx="2077749" cy="1038874"/>
        </a:xfrm>
        <a:prstGeom prst="rect">
          <a:avLst/>
        </a:prstGeom>
        <a:gradFill rotWithShape="0">
          <a:gsLst>
            <a:gs pos="0">
              <a:schemeClr val="accent4">
                <a:hueOff val="0"/>
                <a:satOff val="0"/>
                <a:lumOff val="0"/>
                <a:alphaOff val="0"/>
              </a:schemeClr>
            </a:gs>
            <a:gs pos="100000">
              <a:schemeClr val="accent4">
                <a:hueOff val="0"/>
                <a:satOff val="0"/>
                <a:lumOff val="0"/>
                <a:alphaOff val="0"/>
                <a:shade val="76000"/>
                <a:lumMod val="9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t>Λειτουργοί του Π.Ι.Κ.</a:t>
          </a:r>
        </a:p>
      </dsp:txBody>
      <dsp:txXfrm>
        <a:off x="3680" y="1547584"/>
        <a:ext cx="2077749" cy="1038874"/>
      </dsp:txXfrm>
    </dsp:sp>
    <dsp:sp modelId="{AB3D93E3-17F6-40E4-AE04-F9EF5EF07B79}">
      <dsp:nvSpPr>
        <dsp:cNvPr id="0" name=""/>
        <dsp:cNvSpPr/>
      </dsp:nvSpPr>
      <dsp:spPr>
        <a:xfrm>
          <a:off x="523117" y="3022786"/>
          <a:ext cx="2077749" cy="1946051"/>
        </a:xfrm>
        <a:prstGeom prst="rect">
          <a:avLst/>
        </a:prstGeom>
        <a:gradFill rotWithShape="0">
          <a:gsLst>
            <a:gs pos="0">
              <a:schemeClr val="accent5">
                <a:hueOff val="0"/>
                <a:satOff val="0"/>
                <a:lumOff val="0"/>
                <a:alphaOff val="0"/>
              </a:schemeClr>
            </a:gs>
            <a:gs pos="100000">
              <a:schemeClr val="accent5">
                <a:hueOff val="0"/>
                <a:satOff val="0"/>
                <a:lumOff val="0"/>
                <a:alphaOff val="0"/>
                <a:shade val="76000"/>
                <a:lumMod val="9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l-GR" sz="1200" kern="1200" dirty="0"/>
            <a:t> 1. Επαγγελματική Μάθηση</a:t>
          </a:r>
        </a:p>
        <a:p>
          <a:pPr marL="0" lvl="0" indent="0" algn="l" defTabSz="533400">
            <a:lnSpc>
              <a:spcPct val="90000"/>
            </a:lnSpc>
            <a:spcBef>
              <a:spcPct val="0"/>
            </a:spcBef>
            <a:spcAft>
              <a:spcPct val="35000"/>
            </a:spcAft>
            <a:buNone/>
          </a:pPr>
          <a:r>
            <a:rPr lang="el-GR" sz="1200" kern="1200" dirty="0"/>
            <a:t> 2.Καινοτόμα Σχολεία </a:t>
          </a:r>
        </a:p>
      </dsp:txBody>
      <dsp:txXfrm>
        <a:off x="523117" y="3022786"/>
        <a:ext cx="2077749" cy="1946051"/>
      </dsp:txXfrm>
    </dsp:sp>
    <dsp:sp modelId="{31E2E512-B426-4DE1-9264-ED0F4277B8F3}">
      <dsp:nvSpPr>
        <dsp:cNvPr id="0" name=""/>
        <dsp:cNvSpPr/>
      </dsp:nvSpPr>
      <dsp:spPr>
        <a:xfrm>
          <a:off x="2517756" y="1547584"/>
          <a:ext cx="2077749" cy="1038874"/>
        </a:xfrm>
        <a:prstGeom prst="rect">
          <a:avLst/>
        </a:prstGeom>
        <a:gradFill rotWithShape="0">
          <a:gsLst>
            <a:gs pos="0">
              <a:schemeClr val="accent4">
                <a:hueOff val="0"/>
                <a:satOff val="0"/>
                <a:lumOff val="0"/>
                <a:alphaOff val="0"/>
              </a:schemeClr>
            </a:gs>
            <a:gs pos="100000">
              <a:schemeClr val="accent4">
                <a:hueOff val="0"/>
                <a:satOff val="0"/>
                <a:lumOff val="0"/>
                <a:alphaOff val="0"/>
                <a:shade val="76000"/>
                <a:lumMod val="9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t>Πανεπιστήμια</a:t>
          </a:r>
        </a:p>
      </dsp:txBody>
      <dsp:txXfrm>
        <a:off x="2517756" y="1547584"/>
        <a:ext cx="2077749" cy="1038874"/>
      </dsp:txXfrm>
    </dsp:sp>
    <dsp:sp modelId="{96721F21-E4A0-48B4-B59A-CA97BBE37018}">
      <dsp:nvSpPr>
        <dsp:cNvPr id="0" name=""/>
        <dsp:cNvSpPr/>
      </dsp:nvSpPr>
      <dsp:spPr>
        <a:xfrm>
          <a:off x="3037194" y="3022786"/>
          <a:ext cx="2077749" cy="2139354"/>
        </a:xfrm>
        <a:prstGeom prst="rect">
          <a:avLst/>
        </a:prstGeom>
        <a:gradFill rotWithShape="0">
          <a:gsLst>
            <a:gs pos="0">
              <a:schemeClr val="accent5">
                <a:hueOff val="0"/>
                <a:satOff val="0"/>
                <a:lumOff val="0"/>
                <a:alphaOff val="0"/>
              </a:schemeClr>
            </a:gs>
            <a:gs pos="100000">
              <a:schemeClr val="accent5">
                <a:hueOff val="0"/>
                <a:satOff val="0"/>
                <a:lumOff val="0"/>
                <a:alphaOff val="0"/>
                <a:shade val="76000"/>
                <a:lumMod val="9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el-GR" sz="1100" kern="1200" dirty="0"/>
            <a:t> </a:t>
          </a:r>
          <a:r>
            <a:rPr lang="el-GR" sz="1200" kern="1200" dirty="0"/>
            <a:t>1. Καλλιέργεια Κριτικής   </a:t>
          </a:r>
        </a:p>
        <a:p>
          <a:pPr marL="0" lvl="0" indent="0" algn="l" defTabSz="488950">
            <a:lnSpc>
              <a:spcPct val="90000"/>
            </a:lnSpc>
            <a:spcBef>
              <a:spcPct val="0"/>
            </a:spcBef>
            <a:spcAft>
              <a:spcPct val="35000"/>
            </a:spcAft>
            <a:buNone/>
          </a:pPr>
          <a:r>
            <a:rPr lang="el-GR" sz="1200" kern="1200" dirty="0"/>
            <a:t>    Σκέψης-Πανεπιστήμιο  </a:t>
          </a:r>
        </a:p>
        <a:p>
          <a:pPr marL="0" lvl="0" indent="0" algn="l" defTabSz="488950">
            <a:lnSpc>
              <a:spcPct val="90000"/>
            </a:lnSpc>
            <a:spcBef>
              <a:spcPct val="0"/>
            </a:spcBef>
            <a:spcAft>
              <a:spcPct val="35000"/>
            </a:spcAft>
            <a:buNone/>
          </a:pPr>
          <a:r>
            <a:rPr lang="el-GR" sz="1200" kern="1200" dirty="0"/>
            <a:t>    Κύπρου</a:t>
          </a:r>
        </a:p>
        <a:p>
          <a:pPr marL="0" lvl="0" indent="0" algn="l" defTabSz="488950">
            <a:lnSpc>
              <a:spcPct val="90000"/>
            </a:lnSpc>
            <a:spcBef>
              <a:spcPct val="0"/>
            </a:spcBef>
            <a:spcAft>
              <a:spcPct val="35000"/>
            </a:spcAft>
            <a:buNone/>
          </a:pPr>
          <a:r>
            <a:rPr lang="el-GR" sz="1200" kern="1200" dirty="0"/>
            <a:t> 2. Ρομποτική Ευρωπαϊκό </a:t>
          </a:r>
        </a:p>
        <a:p>
          <a:pPr marL="0" lvl="0" indent="0" algn="l" defTabSz="488950">
            <a:lnSpc>
              <a:spcPct val="90000"/>
            </a:lnSpc>
            <a:spcBef>
              <a:spcPct val="0"/>
            </a:spcBef>
            <a:spcAft>
              <a:spcPct val="35000"/>
            </a:spcAft>
            <a:buNone/>
          </a:pPr>
          <a:r>
            <a:rPr lang="el-GR" sz="1200" kern="1200" dirty="0"/>
            <a:t>    Πανεπιστήμιο</a:t>
          </a:r>
        </a:p>
        <a:p>
          <a:pPr marL="0" lvl="0" indent="0" algn="l" defTabSz="488950">
            <a:lnSpc>
              <a:spcPct val="90000"/>
            </a:lnSpc>
            <a:spcBef>
              <a:spcPct val="0"/>
            </a:spcBef>
            <a:spcAft>
              <a:spcPct val="35000"/>
            </a:spcAft>
            <a:buNone/>
          </a:pPr>
          <a:r>
            <a:rPr lang="el-GR" sz="1200" kern="1200" dirty="0"/>
            <a:t> 3. Δημιουργική χρήση της  </a:t>
          </a:r>
        </a:p>
        <a:p>
          <a:pPr marL="0" lvl="0" indent="0" algn="l" defTabSz="488950">
            <a:lnSpc>
              <a:spcPct val="90000"/>
            </a:lnSpc>
            <a:spcBef>
              <a:spcPct val="0"/>
            </a:spcBef>
            <a:spcAft>
              <a:spcPct val="35000"/>
            </a:spcAft>
            <a:buNone/>
          </a:pPr>
          <a:r>
            <a:rPr lang="el-GR" sz="1200" kern="1200" dirty="0"/>
            <a:t>    Τεχνολογίας στα  </a:t>
          </a:r>
        </a:p>
        <a:p>
          <a:pPr marL="0" lvl="0" indent="0" algn="l" defTabSz="488950">
            <a:lnSpc>
              <a:spcPct val="90000"/>
            </a:lnSpc>
            <a:spcBef>
              <a:spcPct val="0"/>
            </a:spcBef>
            <a:spcAft>
              <a:spcPct val="35000"/>
            </a:spcAft>
            <a:buNone/>
          </a:pPr>
          <a:r>
            <a:rPr lang="el-GR" sz="1200" kern="1200" dirty="0"/>
            <a:t>    Μαθηματικά-  </a:t>
          </a:r>
        </a:p>
        <a:p>
          <a:pPr marL="0" lvl="0" indent="0" algn="l" defTabSz="488950">
            <a:lnSpc>
              <a:spcPct val="90000"/>
            </a:lnSpc>
            <a:spcBef>
              <a:spcPct val="0"/>
            </a:spcBef>
            <a:spcAft>
              <a:spcPct val="35000"/>
            </a:spcAft>
            <a:buNone/>
          </a:pPr>
          <a:r>
            <a:rPr lang="el-GR" sz="1200" kern="1200" dirty="0"/>
            <a:t>    Ευρωπαϊκό Πανεπιστήμιο</a:t>
          </a:r>
        </a:p>
      </dsp:txBody>
      <dsp:txXfrm>
        <a:off x="3037194" y="3022786"/>
        <a:ext cx="2077749" cy="2139354"/>
      </dsp:txXfrm>
    </dsp:sp>
    <dsp:sp modelId="{A6F4040E-6920-49D1-9DFD-D498E6E0C3C7}">
      <dsp:nvSpPr>
        <dsp:cNvPr id="0" name=""/>
        <dsp:cNvSpPr/>
      </dsp:nvSpPr>
      <dsp:spPr>
        <a:xfrm>
          <a:off x="5031833" y="1547584"/>
          <a:ext cx="2077749" cy="1038874"/>
        </a:xfrm>
        <a:prstGeom prst="rect">
          <a:avLst/>
        </a:prstGeom>
        <a:gradFill rotWithShape="0">
          <a:gsLst>
            <a:gs pos="0">
              <a:schemeClr val="accent4">
                <a:hueOff val="0"/>
                <a:satOff val="0"/>
                <a:lumOff val="0"/>
                <a:alphaOff val="0"/>
              </a:schemeClr>
            </a:gs>
            <a:gs pos="100000">
              <a:schemeClr val="accent4">
                <a:hueOff val="0"/>
                <a:satOff val="0"/>
                <a:lumOff val="0"/>
                <a:alphaOff val="0"/>
                <a:shade val="76000"/>
                <a:lumMod val="9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b="1" kern="1200" dirty="0"/>
            <a:t>Παρουσιάσεις από μέλη προσωπικού</a:t>
          </a:r>
        </a:p>
      </dsp:txBody>
      <dsp:txXfrm>
        <a:off x="5031833" y="1547584"/>
        <a:ext cx="2077749" cy="1038874"/>
      </dsp:txXfrm>
    </dsp:sp>
    <dsp:sp modelId="{D13120C7-993C-4EE3-98B3-37C12A0BD420}">
      <dsp:nvSpPr>
        <dsp:cNvPr id="0" name=""/>
        <dsp:cNvSpPr/>
      </dsp:nvSpPr>
      <dsp:spPr>
        <a:xfrm>
          <a:off x="5551270" y="3022786"/>
          <a:ext cx="2077749" cy="2234068"/>
        </a:xfrm>
        <a:prstGeom prst="rect">
          <a:avLst/>
        </a:prstGeom>
        <a:gradFill rotWithShape="0">
          <a:gsLst>
            <a:gs pos="0">
              <a:schemeClr val="accent5">
                <a:hueOff val="0"/>
                <a:satOff val="0"/>
                <a:lumOff val="0"/>
                <a:alphaOff val="0"/>
              </a:schemeClr>
            </a:gs>
            <a:gs pos="100000">
              <a:schemeClr val="accent5">
                <a:hueOff val="0"/>
                <a:satOff val="0"/>
                <a:lumOff val="0"/>
                <a:alphaOff val="0"/>
                <a:shade val="76000"/>
                <a:lumMod val="9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el-GR" sz="1100" kern="1200" dirty="0"/>
            <a:t> 1. </a:t>
          </a:r>
          <a:r>
            <a:rPr lang="en-US" sz="1100" kern="1200" dirty="0"/>
            <a:t>Erasmus</a:t>
          </a:r>
        </a:p>
        <a:p>
          <a:pPr marL="0" lvl="0" indent="0" algn="l" defTabSz="488950">
            <a:lnSpc>
              <a:spcPct val="90000"/>
            </a:lnSpc>
            <a:spcBef>
              <a:spcPct val="0"/>
            </a:spcBef>
            <a:spcAft>
              <a:spcPct val="35000"/>
            </a:spcAft>
            <a:buNone/>
          </a:pPr>
          <a:r>
            <a:rPr lang="el-GR" sz="1100" kern="1200" dirty="0"/>
            <a:t> 2. Σχέδια δράσης</a:t>
          </a:r>
        </a:p>
        <a:p>
          <a:pPr marL="0" lvl="0" indent="0" algn="l" defTabSz="488950">
            <a:lnSpc>
              <a:spcPct val="90000"/>
            </a:lnSpc>
            <a:spcBef>
              <a:spcPct val="0"/>
            </a:spcBef>
            <a:spcAft>
              <a:spcPct val="35000"/>
            </a:spcAft>
            <a:buNone/>
          </a:pPr>
          <a:r>
            <a:rPr lang="el-GR" sz="1100" kern="1200" dirty="0"/>
            <a:t> 3. Χρήση Τεχνολογίας</a:t>
          </a:r>
        </a:p>
        <a:p>
          <a:pPr marL="0" lvl="0" indent="0" algn="l" defTabSz="488950">
            <a:lnSpc>
              <a:spcPct val="90000"/>
            </a:lnSpc>
            <a:spcBef>
              <a:spcPct val="0"/>
            </a:spcBef>
            <a:spcAft>
              <a:spcPct val="35000"/>
            </a:spcAft>
            <a:buNone/>
          </a:pPr>
          <a:r>
            <a:rPr lang="el-GR" sz="1100" kern="1200" dirty="0"/>
            <a:t> 4. Ενημέρωση για το  </a:t>
          </a:r>
        </a:p>
        <a:p>
          <a:pPr marL="0" lvl="0" indent="0" algn="l" defTabSz="488950">
            <a:lnSpc>
              <a:spcPct val="90000"/>
            </a:lnSpc>
            <a:spcBef>
              <a:spcPct val="0"/>
            </a:spcBef>
            <a:spcAft>
              <a:spcPct val="35000"/>
            </a:spcAft>
            <a:buNone/>
          </a:pPr>
          <a:r>
            <a:rPr lang="el-GR" sz="1100" kern="1200" dirty="0"/>
            <a:t>    περιεχόμενο Επιμορφωτικών  </a:t>
          </a:r>
        </a:p>
        <a:p>
          <a:pPr marL="0" lvl="0" indent="0" algn="l" defTabSz="488950">
            <a:lnSpc>
              <a:spcPct val="90000"/>
            </a:lnSpc>
            <a:spcBef>
              <a:spcPct val="0"/>
            </a:spcBef>
            <a:spcAft>
              <a:spcPct val="35000"/>
            </a:spcAft>
            <a:buNone/>
          </a:pPr>
          <a:r>
            <a:rPr lang="el-GR" sz="1100" kern="1200" dirty="0"/>
            <a:t>    Σεμιναρίων</a:t>
          </a:r>
        </a:p>
        <a:p>
          <a:pPr marL="0" lvl="0" indent="0" algn="l" defTabSz="488950">
            <a:lnSpc>
              <a:spcPct val="90000"/>
            </a:lnSpc>
            <a:spcBef>
              <a:spcPct val="0"/>
            </a:spcBef>
            <a:spcAft>
              <a:spcPct val="35000"/>
            </a:spcAft>
            <a:buNone/>
          </a:pPr>
          <a:r>
            <a:rPr lang="el-GR" sz="1100" kern="1200" dirty="0"/>
            <a:t> 5. Πρώτες Βοήθειες</a:t>
          </a:r>
        </a:p>
        <a:p>
          <a:pPr marL="0" lvl="0" indent="0" algn="l" defTabSz="488950">
            <a:lnSpc>
              <a:spcPct val="90000"/>
            </a:lnSpc>
            <a:spcBef>
              <a:spcPct val="0"/>
            </a:spcBef>
            <a:spcAft>
              <a:spcPct val="35000"/>
            </a:spcAft>
            <a:buNone/>
          </a:pPr>
          <a:r>
            <a:rPr lang="el-GR" sz="1100" kern="1200" dirty="0"/>
            <a:t> 6. Σεξουαλική κακοποίηση</a:t>
          </a:r>
        </a:p>
        <a:p>
          <a:pPr marL="0" lvl="0" indent="0" algn="l" defTabSz="488950">
            <a:lnSpc>
              <a:spcPct val="90000"/>
            </a:lnSpc>
            <a:spcBef>
              <a:spcPct val="0"/>
            </a:spcBef>
            <a:spcAft>
              <a:spcPct val="35000"/>
            </a:spcAft>
            <a:buNone/>
          </a:pPr>
          <a:r>
            <a:rPr lang="el-GR" sz="1100" kern="1200" dirty="0"/>
            <a:t> 7. Δραστηριότητες για </a:t>
          </a:r>
        </a:p>
        <a:p>
          <a:pPr marL="0" lvl="0" indent="0" algn="l" defTabSz="488950">
            <a:lnSpc>
              <a:spcPct val="90000"/>
            </a:lnSpc>
            <a:spcBef>
              <a:spcPct val="0"/>
            </a:spcBef>
            <a:spcAft>
              <a:spcPct val="35000"/>
            </a:spcAft>
            <a:buNone/>
          </a:pPr>
          <a:r>
            <a:rPr lang="el-GR" sz="1100" kern="1200" dirty="0"/>
            <a:t>    προώθηση της </a:t>
          </a:r>
          <a:r>
            <a:rPr lang="el-GR" sz="1100" kern="1200" dirty="0" err="1"/>
            <a:t>φιλαναγνωσίας</a:t>
          </a:r>
          <a:endParaRPr lang="el-GR" sz="1100" kern="1200" dirty="0"/>
        </a:p>
      </dsp:txBody>
      <dsp:txXfrm>
        <a:off x="5551270" y="3022786"/>
        <a:ext cx="2077749" cy="22340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5B573-B2AF-47A5-90CA-F8D32DEE49A7}">
      <dsp:nvSpPr>
        <dsp:cNvPr id="0" name=""/>
        <dsp:cNvSpPr/>
      </dsp:nvSpPr>
      <dsp:spPr>
        <a:xfrm>
          <a:off x="0" y="2569850"/>
          <a:ext cx="2303575" cy="803871"/>
        </a:xfrm>
        <a:prstGeom prst="roundRect">
          <a:avLst>
            <a:gd name="adj" fmla="val 10000"/>
          </a:avLst>
        </a:prstGeom>
        <a:gradFill rotWithShape="0">
          <a:gsLst>
            <a:gs pos="0">
              <a:schemeClr val="accent2">
                <a:hueOff val="0"/>
                <a:satOff val="0"/>
                <a:lumOff val="0"/>
                <a:alphaOff val="0"/>
              </a:schemeClr>
            </a:gs>
            <a:gs pos="100000">
              <a:schemeClr val="accent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t>Συναδελφική Συμβουλευτική</a:t>
          </a:r>
        </a:p>
      </dsp:txBody>
      <dsp:txXfrm>
        <a:off x="23545" y="2593395"/>
        <a:ext cx="2256485" cy="756781"/>
      </dsp:txXfrm>
    </dsp:sp>
    <dsp:sp modelId="{8CF56CF0-24F9-4121-887D-ABC532754A3A}">
      <dsp:nvSpPr>
        <dsp:cNvPr id="0" name=""/>
        <dsp:cNvSpPr/>
      </dsp:nvSpPr>
      <dsp:spPr>
        <a:xfrm rot="17056507">
          <a:off x="1752487" y="2249160"/>
          <a:ext cx="1462894" cy="27526"/>
        </a:xfrm>
        <a:custGeom>
          <a:avLst/>
          <a:gdLst/>
          <a:ahLst/>
          <a:cxnLst/>
          <a:rect l="0" t="0" r="0" b="0"/>
          <a:pathLst>
            <a:path>
              <a:moveTo>
                <a:pt x="0" y="13763"/>
              </a:moveTo>
              <a:lnTo>
                <a:pt x="1462894" y="13763"/>
              </a:lnTo>
            </a:path>
          </a:pathLst>
        </a:cu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47362" y="2226351"/>
        <a:ext cx="73144" cy="73144"/>
      </dsp:txXfrm>
    </dsp:sp>
    <dsp:sp modelId="{7C6B6DB4-1A82-463D-BFF4-380AAF2AE792}">
      <dsp:nvSpPr>
        <dsp:cNvPr id="0" name=""/>
        <dsp:cNvSpPr/>
      </dsp:nvSpPr>
      <dsp:spPr>
        <a:xfrm>
          <a:off x="2664293" y="1152125"/>
          <a:ext cx="1960643" cy="803871"/>
        </a:xfrm>
        <a:prstGeom prst="roundRect">
          <a:avLst>
            <a:gd name="adj" fmla="val 10000"/>
          </a:avLst>
        </a:prstGeom>
        <a:gradFill rotWithShape="0">
          <a:gsLst>
            <a:gs pos="0">
              <a:schemeClr val="accent4">
                <a:hueOff val="0"/>
                <a:satOff val="0"/>
                <a:lumOff val="0"/>
                <a:alphaOff val="0"/>
              </a:schemeClr>
            </a:gs>
            <a:gs pos="100000">
              <a:schemeClr val="accent4">
                <a:hueOff val="0"/>
                <a:satOff val="0"/>
                <a:lumOff val="0"/>
                <a:alphaOff val="0"/>
                <a:shade val="76000"/>
                <a:lumMod val="9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t>Συνδιδασκαλίες</a:t>
          </a:r>
          <a:endParaRPr lang="en-US" sz="1200" kern="1200" dirty="0"/>
        </a:p>
      </dsp:txBody>
      <dsp:txXfrm>
        <a:off x="2687838" y="1175670"/>
        <a:ext cx="1913553" cy="756781"/>
      </dsp:txXfrm>
    </dsp:sp>
    <dsp:sp modelId="{23424D03-5A20-4BB0-AC69-069CF9347924}">
      <dsp:nvSpPr>
        <dsp:cNvPr id="0" name=""/>
        <dsp:cNvSpPr/>
      </dsp:nvSpPr>
      <dsp:spPr>
        <a:xfrm rot="21433251">
          <a:off x="4624480" y="1521479"/>
          <a:ext cx="776247" cy="27526"/>
        </a:xfrm>
        <a:custGeom>
          <a:avLst/>
          <a:gdLst/>
          <a:ahLst/>
          <a:cxnLst/>
          <a:rect l="0" t="0" r="0" b="0"/>
          <a:pathLst>
            <a:path>
              <a:moveTo>
                <a:pt x="0" y="13763"/>
              </a:moveTo>
              <a:lnTo>
                <a:pt x="776247" y="13763"/>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93198" y="1515836"/>
        <a:ext cx="38812" cy="38812"/>
      </dsp:txXfrm>
    </dsp:sp>
    <dsp:sp modelId="{CEF772F5-4597-4883-89DE-32F9F0752910}">
      <dsp:nvSpPr>
        <dsp:cNvPr id="0" name=""/>
        <dsp:cNvSpPr/>
      </dsp:nvSpPr>
      <dsp:spPr>
        <a:xfrm>
          <a:off x="5400271" y="108507"/>
          <a:ext cx="1926607" cy="2815834"/>
        </a:xfrm>
        <a:prstGeom prst="roundRect">
          <a:avLst>
            <a:gd name="adj" fmla="val 10000"/>
          </a:avLst>
        </a:prstGeom>
        <a:gradFill rotWithShape="0">
          <a:gsLst>
            <a:gs pos="0">
              <a:schemeClr val="accent5">
                <a:hueOff val="0"/>
                <a:satOff val="0"/>
                <a:lumOff val="0"/>
                <a:alphaOff val="0"/>
              </a:schemeClr>
            </a:gs>
            <a:gs pos="100000">
              <a:schemeClr val="accent5">
                <a:hueOff val="0"/>
                <a:satOff val="0"/>
                <a:lumOff val="0"/>
                <a:alphaOff val="0"/>
                <a:shade val="76000"/>
                <a:lumMod val="9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el-GR" sz="1100" kern="1200" dirty="0"/>
            <a:t> </a:t>
          </a:r>
          <a:r>
            <a:rPr lang="el-GR" sz="1400" kern="1200" dirty="0"/>
            <a:t>1. Λογοτεχνία</a:t>
          </a:r>
        </a:p>
        <a:p>
          <a:pPr marL="0" lvl="0" indent="0" algn="l" defTabSz="488950">
            <a:lnSpc>
              <a:spcPct val="90000"/>
            </a:lnSpc>
            <a:spcBef>
              <a:spcPct val="0"/>
            </a:spcBef>
            <a:spcAft>
              <a:spcPct val="35000"/>
            </a:spcAft>
            <a:buNone/>
          </a:pPr>
          <a:r>
            <a:rPr lang="el-GR" sz="1400" kern="1200" dirty="0"/>
            <a:t> 2. Μαθηματικά και </a:t>
          </a:r>
        </a:p>
        <a:p>
          <a:pPr marL="0" lvl="0" indent="0" algn="l" defTabSz="488950">
            <a:lnSpc>
              <a:spcPct val="90000"/>
            </a:lnSpc>
            <a:spcBef>
              <a:spcPct val="0"/>
            </a:spcBef>
            <a:spcAft>
              <a:spcPct val="35000"/>
            </a:spcAft>
            <a:buNone/>
          </a:pPr>
          <a:r>
            <a:rPr lang="el-GR" sz="1400" kern="1200" dirty="0"/>
            <a:t>     Λογοτεχνία</a:t>
          </a:r>
        </a:p>
        <a:p>
          <a:pPr marL="0" lvl="0" indent="0" algn="l" defTabSz="488950">
            <a:lnSpc>
              <a:spcPct val="90000"/>
            </a:lnSpc>
            <a:spcBef>
              <a:spcPct val="0"/>
            </a:spcBef>
            <a:spcAft>
              <a:spcPct val="35000"/>
            </a:spcAft>
            <a:buNone/>
          </a:pPr>
          <a:r>
            <a:rPr lang="el-GR" sz="1400" kern="1200" dirty="0"/>
            <a:t> 3. Χρήση </a:t>
          </a:r>
          <a:r>
            <a:rPr lang="en-GB" sz="1400" kern="1200" dirty="0"/>
            <a:t>tablet</a:t>
          </a:r>
        </a:p>
        <a:p>
          <a:pPr marL="0" lvl="0" indent="0" algn="l" defTabSz="488950">
            <a:lnSpc>
              <a:spcPct val="90000"/>
            </a:lnSpc>
            <a:spcBef>
              <a:spcPct val="0"/>
            </a:spcBef>
            <a:spcAft>
              <a:spcPct val="35000"/>
            </a:spcAft>
            <a:buNone/>
          </a:pPr>
          <a:r>
            <a:rPr lang="el-GR" sz="1400" kern="1200" dirty="0"/>
            <a:t> </a:t>
          </a:r>
          <a:r>
            <a:rPr lang="en-GB" sz="1400" kern="1200" dirty="0"/>
            <a:t>4. </a:t>
          </a:r>
          <a:r>
            <a:rPr lang="el-GR" sz="1400" kern="1200" dirty="0" err="1"/>
            <a:t>Φιλαναγνωστικές</a:t>
          </a:r>
          <a:r>
            <a:rPr lang="el-GR" sz="1400" kern="1200" dirty="0"/>
            <a:t> </a:t>
          </a:r>
        </a:p>
        <a:p>
          <a:pPr marL="0" lvl="0" indent="0" algn="l" defTabSz="488950">
            <a:lnSpc>
              <a:spcPct val="90000"/>
            </a:lnSpc>
            <a:spcBef>
              <a:spcPct val="0"/>
            </a:spcBef>
            <a:spcAft>
              <a:spcPct val="35000"/>
            </a:spcAft>
            <a:buNone/>
          </a:pPr>
          <a:r>
            <a:rPr lang="el-GR" sz="1400" kern="1200" dirty="0"/>
            <a:t>     εμψυχώσεις</a:t>
          </a:r>
        </a:p>
        <a:p>
          <a:pPr marL="0" lvl="0" indent="0" algn="l" defTabSz="488950">
            <a:lnSpc>
              <a:spcPct val="90000"/>
            </a:lnSpc>
            <a:spcBef>
              <a:spcPct val="0"/>
            </a:spcBef>
            <a:spcAft>
              <a:spcPct val="35000"/>
            </a:spcAft>
            <a:buNone/>
          </a:pPr>
          <a:r>
            <a:rPr lang="el-GR" sz="1400" kern="1200" dirty="0"/>
            <a:t> 5. Μικρές αγγελίες      </a:t>
          </a:r>
        </a:p>
        <a:p>
          <a:pPr marL="0" lvl="0" indent="0" algn="l" defTabSz="488950">
            <a:lnSpc>
              <a:spcPct val="90000"/>
            </a:lnSpc>
            <a:spcBef>
              <a:spcPct val="0"/>
            </a:spcBef>
            <a:spcAft>
              <a:spcPct val="35000"/>
            </a:spcAft>
            <a:buNone/>
          </a:pPr>
          <a:r>
            <a:rPr lang="el-GR" sz="1400" kern="1200" dirty="0"/>
            <a:t>    (Β΄ τάξη)</a:t>
          </a:r>
        </a:p>
        <a:p>
          <a:pPr marL="0" lvl="0" indent="0" algn="l" defTabSz="488950">
            <a:lnSpc>
              <a:spcPct val="90000"/>
            </a:lnSpc>
            <a:spcBef>
              <a:spcPct val="0"/>
            </a:spcBef>
            <a:spcAft>
              <a:spcPct val="35000"/>
            </a:spcAft>
            <a:buNone/>
          </a:pPr>
          <a:r>
            <a:rPr lang="el-GR" sz="1400" kern="1200" dirty="0"/>
            <a:t> 6. Μαθηματικά        </a:t>
          </a:r>
        </a:p>
        <a:p>
          <a:pPr marL="0" lvl="0" indent="0" algn="l" defTabSz="488950">
            <a:lnSpc>
              <a:spcPct val="90000"/>
            </a:lnSpc>
            <a:spcBef>
              <a:spcPct val="0"/>
            </a:spcBef>
            <a:spcAft>
              <a:spcPct val="35000"/>
            </a:spcAft>
            <a:buNone/>
          </a:pPr>
          <a:r>
            <a:rPr lang="el-GR" sz="1400" kern="1200" dirty="0"/>
            <a:t>    (Δ΄ + Ε΄ τάξη)</a:t>
          </a:r>
          <a:endParaRPr lang="en-GB" sz="1400" kern="1200" dirty="0"/>
        </a:p>
        <a:p>
          <a:pPr marL="0" lvl="0" indent="0" algn="ctr" defTabSz="488950">
            <a:lnSpc>
              <a:spcPct val="90000"/>
            </a:lnSpc>
            <a:spcBef>
              <a:spcPct val="0"/>
            </a:spcBef>
            <a:spcAft>
              <a:spcPct val="35000"/>
            </a:spcAft>
            <a:buNone/>
          </a:pPr>
          <a:endParaRPr lang="en-US" sz="1100" kern="1200" dirty="0"/>
        </a:p>
      </dsp:txBody>
      <dsp:txXfrm>
        <a:off x="5456699" y="164935"/>
        <a:ext cx="1813751" cy="2702978"/>
      </dsp:txXfrm>
    </dsp:sp>
    <dsp:sp modelId="{7FC9F24D-E171-451E-A545-48C14592EC43}">
      <dsp:nvSpPr>
        <dsp:cNvPr id="0" name=""/>
        <dsp:cNvSpPr/>
      </dsp:nvSpPr>
      <dsp:spPr>
        <a:xfrm rot="18463404">
          <a:off x="2211928" y="2771263"/>
          <a:ext cx="472226" cy="27526"/>
        </a:xfrm>
        <a:custGeom>
          <a:avLst/>
          <a:gdLst/>
          <a:ahLst/>
          <a:cxnLst/>
          <a:rect l="0" t="0" r="0" b="0"/>
          <a:pathLst>
            <a:path>
              <a:moveTo>
                <a:pt x="0" y="13763"/>
              </a:moveTo>
              <a:lnTo>
                <a:pt x="472226" y="13763"/>
              </a:lnTo>
            </a:path>
          </a:pathLst>
        </a:cu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6235" y="2773221"/>
        <a:ext cx="23611" cy="23611"/>
      </dsp:txXfrm>
    </dsp:sp>
    <dsp:sp modelId="{5048ABE4-3251-443A-87AB-3E6A2DE37CC7}">
      <dsp:nvSpPr>
        <dsp:cNvPr id="0" name=""/>
        <dsp:cNvSpPr/>
      </dsp:nvSpPr>
      <dsp:spPr>
        <a:xfrm>
          <a:off x="2592507" y="2196331"/>
          <a:ext cx="2048490" cy="803871"/>
        </a:xfrm>
        <a:prstGeom prst="roundRect">
          <a:avLst>
            <a:gd name="adj" fmla="val 10000"/>
          </a:avLst>
        </a:prstGeom>
        <a:gradFill rotWithShape="0">
          <a:gsLst>
            <a:gs pos="0">
              <a:schemeClr val="accent4">
                <a:hueOff val="0"/>
                <a:satOff val="0"/>
                <a:lumOff val="0"/>
                <a:alphaOff val="0"/>
              </a:schemeClr>
            </a:gs>
            <a:gs pos="100000">
              <a:schemeClr val="accent4">
                <a:hueOff val="0"/>
                <a:satOff val="0"/>
                <a:lumOff val="0"/>
                <a:alphaOff val="0"/>
                <a:shade val="76000"/>
                <a:lumMod val="9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err="1"/>
            <a:t>Αλληλοπαρατήρηση</a:t>
          </a:r>
          <a:endParaRPr lang="en-US" sz="1600" kern="1200" dirty="0"/>
        </a:p>
      </dsp:txBody>
      <dsp:txXfrm>
        <a:off x="2616052" y="2219876"/>
        <a:ext cx="2001400" cy="756781"/>
      </dsp:txXfrm>
    </dsp:sp>
    <dsp:sp modelId="{25109586-6E99-4431-AFA3-A1C387C9537F}">
      <dsp:nvSpPr>
        <dsp:cNvPr id="0" name=""/>
        <dsp:cNvSpPr/>
      </dsp:nvSpPr>
      <dsp:spPr>
        <a:xfrm rot="3768486">
          <a:off x="2131903" y="3239221"/>
          <a:ext cx="632275" cy="27526"/>
        </a:xfrm>
        <a:custGeom>
          <a:avLst/>
          <a:gdLst/>
          <a:ahLst/>
          <a:cxnLst/>
          <a:rect l="0" t="0" r="0" b="0"/>
          <a:pathLst>
            <a:path>
              <a:moveTo>
                <a:pt x="0" y="13763"/>
              </a:moveTo>
              <a:lnTo>
                <a:pt x="632275" y="13763"/>
              </a:lnTo>
            </a:path>
          </a:pathLst>
        </a:cu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432234" y="3237178"/>
        <a:ext cx="31613" cy="31613"/>
      </dsp:txXfrm>
    </dsp:sp>
    <dsp:sp modelId="{E9556B6E-D511-49FE-8341-E1B6AB81416F}">
      <dsp:nvSpPr>
        <dsp:cNvPr id="0" name=""/>
        <dsp:cNvSpPr/>
      </dsp:nvSpPr>
      <dsp:spPr>
        <a:xfrm>
          <a:off x="2592507" y="3132247"/>
          <a:ext cx="2148170" cy="803871"/>
        </a:xfrm>
        <a:prstGeom prst="roundRect">
          <a:avLst>
            <a:gd name="adj" fmla="val 10000"/>
          </a:avLst>
        </a:prstGeom>
        <a:gradFill rotWithShape="0">
          <a:gsLst>
            <a:gs pos="0">
              <a:schemeClr val="accent4">
                <a:hueOff val="0"/>
                <a:satOff val="0"/>
                <a:lumOff val="0"/>
                <a:alphaOff val="0"/>
              </a:schemeClr>
            </a:gs>
            <a:gs pos="100000">
              <a:schemeClr val="accent4">
                <a:hueOff val="0"/>
                <a:satOff val="0"/>
                <a:lumOff val="0"/>
                <a:alphaOff val="0"/>
                <a:shade val="76000"/>
                <a:lumMod val="9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err="1"/>
            <a:t>Μεντορικός</a:t>
          </a:r>
          <a:r>
            <a:rPr lang="el-GR" sz="1600" kern="1200" dirty="0"/>
            <a:t> ρόλος συναδέλφων – Κριτικός φίλος</a:t>
          </a:r>
        </a:p>
      </dsp:txBody>
      <dsp:txXfrm>
        <a:off x="2616052" y="3155792"/>
        <a:ext cx="2101080" cy="756781"/>
      </dsp:txXfrm>
    </dsp:sp>
    <dsp:sp modelId="{E5A15A4C-2751-4C68-8319-4A4A49DD0194}">
      <dsp:nvSpPr>
        <dsp:cNvPr id="0" name=""/>
        <dsp:cNvSpPr/>
      </dsp:nvSpPr>
      <dsp:spPr>
        <a:xfrm rot="4623345">
          <a:off x="1678408" y="3743180"/>
          <a:ext cx="1611260" cy="27526"/>
        </a:xfrm>
        <a:custGeom>
          <a:avLst/>
          <a:gdLst/>
          <a:ahLst/>
          <a:cxnLst/>
          <a:rect l="0" t="0" r="0" b="0"/>
          <a:pathLst>
            <a:path>
              <a:moveTo>
                <a:pt x="0" y="13763"/>
              </a:moveTo>
              <a:lnTo>
                <a:pt x="1611260" y="13763"/>
              </a:lnTo>
            </a:path>
          </a:pathLst>
        </a:cu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l-GR" sz="600" kern="1200"/>
        </a:p>
      </dsp:txBody>
      <dsp:txXfrm>
        <a:off x="2443757" y="3716662"/>
        <a:ext cx="80563" cy="80563"/>
      </dsp:txXfrm>
    </dsp:sp>
    <dsp:sp modelId="{95D19754-C545-452B-B0DE-EB2F9F612343}">
      <dsp:nvSpPr>
        <dsp:cNvPr id="0" name=""/>
        <dsp:cNvSpPr/>
      </dsp:nvSpPr>
      <dsp:spPr>
        <a:xfrm>
          <a:off x="2664502" y="4140166"/>
          <a:ext cx="2026207" cy="803871"/>
        </a:xfrm>
        <a:prstGeom prst="roundRect">
          <a:avLst>
            <a:gd name="adj" fmla="val 10000"/>
          </a:avLst>
        </a:prstGeom>
        <a:gradFill rotWithShape="0">
          <a:gsLst>
            <a:gs pos="0">
              <a:schemeClr val="accent4">
                <a:hueOff val="0"/>
                <a:satOff val="0"/>
                <a:lumOff val="0"/>
                <a:alphaOff val="0"/>
              </a:schemeClr>
            </a:gs>
            <a:gs pos="100000">
              <a:schemeClr val="accent4">
                <a:hueOff val="0"/>
                <a:satOff val="0"/>
                <a:lumOff val="0"/>
                <a:alphaOff val="0"/>
                <a:shade val="76000"/>
                <a:lumMod val="9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Παρακολούθηση από διευθύντρια και επιθεωρήτρια</a:t>
          </a:r>
        </a:p>
      </dsp:txBody>
      <dsp:txXfrm>
        <a:off x="2688047" y="4163711"/>
        <a:ext cx="1979117" cy="7567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A3D00-2E13-4494-88D9-87DAEF8301C1}">
      <dsp:nvSpPr>
        <dsp:cNvPr id="0" name=""/>
        <dsp:cNvSpPr/>
      </dsp:nvSpPr>
      <dsp:spPr>
        <a:xfrm>
          <a:off x="1742674" y="0"/>
          <a:ext cx="3945957" cy="1017769"/>
        </a:xfrm>
        <a:prstGeom prst="roundRect">
          <a:avLst>
            <a:gd name="adj" fmla="val 10000"/>
          </a:avLst>
        </a:prstGeom>
        <a:gradFill rotWithShape="0">
          <a:gsLst>
            <a:gs pos="0">
              <a:schemeClr val="accent2">
                <a:hueOff val="0"/>
                <a:satOff val="0"/>
                <a:lumOff val="0"/>
                <a:alphaOff val="0"/>
              </a:schemeClr>
            </a:gs>
            <a:gs pos="100000">
              <a:schemeClr val="accent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dirty="0"/>
            <a:t>Το σχολείο ως επιμορφωτικό κέντρο</a:t>
          </a:r>
          <a:endParaRPr lang="en-US" sz="2800" kern="1200" dirty="0"/>
        </a:p>
      </dsp:txBody>
      <dsp:txXfrm>
        <a:off x="1772483" y="29809"/>
        <a:ext cx="3886339" cy="958151"/>
      </dsp:txXfrm>
    </dsp:sp>
    <dsp:sp modelId="{8AC353AB-6947-4AB0-9922-96273CB587C8}">
      <dsp:nvSpPr>
        <dsp:cNvPr id="0" name=""/>
        <dsp:cNvSpPr/>
      </dsp:nvSpPr>
      <dsp:spPr>
        <a:xfrm>
          <a:off x="763334" y="1017769"/>
          <a:ext cx="2952319" cy="144010"/>
        </a:xfrm>
        <a:custGeom>
          <a:avLst/>
          <a:gdLst/>
          <a:ahLst/>
          <a:cxnLst/>
          <a:rect l="0" t="0" r="0" b="0"/>
          <a:pathLst>
            <a:path>
              <a:moveTo>
                <a:pt x="2952319" y="0"/>
              </a:moveTo>
              <a:lnTo>
                <a:pt x="2952319" y="72005"/>
              </a:lnTo>
              <a:lnTo>
                <a:pt x="0" y="72005"/>
              </a:lnTo>
              <a:lnTo>
                <a:pt x="0" y="144010"/>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5612B00-478C-44FB-B2A7-4FA613AA4E76}">
      <dsp:nvSpPr>
        <dsp:cNvPr id="0" name=""/>
        <dsp:cNvSpPr/>
      </dsp:nvSpPr>
      <dsp:spPr>
        <a:xfrm>
          <a:off x="7" y="1161780"/>
          <a:ext cx="1526653" cy="596972"/>
        </a:xfrm>
        <a:prstGeom prst="roundRect">
          <a:avLst>
            <a:gd name="adj" fmla="val 10000"/>
          </a:avLst>
        </a:prstGeom>
        <a:gradFill rotWithShape="0">
          <a:gsLst>
            <a:gs pos="0">
              <a:schemeClr val="accent4">
                <a:hueOff val="0"/>
                <a:satOff val="0"/>
                <a:lumOff val="0"/>
                <a:alphaOff val="0"/>
              </a:schemeClr>
            </a:gs>
            <a:gs pos="100000">
              <a:schemeClr val="accent4">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Ανάπτυξη προσωπικού άλλων σχολείων</a:t>
          </a:r>
          <a:endParaRPr lang="en-US" sz="1400" kern="1200" dirty="0"/>
        </a:p>
      </dsp:txBody>
      <dsp:txXfrm>
        <a:off x="17492" y="1179265"/>
        <a:ext cx="1491683" cy="562002"/>
      </dsp:txXfrm>
    </dsp:sp>
    <dsp:sp modelId="{9B430A7F-C344-403B-994B-C0C84EF4E227}">
      <dsp:nvSpPr>
        <dsp:cNvPr id="0" name=""/>
        <dsp:cNvSpPr/>
      </dsp:nvSpPr>
      <dsp:spPr>
        <a:xfrm>
          <a:off x="717614" y="1758752"/>
          <a:ext cx="91440" cy="689518"/>
        </a:xfrm>
        <a:custGeom>
          <a:avLst/>
          <a:gdLst/>
          <a:ahLst/>
          <a:cxnLst/>
          <a:rect l="0" t="0" r="0" b="0"/>
          <a:pathLst>
            <a:path>
              <a:moveTo>
                <a:pt x="45720" y="0"/>
              </a:moveTo>
              <a:lnTo>
                <a:pt x="45720" y="344759"/>
              </a:lnTo>
              <a:lnTo>
                <a:pt x="49826" y="344759"/>
              </a:lnTo>
              <a:lnTo>
                <a:pt x="49826" y="689518"/>
              </a:lnTo>
            </a:path>
          </a:pathLst>
        </a:custGeom>
        <a:noFill/>
        <a:ln w="158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88CB5CE-7361-4355-B94F-1F7C58A8EC38}">
      <dsp:nvSpPr>
        <dsp:cNvPr id="0" name=""/>
        <dsp:cNvSpPr/>
      </dsp:nvSpPr>
      <dsp:spPr>
        <a:xfrm>
          <a:off x="4113" y="2448271"/>
          <a:ext cx="1526653" cy="3149039"/>
        </a:xfrm>
        <a:prstGeom prst="roundRect">
          <a:avLst>
            <a:gd name="adj" fmla="val 10000"/>
          </a:avLst>
        </a:prstGeom>
        <a:gradFill rotWithShape="0">
          <a:gsLst>
            <a:gs pos="0">
              <a:schemeClr val="accent5">
                <a:hueOff val="0"/>
                <a:satOff val="0"/>
                <a:lumOff val="0"/>
                <a:alphaOff val="0"/>
              </a:schemeClr>
            </a:gs>
            <a:gs pos="100000">
              <a:schemeClr val="accent5">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1. </a:t>
          </a:r>
          <a:r>
            <a:rPr lang="en-GB" sz="1300" kern="1200" dirty="0"/>
            <a:t>Open day</a:t>
          </a:r>
        </a:p>
        <a:p>
          <a:pPr marL="0" lvl="0" indent="0" algn="ctr" defTabSz="577850">
            <a:lnSpc>
              <a:spcPct val="90000"/>
            </a:lnSpc>
            <a:spcBef>
              <a:spcPct val="0"/>
            </a:spcBef>
            <a:spcAft>
              <a:spcPct val="35000"/>
            </a:spcAft>
            <a:buNone/>
          </a:pPr>
          <a:r>
            <a:rPr lang="en-GB" sz="1300" kern="1200" dirty="0"/>
            <a:t>2. </a:t>
          </a:r>
          <a:r>
            <a:rPr lang="el-GR" sz="1300" kern="1200" dirty="0"/>
            <a:t>Παρουσίαση σε συνέδριο στις Βρυξέλλες</a:t>
          </a:r>
        </a:p>
        <a:p>
          <a:pPr marL="0" lvl="0" indent="0" algn="ctr" defTabSz="577850">
            <a:lnSpc>
              <a:spcPct val="90000"/>
            </a:lnSpc>
            <a:spcBef>
              <a:spcPct val="0"/>
            </a:spcBef>
            <a:spcAft>
              <a:spcPct val="35000"/>
            </a:spcAft>
            <a:buNone/>
          </a:pPr>
          <a:r>
            <a:rPr lang="el-GR" sz="1300" kern="1200" dirty="0"/>
            <a:t>3. ΚΟΕΔ</a:t>
          </a:r>
        </a:p>
        <a:p>
          <a:pPr marL="0" lvl="0" indent="0" algn="ctr" defTabSz="577850">
            <a:lnSpc>
              <a:spcPct val="90000"/>
            </a:lnSpc>
            <a:spcBef>
              <a:spcPct val="0"/>
            </a:spcBef>
            <a:spcAft>
              <a:spcPct val="35000"/>
            </a:spcAft>
            <a:buNone/>
          </a:pPr>
          <a:r>
            <a:rPr lang="el-GR" sz="1300" kern="1200" dirty="0"/>
            <a:t>4. Συνέδριο Π.Ι.Κ. για τη διαφοροποίηση</a:t>
          </a:r>
        </a:p>
        <a:p>
          <a:pPr marL="0" lvl="0" indent="0" algn="ctr" defTabSz="577850">
            <a:lnSpc>
              <a:spcPct val="90000"/>
            </a:lnSpc>
            <a:spcBef>
              <a:spcPct val="0"/>
            </a:spcBef>
            <a:spcAft>
              <a:spcPct val="35000"/>
            </a:spcAft>
            <a:buNone/>
          </a:pPr>
          <a:r>
            <a:rPr lang="el-GR" sz="1300" kern="1200" dirty="0"/>
            <a:t>5. Συνέδριο Π.Ε.Κ.</a:t>
          </a:r>
        </a:p>
        <a:p>
          <a:pPr marL="0" lvl="0" indent="0" algn="ctr" defTabSz="577850">
            <a:lnSpc>
              <a:spcPct val="90000"/>
            </a:lnSpc>
            <a:spcBef>
              <a:spcPct val="0"/>
            </a:spcBef>
            <a:spcAft>
              <a:spcPct val="35000"/>
            </a:spcAft>
            <a:buNone/>
          </a:pPr>
          <a:r>
            <a:rPr lang="el-GR" sz="1300" kern="1200" dirty="0"/>
            <a:t>6. Προαιρετικά σεμινάρια</a:t>
          </a:r>
        </a:p>
        <a:p>
          <a:pPr marL="0" lvl="0" indent="0" algn="ctr" defTabSz="577850">
            <a:lnSpc>
              <a:spcPct val="90000"/>
            </a:lnSpc>
            <a:spcBef>
              <a:spcPct val="0"/>
            </a:spcBef>
            <a:spcAft>
              <a:spcPct val="35000"/>
            </a:spcAft>
            <a:buNone/>
          </a:pPr>
          <a:r>
            <a:rPr lang="el-GR" sz="1300" kern="1200" dirty="0"/>
            <a:t>7. Υλοποίηση δράσεων στο </a:t>
          </a:r>
          <a:r>
            <a:rPr lang="el-GR" sz="1300" kern="1200" dirty="0" err="1"/>
            <a:t>Γ΄Νηπιαγωγείο</a:t>
          </a:r>
          <a:r>
            <a:rPr lang="el-GR" sz="1300" kern="1200" dirty="0"/>
            <a:t> </a:t>
          </a:r>
          <a:r>
            <a:rPr lang="el-GR" sz="1300" kern="1200" dirty="0" err="1"/>
            <a:t>Μακέδονίτισσας</a:t>
          </a:r>
          <a:endParaRPr lang="en-US" sz="1300" kern="1200" dirty="0"/>
        </a:p>
      </dsp:txBody>
      <dsp:txXfrm>
        <a:off x="48827" y="2492985"/>
        <a:ext cx="1437225" cy="3059611"/>
      </dsp:txXfrm>
    </dsp:sp>
    <dsp:sp modelId="{676C1FAC-2C09-41AD-B396-BE48B4574AEF}">
      <dsp:nvSpPr>
        <dsp:cNvPr id="0" name=""/>
        <dsp:cNvSpPr/>
      </dsp:nvSpPr>
      <dsp:spPr>
        <a:xfrm>
          <a:off x="2723328" y="1017769"/>
          <a:ext cx="992325" cy="144010"/>
        </a:xfrm>
        <a:custGeom>
          <a:avLst/>
          <a:gdLst/>
          <a:ahLst/>
          <a:cxnLst/>
          <a:rect l="0" t="0" r="0" b="0"/>
          <a:pathLst>
            <a:path>
              <a:moveTo>
                <a:pt x="992325" y="0"/>
              </a:moveTo>
              <a:lnTo>
                <a:pt x="992325" y="72005"/>
              </a:lnTo>
              <a:lnTo>
                <a:pt x="0" y="72005"/>
              </a:lnTo>
              <a:lnTo>
                <a:pt x="0" y="144010"/>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F62835A-BA8C-4958-B7F2-13C440D96544}">
      <dsp:nvSpPr>
        <dsp:cNvPr id="0" name=""/>
        <dsp:cNvSpPr/>
      </dsp:nvSpPr>
      <dsp:spPr>
        <a:xfrm>
          <a:off x="1960001" y="1161780"/>
          <a:ext cx="1526653" cy="596972"/>
        </a:xfrm>
        <a:prstGeom prst="roundRect">
          <a:avLst>
            <a:gd name="adj" fmla="val 10000"/>
          </a:avLst>
        </a:prstGeom>
        <a:gradFill rotWithShape="0">
          <a:gsLst>
            <a:gs pos="0">
              <a:schemeClr val="accent4">
                <a:hueOff val="0"/>
                <a:satOff val="0"/>
                <a:lumOff val="0"/>
                <a:alphaOff val="0"/>
              </a:schemeClr>
            </a:gs>
            <a:gs pos="100000">
              <a:schemeClr val="accent4">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Δίκτυο σχολείων</a:t>
          </a:r>
          <a:endParaRPr lang="en-US" sz="1400" kern="1200" dirty="0"/>
        </a:p>
      </dsp:txBody>
      <dsp:txXfrm>
        <a:off x="1977486" y="1179265"/>
        <a:ext cx="1491683" cy="562002"/>
      </dsp:txXfrm>
    </dsp:sp>
    <dsp:sp modelId="{D2EA6348-0153-4F8B-B746-A8FAEEAC8589}">
      <dsp:nvSpPr>
        <dsp:cNvPr id="0" name=""/>
        <dsp:cNvSpPr/>
      </dsp:nvSpPr>
      <dsp:spPr>
        <a:xfrm>
          <a:off x="2661823" y="1758752"/>
          <a:ext cx="91440" cy="689518"/>
        </a:xfrm>
        <a:custGeom>
          <a:avLst/>
          <a:gdLst/>
          <a:ahLst/>
          <a:cxnLst/>
          <a:rect l="0" t="0" r="0" b="0"/>
          <a:pathLst>
            <a:path>
              <a:moveTo>
                <a:pt x="61505" y="0"/>
              </a:moveTo>
              <a:lnTo>
                <a:pt x="61505" y="344759"/>
              </a:lnTo>
              <a:lnTo>
                <a:pt x="45720" y="344759"/>
              </a:lnTo>
              <a:lnTo>
                <a:pt x="45720" y="689518"/>
              </a:lnTo>
            </a:path>
          </a:pathLst>
        </a:custGeom>
        <a:noFill/>
        <a:ln w="158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327E48C-A2AF-4DEE-8AE0-9D49E992F38C}">
      <dsp:nvSpPr>
        <dsp:cNvPr id="0" name=""/>
        <dsp:cNvSpPr/>
      </dsp:nvSpPr>
      <dsp:spPr>
        <a:xfrm>
          <a:off x="1944216" y="2448271"/>
          <a:ext cx="1526653" cy="2294601"/>
        </a:xfrm>
        <a:prstGeom prst="roundRect">
          <a:avLst>
            <a:gd name="adj" fmla="val 10000"/>
          </a:avLst>
        </a:prstGeom>
        <a:gradFill rotWithShape="0">
          <a:gsLst>
            <a:gs pos="0">
              <a:schemeClr val="accent5">
                <a:hueOff val="0"/>
                <a:satOff val="0"/>
                <a:lumOff val="0"/>
                <a:alphaOff val="0"/>
              </a:schemeClr>
            </a:gs>
            <a:gs pos="100000">
              <a:schemeClr val="accent5">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dirty="0"/>
            <a:t>1. Δειγματικό μάθημα Γλώσσας με τη χρήση των δεικτών επάρκειας</a:t>
          </a:r>
        </a:p>
        <a:p>
          <a:pPr marL="0" lvl="0" indent="0" algn="ctr" defTabSz="666750">
            <a:lnSpc>
              <a:spcPct val="90000"/>
            </a:lnSpc>
            <a:spcBef>
              <a:spcPct val="0"/>
            </a:spcBef>
            <a:spcAft>
              <a:spcPct val="35000"/>
            </a:spcAft>
            <a:buNone/>
          </a:pPr>
          <a:r>
            <a:rPr lang="el-GR" sz="1500" kern="1200" dirty="0"/>
            <a:t>2. Αξιοποίηση των </a:t>
          </a:r>
          <a:r>
            <a:rPr lang="en-GB" sz="1500" kern="1200" dirty="0"/>
            <a:t>tablets</a:t>
          </a:r>
          <a:r>
            <a:rPr lang="en-US" sz="1500" kern="1200" dirty="0"/>
            <a:t> </a:t>
          </a:r>
          <a:r>
            <a:rPr lang="el-GR" sz="1500" kern="1200" dirty="0"/>
            <a:t>στη μαθησιακή διαδικασία</a:t>
          </a:r>
          <a:endParaRPr lang="en-US" sz="1500" kern="1200" dirty="0"/>
        </a:p>
      </dsp:txBody>
      <dsp:txXfrm>
        <a:off x="1988930" y="2492985"/>
        <a:ext cx="1437225" cy="2205173"/>
      </dsp:txXfrm>
    </dsp:sp>
    <dsp:sp modelId="{0D55C796-C789-4A21-85B6-B0376E0C9CD5}">
      <dsp:nvSpPr>
        <dsp:cNvPr id="0" name=""/>
        <dsp:cNvSpPr/>
      </dsp:nvSpPr>
      <dsp:spPr>
        <a:xfrm>
          <a:off x="3715653" y="1017769"/>
          <a:ext cx="992325" cy="144010"/>
        </a:xfrm>
        <a:custGeom>
          <a:avLst/>
          <a:gdLst/>
          <a:ahLst/>
          <a:cxnLst/>
          <a:rect l="0" t="0" r="0" b="0"/>
          <a:pathLst>
            <a:path>
              <a:moveTo>
                <a:pt x="0" y="0"/>
              </a:moveTo>
              <a:lnTo>
                <a:pt x="0" y="72005"/>
              </a:lnTo>
              <a:lnTo>
                <a:pt x="992325" y="72005"/>
              </a:lnTo>
              <a:lnTo>
                <a:pt x="992325" y="144010"/>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FD18966-7DD3-4BB9-AB52-8974CFBA0AFB}">
      <dsp:nvSpPr>
        <dsp:cNvPr id="0" name=""/>
        <dsp:cNvSpPr/>
      </dsp:nvSpPr>
      <dsp:spPr>
        <a:xfrm>
          <a:off x="3944651" y="1161780"/>
          <a:ext cx="1526653" cy="596972"/>
        </a:xfrm>
        <a:prstGeom prst="roundRect">
          <a:avLst>
            <a:gd name="adj" fmla="val 10000"/>
          </a:avLst>
        </a:prstGeom>
        <a:gradFill rotWithShape="0">
          <a:gsLst>
            <a:gs pos="0">
              <a:schemeClr val="accent4">
                <a:hueOff val="0"/>
                <a:satOff val="0"/>
                <a:lumOff val="0"/>
                <a:alphaOff val="0"/>
              </a:schemeClr>
            </a:gs>
            <a:gs pos="100000">
              <a:schemeClr val="accent4">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err="1"/>
            <a:t>Μεντορικός</a:t>
          </a:r>
          <a:r>
            <a:rPr lang="el-GR" sz="1400" kern="1200" dirty="0"/>
            <a:t> ρόλος - Φοιτητές</a:t>
          </a:r>
          <a:endParaRPr lang="en-US" sz="1400" kern="1200" dirty="0"/>
        </a:p>
      </dsp:txBody>
      <dsp:txXfrm>
        <a:off x="3962136" y="1179265"/>
        <a:ext cx="1491683" cy="562002"/>
      </dsp:txXfrm>
    </dsp:sp>
    <dsp:sp modelId="{34275345-AC16-4D6D-94F6-57CBB9552B2E}">
      <dsp:nvSpPr>
        <dsp:cNvPr id="0" name=""/>
        <dsp:cNvSpPr/>
      </dsp:nvSpPr>
      <dsp:spPr>
        <a:xfrm>
          <a:off x="3715653" y="1017769"/>
          <a:ext cx="2976975" cy="144010"/>
        </a:xfrm>
        <a:custGeom>
          <a:avLst/>
          <a:gdLst/>
          <a:ahLst/>
          <a:cxnLst/>
          <a:rect l="0" t="0" r="0" b="0"/>
          <a:pathLst>
            <a:path>
              <a:moveTo>
                <a:pt x="0" y="0"/>
              </a:moveTo>
              <a:lnTo>
                <a:pt x="0" y="72005"/>
              </a:lnTo>
              <a:lnTo>
                <a:pt x="2976975" y="72005"/>
              </a:lnTo>
              <a:lnTo>
                <a:pt x="2976975" y="144010"/>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3442F95-0251-4693-A8CF-F4E2775E19DC}">
      <dsp:nvSpPr>
        <dsp:cNvPr id="0" name=""/>
        <dsp:cNvSpPr/>
      </dsp:nvSpPr>
      <dsp:spPr>
        <a:xfrm>
          <a:off x="5929302" y="1161780"/>
          <a:ext cx="1526653" cy="596972"/>
        </a:xfrm>
        <a:prstGeom prst="roundRect">
          <a:avLst>
            <a:gd name="adj" fmla="val 10000"/>
          </a:avLst>
        </a:prstGeom>
        <a:gradFill rotWithShape="0">
          <a:gsLst>
            <a:gs pos="0">
              <a:schemeClr val="accent4">
                <a:hueOff val="0"/>
                <a:satOff val="0"/>
                <a:lumOff val="0"/>
                <a:alphaOff val="0"/>
              </a:schemeClr>
            </a:gs>
            <a:gs pos="100000">
              <a:schemeClr val="accent4">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Ημερίδες για γονείς</a:t>
          </a:r>
          <a:endParaRPr lang="en-US" sz="1400" kern="1200" dirty="0"/>
        </a:p>
      </dsp:txBody>
      <dsp:txXfrm>
        <a:off x="5946787" y="1179265"/>
        <a:ext cx="1491683" cy="562002"/>
      </dsp:txXfrm>
    </dsp:sp>
    <dsp:sp modelId="{8E86D1BA-F4A0-4A91-9B31-B06B70E832E4}">
      <dsp:nvSpPr>
        <dsp:cNvPr id="0" name=""/>
        <dsp:cNvSpPr/>
      </dsp:nvSpPr>
      <dsp:spPr>
        <a:xfrm>
          <a:off x="6646909" y="1758752"/>
          <a:ext cx="91440" cy="689518"/>
        </a:xfrm>
        <a:custGeom>
          <a:avLst/>
          <a:gdLst/>
          <a:ahLst/>
          <a:cxnLst/>
          <a:rect l="0" t="0" r="0" b="0"/>
          <a:pathLst>
            <a:path>
              <a:moveTo>
                <a:pt x="45720" y="0"/>
              </a:moveTo>
              <a:lnTo>
                <a:pt x="45720" y="344759"/>
              </a:lnTo>
              <a:lnTo>
                <a:pt x="74482" y="344759"/>
              </a:lnTo>
              <a:lnTo>
                <a:pt x="74482" y="689518"/>
              </a:lnTo>
            </a:path>
          </a:pathLst>
        </a:custGeom>
        <a:noFill/>
        <a:ln w="158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3148771-DE07-439D-B012-894FB36AF70F}">
      <dsp:nvSpPr>
        <dsp:cNvPr id="0" name=""/>
        <dsp:cNvSpPr/>
      </dsp:nvSpPr>
      <dsp:spPr>
        <a:xfrm>
          <a:off x="5958064" y="2448271"/>
          <a:ext cx="1526653" cy="2889976"/>
        </a:xfrm>
        <a:prstGeom prst="roundRect">
          <a:avLst>
            <a:gd name="adj" fmla="val 10000"/>
          </a:avLst>
        </a:prstGeom>
        <a:gradFill rotWithShape="0">
          <a:gsLst>
            <a:gs pos="0">
              <a:schemeClr val="accent5">
                <a:hueOff val="0"/>
                <a:satOff val="0"/>
                <a:lumOff val="0"/>
                <a:alphaOff val="0"/>
              </a:schemeClr>
            </a:gs>
            <a:gs pos="100000">
              <a:schemeClr val="accent5">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dirty="0"/>
            <a:t>1. Ορθογραφία</a:t>
          </a:r>
        </a:p>
        <a:p>
          <a:pPr marL="0" lvl="0" indent="0" algn="ctr" defTabSz="666750">
            <a:lnSpc>
              <a:spcPct val="90000"/>
            </a:lnSpc>
            <a:spcBef>
              <a:spcPct val="0"/>
            </a:spcBef>
            <a:spcAft>
              <a:spcPct val="35000"/>
            </a:spcAft>
            <a:buNone/>
          </a:pPr>
          <a:r>
            <a:rPr lang="el-GR" sz="1500" kern="1200" dirty="0"/>
            <a:t>2. Μαθηματικά και Λογοτεχνία</a:t>
          </a:r>
        </a:p>
        <a:p>
          <a:pPr marL="0" lvl="0" indent="0" algn="ctr" defTabSz="666750">
            <a:lnSpc>
              <a:spcPct val="90000"/>
            </a:lnSpc>
            <a:spcBef>
              <a:spcPct val="0"/>
            </a:spcBef>
            <a:spcAft>
              <a:spcPct val="35000"/>
            </a:spcAft>
            <a:buNone/>
          </a:pPr>
          <a:r>
            <a:rPr lang="el-GR" sz="1500" kern="1200" dirty="0"/>
            <a:t>3. Μάθημα μουσικής</a:t>
          </a:r>
        </a:p>
        <a:p>
          <a:pPr marL="0" lvl="0" indent="0" algn="ctr" defTabSz="666750">
            <a:lnSpc>
              <a:spcPct val="90000"/>
            </a:lnSpc>
            <a:spcBef>
              <a:spcPct val="0"/>
            </a:spcBef>
            <a:spcAft>
              <a:spcPct val="35000"/>
            </a:spcAft>
            <a:buNone/>
          </a:pPr>
          <a:r>
            <a:rPr lang="el-GR" sz="1500" kern="1200" dirty="0"/>
            <a:t>4. Πρώτη ανάγνωση</a:t>
          </a:r>
        </a:p>
        <a:p>
          <a:pPr marL="0" lvl="0" indent="0" algn="ctr" defTabSz="666750">
            <a:lnSpc>
              <a:spcPct val="90000"/>
            </a:lnSpc>
            <a:spcBef>
              <a:spcPct val="0"/>
            </a:spcBef>
            <a:spcAft>
              <a:spcPct val="35000"/>
            </a:spcAft>
            <a:buNone/>
          </a:pPr>
          <a:r>
            <a:rPr lang="el-GR" sz="1500" kern="1200" dirty="0"/>
            <a:t>5. Παρουσίαση της δράσης του σχολείου προς τους γονείς </a:t>
          </a:r>
          <a:endParaRPr lang="en-US" sz="1500" kern="1200" dirty="0"/>
        </a:p>
      </dsp:txBody>
      <dsp:txXfrm>
        <a:off x="6002778" y="2492985"/>
        <a:ext cx="1437225" cy="28005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713"/>
          </a:xfrm>
          <a:prstGeom prst="rect">
            <a:avLst/>
          </a:prstGeom>
        </p:spPr>
        <p:txBody>
          <a:bodyPr vert="horz" lIns="91854" tIns="45927" rIns="91854" bIns="45927" rtlCol="0"/>
          <a:lstStyle>
            <a:lvl1pPr algn="l">
              <a:defRPr sz="1200"/>
            </a:lvl1pPr>
          </a:lstStyle>
          <a:p>
            <a:endParaRPr lang="en-US"/>
          </a:p>
        </p:txBody>
      </p:sp>
      <p:sp>
        <p:nvSpPr>
          <p:cNvPr id="3" name="Date Placeholder 2"/>
          <p:cNvSpPr>
            <a:spLocks noGrp="1"/>
          </p:cNvSpPr>
          <p:nvPr>
            <p:ph type="dt" sz="quarter" idx="1"/>
          </p:nvPr>
        </p:nvSpPr>
        <p:spPr>
          <a:xfrm>
            <a:off x="3850443" y="1"/>
            <a:ext cx="2945659" cy="493713"/>
          </a:xfrm>
          <a:prstGeom prst="rect">
            <a:avLst/>
          </a:prstGeom>
        </p:spPr>
        <p:txBody>
          <a:bodyPr vert="horz" lIns="91854" tIns="45927" rIns="91854" bIns="45927" rtlCol="0"/>
          <a:lstStyle>
            <a:lvl1pPr algn="r">
              <a:defRPr sz="1200"/>
            </a:lvl1pPr>
          </a:lstStyle>
          <a:p>
            <a:fld id="{0CE8F237-739E-4082-BA2C-B1D814D89FFE}" type="datetimeFigureOut">
              <a:rPr lang="en-US" smtClean="0"/>
              <a:pPr/>
              <a:t>6/5/2017</a:t>
            </a:fld>
            <a:endParaRPr lang="en-US"/>
          </a:p>
        </p:txBody>
      </p:sp>
      <p:sp>
        <p:nvSpPr>
          <p:cNvPr id="4" name="Footer Placeholder 3"/>
          <p:cNvSpPr>
            <a:spLocks noGrp="1"/>
          </p:cNvSpPr>
          <p:nvPr>
            <p:ph type="ftr" sz="quarter" idx="2"/>
          </p:nvPr>
        </p:nvSpPr>
        <p:spPr>
          <a:xfrm>
            <a:off x="0" y="9378824"/>
            <a:ext cx="2945659" cy="493713"/>
          </a:xfrm>
          <a:prstGeom prst="rect">
            <a:avLst/>
          </a:prstGeom>
        </p:spPr>
        <p:txBody>
          <a:bodyPr vert="horz" lIns="91854" tIns="45927" rIns="91854" bIns="45927"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854" tIns="45927" rIns="91854" bIns="45927" rtlCol="0" anchor="b"/>
          <a:lstStyle>
            <a:lvl1pPr algn="r">
              <a:defRPr sz="1200"/>
            </a:lvl1pPr>
          </a:lstStyle>
          <a:p>
            <a:fld id="{E444DC68-4651-4579-A4B5-11273F775E76}" type="slidenum">
              <a:rPr lang="en-US" smtClean="0"/>
              <a:pPr/>
              <a:t>‹#›</a:t>
            </a:fld>
            <a:endParaRPr lang="en-US"/>
          </a:p>
        </p:txBody>
      </p:sp>
    </p:spTree>
    <p:extLst>
      <p:ext uri="{BB962C8B-B14F-4D97-AF65-F5344CB8AC3E}">
        <p14:creationId xmlns:p14="http://schemas.microsoft.com/office/powerpoint/2010/main" val="3534915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713"/>
          </a:xfrm>
          <a:prstGeom prst="rect">
            <a:avLst/>
          </a:prstGeom>
        </p:spPr>
        <p:txBody>
          <a:bodyPr vert="horz" lIns="91854" tIns="45927" rIns="91854" bIns="45927" rtlCol="0"/>
          <a:lstStyle>
            <a:lvl1pPr algn="l">
              <a:defRPr sz="1200"/>
            </a:lvl1pPr>
          </a:lstStyle>
          <a:p>
            <a:endParaRPr lang="el-GR"/>
          </a:p>
        </p:txBody>
      </p:sp>
      <p:sp>
        <p:nvSpPr>
          <p:cNvPr id="3" name="Date Placeholder 2"/>
          <p:cNvSpPr>
            <a:spLocks noGrp="1"/>
          </p:cNvSpPr>
          <p:nvPr>
            <p:ph type="dt" idx="1"/>
          </p:nvPr>
        </p:nvSpPr>
        <p:spPr>
          <a:xfrm>
            <a:off x="3850443" y="1"/>
            <a:ext cx="2945659" cy="493713"/>
          </a:xfrm>
          <a:prstGeom prst="rect">
            <a:avLst/>
          </a:prstGeom>
        </p:spPr>
        <p:txBody>
          <a:bodyPr vert="horz" lIns="91854" tIns="45927" rIns="91854" bIns="45927" rtlCol="0"/>
          <a:lstStyle>
            <a:lvl1pPr algn="r">
              <a:defRPr sz="1200"/>
            </a:lvl1pPr>
          </a:lstStyle>
          <a:p>
            <a:fld id="{A8BF4B22-6DE2-468D-BC7D-3B94065D9784}" type="datetimeFigureOut">
              <a:rPr lang="el-GR" smtClean="0"/>
              <a:pPr/>
              <a:t>5/6/2017</a:t>
            </a:fld>
            <a:endParaRPr lang="el-GR"/>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854" tIns="45927" rIns="91854" bIns="45927" rtlCol="0" anchor="ctr"/>
          <a:lstStyle/>
          <a:p>
            <a:endParaRPr lang="el-GR"/>
          </a:p>
        </p:txBody>
      </p:sp>
      <p:sp>
        <p:nvSpPr>
          <p:cNvPr id="5" name="Notes Placeholder 4"/>
          <p:cNvSpPr>
            <a:spLocks noGrp="1"/>
          </p:cNvSpPr>
          <p:nvPr>
            <p:ph type="body" sz="quarter" idx="3"/>
          </p:nvPr>
        </p:nvSpPr>
        <p:spPr>
          <a:xfrm>
            <a:off x="679768" y="4690270"/>
            <a:ext cx="5438140" cy="4443412"/>
          </a:xfrm>
          <a:prstGeom prst="rect">
            <a:avLst/>
          </a:prstGeom>
        </p:spPr>
        <p:txBody>
          <a:bodyPr vert="horz" lIns="91854" tIns="45927" rIns="91854" bIns="459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378824"/>
            <a:ext cx="2945659" cy="493713"/>
          </a:xfrm>
          <a:prstGeom prst="rect">
            <a:avLst/>
          </a:prstGeom>
        </p:spPr>
        <p:txBody>
          <a:bodyPr vert="horz" lIns="91854" tIns="45927" rIns="91854" bIns="45927" rtlCol="0" anchor="b"/>
          <a:lstStyle>
            <a:lvl1pPr algn="l">
              <a:defRPr sz="1200"/>
            </a:lvl1pPr>
          </a:lstStyle>
          <a:p>
            <a:endParaRPr lang="el-GR"/>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854" tIns="45927" rIns="91854" bIns="45927" rtlCol="0" anchor="b"/>
          <a:lstStyle>
            <a:lvl1pPr algn="r">
              <a:defRPr sz="1200"/>
            </a:lvl1pPr>
          </a:lstStyle>
          <a:p>
            <a:fld id="{46F69EFD-9746-490D-A1DF-FD0016060F00}" type="slidenum">
              <a:rPr lang="el-GR" smtClean="0"/>
              <a:pPr/>
              <a:t>‹#›</a:t>
            </a:fld>
            <a:endParaRPr lang="el-GR"/>
          </a:p>
        </p:txBody>
      </p:sp>
    </p:spTree>
    <p:extLst>
      <p:ext uri="{BB962C8B-B14F-4D97-AF65-F5344CB8AC3E}">
        <p14:creationId xmlns:p14="http://schemas.microsoft.com/office/powerpoint/2010/main" val="330353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6F69EFD-9746-490D-A1DF-FD0016060F00}" type="slidenum">
              <a:rPr lang="el-GR" smtClean="0"/>
              <a:pPr/>
              <a:t>1</a:t>
            </a:fld>
            <a:endParaRPr lang="el-GR"/>
          </a:p>
        </p:txBody>
      </p:sp>
    </p:spTree>
    <p:extLst>
      <p:ext uri="{BB962C8B-B14F-4D97-AF65-F5344CB8AC3E}">
        <p14:creationId xmlns:p14="http://schemas.microsoft.com/office/powerpoint/2010/main" val="3870640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Τα εργαλεία έδωσαν στον εκπαιδευτικό τη</a:t>
            </a:r>
            <a:r>
              <a:rPr lang="el-GR" baseline="0" dirty="0"/>
              <a:t> δυνατότητα να έχει άμεσα αποτελέσματα αξιολόγησης και να παρεμβαίνει άμεσα με ανάλογο τρόπο. Ενισχύθηκε η νοερή μαθηματική σκέψη των παιδιών και παρείχαν κίνητρο για μάθηση ακόμη και στους πιο αδιάφορους μαθητές.  </a:t>
            </a:r>
            <a:endParaRPr lang="el-GR" dirty="0"/>
          </a:p>
        </p:txBody>
      </p:sp>
      <p:sp>
        <p:nvSpPr>
          <p:cNvPr id="4" name="Slide Number Placeholder 3"/>
          <p:cNvSpPr>
            <a:spLocks noGrp="1"/>
          </p:cNvSpPr>
          <p:nvPr>
            <p:ph type="sldNum" sz="quarter" idx="10"/>
          </p:nvPr>
        </p:nvSpPr>
        <p:spPr/>
        <p:txBody>
          <a:bodyPr/>
          <a:lstStyle/>
          <a:p>
            <a:fld id="{46F69EFD-9746-490D-A1DF-FD0016060F00}" type="slidenum">
              <a:rPr lang="el-GR" smtClean="0"/>
              <a:pPr/>
              <a:t>10</a:t>
            </a:fld>
            <a:endParaRPr lang="el-GR"/>
          </a:p>
        </p:txBody>
      </p:sp>
    </p:spTree>
    <p:extLst>
      <p:ext uri="{BB962C8B-B14F-4D97-AF65-F5344CB8AC3E}">
        <p14:creationId xmlns:p14="http://schemas.microsoft.com/office/powerpoint/2010/main" val="92777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Στα πλαίσια προώθησης του 1</a:t>
            </a:r>
            <a:r>
              <a:rPr lang="el-GR" baseline="30000" dirty="0"/>
              <a:t>ου</a:t>
            </a:r>
            <a:r>
              <a:rPr lang="el-GR" dirty="0"/>
              <a:t>  Στόχου για βελτίωση των μαθησιακών αποτελεσμάτων, που τέθηκε υπό έμφαση για τη φετινή σχολική χρονιά</a:t>
            </a:r>
            <a:r>
              <a:rPr lang="en-US" dirty="0"/>
              <a:t>,</a:t>
            </a:r>
            <a:r>
              <a:rPr lang="el-GR" baseline="0" dirty="0"/>
              <a:t>  το Σχολείο μας μελέτησε το προφίλ και τις ανάγκες της σχολικής μονάδας και επέλεξε τις δικές του εμφάσεις. Τέθηκε ως μια από τις εμφάσεις η Δημιουργική Χρήση της Τεχνολογίας  και η ενεργητική συμμετοχή στο μάθημα, ιδιαίτερα με τη χρήση φορητών συσκευών . Για την επίτευξη του στόχου μας θεωρήθηκε απαραίτητη η σύνδεση με το πρόγραμμα του ΠΙ για την Επαγγελματική μάθηση των Εκπαιδευτικών.  </a:t>
            </a:r>
            <a:r>
              <a:rPr lang="el-GR" dirty="0"/>
              <a:t> </a:t>
            </a:r>
            <a:endParaRPr lang="en-US" dirty="0"/>
          </a:p>
        </p:txBody>
      </p:sp>
      <p:sp>
        <p:nvSpPr>
          <p:cNvPr id="4" name="Slide Number Placeholder 3"/>
          <p:cNvSpPr>
            <a:spLocks noGrp="1"/>
          </p:cNvSpPr>
          <p:nvPr>
            <p:ph type="sldNum" sz="quarter" idx="10"/>
          </p:nvPr>
        </p:nvSpPr>
        <p:spPr/>
        <p:txBody>
          <a:bodyPr/>
          <a:lstStyle/>
          <a:p>
            <a:fld id="{46F69EFD-9746-490D-A1DF-FD0016060F00}" type="slidenum">
              <a:rPr lang="el-GR" smtClean="0"/>
              <a:pPr/>
              <a:t>2</a:t>
            </a:fld>
            <a:endParaRPr lang="el-GR"/>
          </a:p>
        </p:txBody>
      </p:sp>
    </p:spTree>
    <p:extLst>
      <p:ext uri="{BB962C8B-B14F-4D97-AF65-F5344CB8AC3E}">
        <p14:creationId xmlns:p14="http://schemas.microsoft.com/office/powerpoint/2010/main" val="130892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Προχωρώντας  με βασικό εργαλείο τη </a:t>
            </a:r>
            <a:r>
              <a:rPr lang="en-US" dirty="0"/>
              <a:t>SWOT</a:t>
            </a:r>
            <a:r>
              <a:rPr lang="en-US" baseline="0" dirty="0"/>
              <a:t> </a:t>
            </a:r>
            <a:r>
              <a:rPr lang="el-GR" baseline="0" dirty="0"/>
              <a:t>ανάλυση, διερευνήσαμε τις Δυνατότητες, τις Αδυναμίες, τις Ευκαιρίες και τους Περιορισμούς της Σχολικής Μονάδας. Αναλύοντας το προφίλ του σχολείου (μειωμένη παραβατικότητα, δραστήριος σύνδεσμος γονέων – αγορά </a:t>
            </a:r>
            <a:r>
              <a:rPr lang="el-GR" baseline="0" dirty="0" err="1"/>
              <a:t>ταμπλετ</a:t>
            </a:r>
            <a:r>
              <a:rPr lang="el-GR" baseline="0" dirty="0"/>
              <a:t> κα) επιλέξαμε τις εμφάσεις με βάση τις ιδιαιτερότητες της σχολικής μονάδας και εμπλουτίσαμε τον 1</a:t>
            </a:r>
            <a:r>
              <a:rPr lang="el-GR" baseline="30000" dirty="0"/>
              <a:t>ον</a:t>
            </a:r>
            <a:r>
              <a:rPr lang="el-GR" baseline="0" dirty="0"/>
              <a:t> υπό έμφαση στόχο. </a:t>
            </a:r>
          </a:p>
          <a:p>
            <a:r>
              <a:rPr lang="el-GR" baseline="0" dirty="0"/>
              <a:t>Μας δόθηκε η ευκαιρία να συνεργαστούμε με το Ευρωπαϊκό Πανεπιστήμιο και παράλληλα επιλέξαμε να συνδέσουμε πρόγραμμα του ΠΙ για την Επαγγελματική Μάθηση των Εκπαιδευτικών για διευκόλυνση υλοποίησης των εμφάσεων του σχολείου. </a:t>
            </a:r>
            <a:endParaRPr lang="el-GR" dirty="0"/>
          </a:p>
        </p:txBody>
      </p:sp>
      <p:sp>
        <p:nvSpPr>
          <p:cNvPr id="4" name="Slide Number Placeholder 3"/>
          <p:cNvSpPr>
            <a:spLocks noGrp="1"/>
          </p:cNvSpPr>
          <p:nvPr>
            <p:ph type="sldNum" sz="quarter" idx="10"/>
          </p:nvPr>
        </p:nvSpPr>
        <p:spPr/>
        <p:txBody>
          <a:bodyPr/>
          <a:lstStyle/>
          <a:p>
            <a:fld id="{46F69EFD-9746-490D-A1DF-FD0016060F00}" type="slidenum">
              <a:rPr lang="el-GR" smtClean="0"/>
              <a:pPr/>
              <a:t>3</a:t>
            </a:fld>
            <a:endParaRPr lang="el-GR"/>
          </a:p>
        </p:txBody>
      </p:sp>
    </p:spTree>
    <p:extLst>
      <p:ext uri="{BB962C8B-B14F-4D97-AF65-F5344CB8AC3E}">
        <p14:creationId xmlns:p14="http://schemas.microsoft.com/office/powerpoint/2010/main" val="3625011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err="1"/>
              <a:t>Γι΄αυτό</a:t>
            </a:r>
            <a:r>
              <a:rPr lang="el-GR" baseline="0" dirty="0"/>
              <a:t> παρόλη την εξαγγελία της ΠΟΕΔ για μη συμμετοχή στην Επαγγελματική Μάθηση του ΠΙΚ το προσωπικό ομόφωνα αποφάσισε να προχωρήσει στην υλοποίηση του Προγράμματος Επαγγελματικής Μάθησης, αφού γνώριζε από την προηγούμενη σχολική χρονιά πως η συνεισφορά του στη  βελτίωση</a:t>
            </a:r>
            <a:r>
              <a:rPr lang="en-US" baseline="0" dirty="0"/>
              <a:t> </a:t>
            </a:r>
            <a:r>
              <a:rPr lang="el-GR" baseline="0" dirty="0"/>
              <a:t>της επαγγελματικής τους πρακτικής ήταν ιδιαίτερα σημαντική. Στο δικό μας σχολείο λειτούργησε και ο ρόλος του εκπαιδευτικού ηγέτη, όπου οι εκπαιδευτικοί από μαθητευόμενοι έγιναν οι ίδιοι εκπαιδευτές, εμψυχωτές και έδωσαν την ευκαιρία και σε άλλους να δράσουν. </a:t>
            </a:r>
            <a:endParaRPr lang="el-GR" dirty="0"/>
          </a:p>
        </p:txBody>
      </p:sp>
      <p:sp>
        <p:nvSpPr>
          <p:cNvPr id="4" name="Slide Number Placeholder 3"/>
          <p:cNvSpPr>
            <a:spLocks noGrp="1"/>
          </p:cNvSpPr>
          <p:nvPr>
            <p:ph type="sldNum" sz="quarter" idx="10"/>
          </p:nvPr>
        </p:nvSpPr>
        <p:spPr/>
        <p:txBody>
          <a:bodyPr/>
          <a:lstStyle/>
          <a:p>
            <a:fld id="{46F69EFD-9746-490D-A1DF-FD0016060F00}" type="slidenum">
              <a:rPr lang="el-GR" smtClean="0"/>
              <a:pPr/>
              <a:t>4</a:t>
            </a:fld>
            <a:endParaRPr lang="el-GR"/>
          </a:p>
        </p:txBody>
      </p:sp>
    </p:spTree>
    <p:extLst>
      <p:ext uri="{BB962C8B-B14F-4D97-AF65-F5344CB8AC3E}">
        <p14:creationId xmlns:p14="http://schemas.microsoft.com/office/powerpoint/2010/main" val="456823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Ακολουθήθηκε</a:t>
            </a:r>
            <a:r>
              <a:rPr lang="el-GR" baseline="0" dirty="0"/>
              <a:t> το μοντέλο αυτό όπως προτάθηκε από το Παιδαγωγικό Ινστιτούτο . </a:t>
            </a:r>
          </a:p>
          <a:p>
            <a:r>
              <a:rPr lang="el-GR" baseline="0" dirty="0"/>
              <a:t>(Αναφέρονται όλα τα στάδια όπως φαίνονται πιο πάνω). Ελαχιστοποιήθηκαν οι γραφειοκρατικές διαδικασίες που ζητούνταν από το πρόγραμμα,  ώστε να μην επιβαρύνεται το εκπαιδευτικό έργο με περιττό φόρτο εργασίας. </a:t>
            </a:r>
          </a:p>
          <a:p>
            <a:r>
              <a:rPr lang="el-GR" baseline="0" dirty="0"/>
              <a:t>Σε αυτό το σημείο θα πρέπει να αναφερθεί και να τονιστεί ο σημαντικότατος ρόλος της υποστηρίκτριας μας από το ΠΙ Έφης </a:t>
            </a:r>
            <a:r>
              <a:rPr lang="el-GR" baseline="0" dirty="0" err="1"/>
              <a:t>Παπαριστοδήμου</a:t>
            </a:r>
            <a:r>
              <a:rPr lang="el-GR" baseline="0" dirty="0"/>
              <a:t> την οποία και ευχαριστούμε ιδιαίτερα. </a:t>
            </a:r>
          </a:p>
          <a:p>
            <a:r>
              <a:rPr lang="el-GR" baseline="0" dirty="0"/>
              <a:t>Η διαδικασία αυτή βρίσκεται σε εξέλιξη, αφού είναι επαναλαμβανόμενη και χρήζει συνεχούς αναθεώρησης ανάλογα με την αξιολόγηση της στο </a:t>
            </a:r>
            <a:r>
              <a:rPr lang="el-GR" baseline="0" dirty="0" err="1"/>
              <a:t>εκαστοτε</a:t>
            </a:r>
            <a:r>
              <a:rPr lang="el-GR" baseline="0" dirty="0"/>
              <a:t> σημείο.  Άλλωστε ο κάθε εκπαιδευτικός του σχολείου βρίσκεται σε διαφορετικό σημείο,  και εφαρμόζει τις δράσεις στο επίπεδο των δυνατοτήτων του, με προοπτική περεταίρω εξέλιξης στο άμεσο μέλλον. </a:t>
            </a:r>
            <a:endParaRPr lang="el-GR" dirty="0"/>
          </a:p>
        </p:txBody>
      </p:sp>
      <p:sp>
        <p:nvSpPr>
          <p:cNvPr id="4" name="Slide Number Placeholder 3"/>
          <p:cNvSpPr>
            <a:spLocks noGrp="1"/>
          </p:cNvSpPr>
          <p:nvPr>
            <p:ph type="sldNum" sz="quarter" idx="10"/>
          </p:nvPr>
        </p:nvSpPr>
        <p:spPr/>
        <p:txBody>
          <a:bodyPr/>
          <a:lstStyle/>
          <a:p>
            <a:fld id="{46F69EFD-9746-490D-A1DF-FD0016060F00}" type="slidenum">
              <a:rPr lang="el-GR" smtClean="0"/>
              <a:pPr/>
              <a:t>5</a:t>
            </a:fld>
            <a:endParaRPr lang="el-GR"/>
          </a:p>
        </p:txBody>
      </p:sp>
    </p:spTree>
    <p:extLst>
      <p:ext uri="{BB962C8B-B14F-4D97-AF65-F5344CB8AC3E}">
        <p14:creationId xmlns:p14="http://schemas.microsoft.com/office/powerpoint/2010/main" val="1391348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Το σχολείο είχε μια</a:t>
            </a:r>
            <a:r>
              <a:rPr lang="el-GR" baseline="0" dirty="0"/>
              <a:t> πολύ πλούσια δράση η οποία καταγράφεται στο σχεδιάγραμμα. Όλες οι επιμορφώσεις και οι δράσεις που έγιναν περιστράφηκαν γύρω από τη Δημιουργική χρήση της τεχνολογίας  και συγκεκριμένα εφαρμογών στις φορητές συσκευές με έμφαση πάντα στη βελτίωση των μαθησιακών αποτελεσμάτων. Σε αυτό το σημείο αξίζει να αναφερθεί ότι στην πορεία προέκυψε η δυσκολία στον εντοπισμό κατάλληλων εφαρμογών, κάτι το οποίο απαιτεί χρόνο και προσεκτική μελέτη.</a:t>
            </a:r>
            <a:endParaRPr lang="el-GR" dirty="0"/>
          </a:p>
        </p:txBody>
      </p:sp>
      <p:sp>
        <p:nvSpPr>
          <p:cNvPr id="4" name="Slide Number Placeholder 3"/>
          <p:cNvSpPr>
            <a:spLocks noGrp="1"/>
          </p:cNvSpPr>
          <p:nvPr>
            <p:ph type="sldNum" sz="quarter" idx="10"/>
          </p:nvPr>
        </p:nvSpPr>
        <p:spPr/>
        <p:txBody>
          <a:bodyPr/>
          <a:lstStyle/>
          <a:p>
            <a:fld id="{46F69EFD-9746-490D-A1DF-FD0016060F00}" type="slidenum">
              <a:rPr lang="el-GR" smtClean="0"/>
              <a:pPr/>
              <a:t>6</a:t>
            </a:fld>
            <a:endParaRPr lang="el-GR"/>
          </a:p>
        </p:txBody>
      </p:sp>
    </p:spTree>
    <p:extLst>
      <p:ext uri="{BB962C8B-B14F-4D97-AF65-F5344CB8AC3E}">
        <p14:creationId xmlns:p14="http://schemas.microsoft.com/office/powerpoint/2010/main" val="1439230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συνεργασία μα</a:t>
            </a:r>
            <a:r>
              <a:rPr lang="el-GR" baseline="0" dirty="0"/>
              <a:t>ς με το </a:t>
            </a:r>
            <a:r>
              <a:rPr lang="el-GR" baseline="0" dirty="0" err="1"/>
              <a:t>Ευρωπαικό</a:t>
            </a:r>
            <a:r>
              <a:rPr lang="el-GR" baseline="0" dirty="0"/>
              <a:t> Πανεπιστήμιο θεωρούμε ότι έχει συμβάλει ειδικότερα στη βελτίωση των μαθησιακών αποτελεσμάτων στο μάθημα των Μαθηματικών, αφού πήρε τη μορφή της διδακτικής παρέμβασης με φορητές συσκευές με τη χορήγηση μάλιστα δοκιμίων πριν και μετά από αυτή. Τα σεμινάρια επιμόρφωσης που έγιναν στα πλαίσια του </a:t>
            </a:r>
            <a:r>
              <a:rPr lang="en-US" baseline="0" dirty="0"/>
              <a:t>Erasmus </a:t>
            </a:r>
            <a:r>
              <a:rPr lang="el-GR" baseline="0" dirty="0"/>
              <a:t>συνέβαλαν στην περεταίρω επιμόρφωση των εκπαιδευτικών στο συγκεκριμένο θέμα.</a:t>
            </a:r>
            <a:endParaRPr lang="el-GR" dirty="0"/>
          </a:p>
        </p:txBody>
      </p:sp>
      <p:sp>
        <p:nvSpPr>
          <p:cNvPr id="4" name="Slide Number Placeholder 3"/>
          <p:cNvSpPr>
            <a:spLocks noGrp="1"/>
          </p:cNvSpPr>
          <p:nvPr>
            <p:ph type="sldNum" sz="quarter" idx="10"/>
          </p:nvPr>
        </p:nvSpPr>
        <p:spPr/>
        <p:txBody>
          <a:bodyPr/>
          <a:lstStyle/>
          <a:p>
            <a:fld id="{46F69EFD-9746-490D-A1DF-FD0016060F00}" type="slidenum">
              <a:rPr lang="el-GR" smtClean="0"/>
              <a:pPr/>
              <a:t>7</a:t>
            </a:fld>
            <a:endParaRPr lang="el-GR"/>
          </a:p>
        </p:txBody>
      </p:sp>
    </p:spTree>
    <p:extLst>
      <p:ext uri="{BB962C8B-B14F-4D97-AF65-F5344CB8AC3E}">
        <p14:creationId xmlns:p14="http://schemas.microsoft.com/office/powerpoint/2010/main" val="1078918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Στο σχολεί</a:t>
            </a:r>
            <a:r>
              <a:rPr lang="el-GR" baseline="0" dirty="0"/>
              <a:t>ο αναπτύχθηκε μια κοινότητα μάθησης μέσα στην οποία όλοι οι εκπαιδευτικοί του σχολείου μας ένιωσαν άνετα να συνεργαστούν, να πειραματιστούν, να σχεδιάσουν και να υλοποιήσουν μαθήματα ή συνδιδασκαλίες με τη στήριξη όλων των φορέων που προαναφέρθηκαν. </a:t>
            </a:r>
            <a:endParaRPr lang="el-GR" dirty="0"/>
          </a:p>
        </p:txBody>
      </p:sp>
      <p:sp>
        <p:nvSpPr>
          <p:cNvPr id="4" name="Slide Number Placeholder 3"/>
          <p:cNvSpPr>
            <a:spLocks noGrp="1"/>
          </p:cNvSpPr>
          <p:nvPr>
            <p:ph type="sldNum" sz="quarter" idx="10"/>
          </p:nvPr>
        </p:nvSpPr>
        <p:spPr/>
        <p:txBody>
          <a:bodyPr/>
          <a:lstStyle/>
          <a:p>
            <a:fld id="{46F69EFD-9746-490D-A1DF-FD0016060F00}" type="slidenum">
              <a:rPr lang="el-GR" smtClean="0"/>
              <a:pPr/>
              <a:t>8</a:t>
            </a:fld>
            <a:endParaRPr lang="el-GR"/>
          </a:p>
        </p:txBody>
      </p:sp>
    </p:spTree>
    <p:extLst>
      <p:ext uri="{BB962C8B-B14F-4D97-AF65-F5344CB8AC3E}">
        <p14:creationId xmlns:p14="http://schemas.microsoft.com/office/powerpoint/2010/main" val="2519779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Παράλληλα ανοίξαμε το σχολείο μας προς τα έξω μετατρέποντας σε κέντρο επιμόρφωσης τόσο για συναδέλφους άλλων σχολείων, όσο και για γονείς. Κληθήκαμε να προβάλουμε τη δράση του σχολείου σε συνέδρια και σεμινάρια όπως το συνέδριο του ΚΟΕΔ… Άψογη συνεργασία υπήρξε επίσης και με το γειτονικό μας νηπιαγωγείο στο οποίο υλοποιήθηκε δράση συνδιδασκαλίας με τις δασκάλες της Α΄ Τάξης με τη χρήση </a:t>
            </a:r>
            <a:r>
              <a:rPr lang="en-US" baseline="0" dirty="0"/>
              <a:t>tablet.</a:t>
            </a:r>
            <a:endParaRPr lang="el-GR" dirty="0"/>
          </a:p>
        </p:txBody>
      </p:sp>
      <p:sp>
        <p:nvSpPr>
          <p:cNvPr id="4" name="Slide Number Placeholder 3"/>
          <p:cNvSpPr>
            <a:spLocks noGrp="1"/>
          </p:cNvSpPr>
          <p:nvPr>
            <p:ph type="sldNum" sz="quarter" idx="10"/>
          </p:nvPr>
        </p:nvSpPr>
        <p:spPr/>
        <p:txBody>
          <a:bodyPr/>
          <a:lstStyle/>
          <a:p>
            <a:fld id="{46F69EFD-9746-490D-A1DF-FD0016060F00}" type="slidenum">
              <a:rPr lang="el-GR" smtClean="0"/>
              <a:pPr/>
              <a:t>9</a:t>
            </a:fld>
            <a:endParaRPr lang="el-GR"/>
          </a:p>
        </p:txBody>
      </p:sp>
    </p:spTree>
    <p:extLst>
      <p:ext uri="{BB962C8B-B14F-4D97-AF65-F5344CB8AC3E}">
        <p14:creationId xmlns:p14="http://schemas.microsoft.com/office/powerpoint/2010/main" val="1907137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2853615-BFDE-46DE-814C-47EC6EF6D371}" type="datetimeFigureOut">
              <a:rPr lang="el-GR" smtClean="0"/>
              <a:pPr/>
              <a:t>5/6/2017</a:t>
            </a:fld>
            <a:endParaRPr lang="el-GR"/>
          </a:p>
        </p:txBody>
      </p:sp>
      <p:sp>
        <p:nvSpPr>
          <p:cNvPr id="5" name="Footer Placeholder 4"/>
          <p:cNvSpPr>
            <a:spLocks noGrp="1"/>
          </p:cNvSpPr>
          <p:nvPr>
            <p:ph type="ftr" sz="quarter" idx="11"/>
          </p:nvPr>
        </p:nvSpPr>
        <p:spPr>
          <a:xfrm>
            <a:off x="1174044" y="5357592"/>
            <a:ext cx="5034845" cy="365125"/>
          </a:xfrm>
        </p:spPr>
        <p:txBody>
          <a:bodyPr/>
          <a:lstStyle/>
          <a:p>
            <a:endParaRPr lang="el-G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DF53439-851E-44AD-84B1-B6BFC3D0C743}" type="slidenum">
              <a:rPr lang="el-GR" smtClean="0"/>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853615-BFDE-46DE-814C-47EC6EF6D371}" type="datetimeFigureOut">
              <a:rPr lang="el-GR" smtClean="0"/>
              <a:pPr/>
              <a:t>5/6/2017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853615-BFDE-46DE-814C-47EC6EF6D371}" type="datetimeFigureOut">
              <a:rPr lang="el-GR" smtClean="0"/>
              <a:pPr/>
              <a:t>5/6/2017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853615-BFDE-46DE-814C-47EC6EF6D371}" type="datetimeFigureOut">
              <a:rPr lang="el-GR" smtClean="0"/>
              <a:pPr/>
              <a:t>5/6/2017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853615-BFDE-46DE-814C-47EC6EF6D371}" type="datetimeFigureOut">
              <a:rPr lang="el-GR" smtClean="0"/>
              <a:pPr/>
              <a:t>5/6/2017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F2853615-BFDE-46DE-814C-47EC6EF6D371}" type="datetimeFigureOut">
              <a:rPr lang="el-GR" smtClean="0"/>
              <a:pPr/>
              <a:t>5/6/2017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pPr/>
              <a:t>‹#›</a:t>
            </a:fld>
            <a:endParaRPr lang="el-GR"/>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2853615-BFDE-46DE-814C-47EC6EF6D371}" type="datetimeFigureOut">
              <a:rPr lang="el-GR" smtClean="0"/>
              <a:pPr/>
              <a:t>5/6/2017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DF53439-851E-44AD-84B1-B6BFC3D0C743}" type="slidenum">
              <a:rPr lang="el-GR" smtClean="0"/>
              <a:pPr/>
              <a:t>‹#›</a:t>
            </a:fld>
            <a:endParaRPr lang="el-GR"/>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853615-BFDE-46DE-814C-47EC6EF6D371}" type="datetimeFigureOut">
              <a:rPr lang="el-GR" smtClean="0"/>
              <a:pPr/>
              <a:t>5/6/2017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53615-BFDE-46DE-814C-47EC6EF6D371}" type="datetimeFigureOut">
              <a:rPr lang="el-GR" smtClean="0"/>
              <a:pPr/>
              <a:t>5/6/2017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F2853615-BFDE-46DE-814C-47EC6EF6D371}" type="datetimeFigureOut">
              <a:rPr lang="el-GR" smtClean="0"/>
              <a:pPr/>
              <a:t>5/6/2017</a:t>
            </a:fld>
            <a:endParaRPr lang="el-GR"/>
          </a:p>
        </p:txBody>
      </p:sp>
      <p:sp>
        <p:nvSpPr>
          <p:cNvPr id="6" name="Footer Placeholder 5"/>
          <p:cNvSpPr>
            <a:spLocks noGrp="1"/>
          </p:cNvSpPr>
          <p:nvPr>
            <p:ph type="ftr" sz="quarter" idx="11"/>
          </p:nvPr>
        </p:nvSpPr>
        <p:spPr>
          <a:xfrm rot="-60000">
            <a:off x="914554" y="5829261"/>
            <a:ext cx="3522607" cy="365125"/>
          </a:xfrm>
        </p:spPr>
        <p:txBody>
          <a:bodyPr/>
          <a:lstStyle/>
          <a:p>
            <a:endParaRPr lang="el-GR"/>
          </a:p>
        </p:txBody>
      </p:sp>
      <p:sp>
        <p:nvSpPr>
          <p:cNvPr id="7" name="Slide Number Placeholder 6"/>
          <p:cNvSpPr>
            <a:spLocks noGrp="1"/>
          </p:cNvSpPr>
          <p:nvPr>
            <p:ph type="sldNum" sz="quarter" idx="12"/>
          </p:nvPr>
        </p:nvSpPr>
        <p:spPr>
          <a:xfrm rot="60000">
            <a:off x="7557313" y="5896961"/>
            <a:ext cx="554023" cy="365125"/>
          </a:xfrm>
        </p:spPr>
        <p:txBody>
          <a:bodyPr/>
          <a:lstStyle/>
          <a:p>
            <a:fld id="{3DF53439-851E-44AD-84B1-B6BFC3D0C743}" type="slidenum">
              <a:rPr lang="el-GR" smtClean="0"/>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F2853615-BFDE-46DE-814C-47EC6EF6D371}" type="datetimeFigureOut">
              <a:rPr lang="el-GR" smtClean="0"/>
              <a:pPr/>
              <a:t>5/6/2017</a:t>
            </a:fld>
            <a:endParaRPr lang="el-GR"/>
          </a:p>
        </p:txBody>
      </p:sp>
      <p:sp>
        <p:nvSpPr>
          <p:cNvPr id="6" name="Footer Placeholder 5"/>
          <p:cNvSpPr>
            <a:spLocks noGrp="1"/>
          </p:cNvSpPr>
          <p:nvPr>
            <p:ph type="ftr" sz="quarter" idx="11"/>
          </p:nvPr>
        </p:nvSpPr>
        <p:spPr>
          <a:xfrm rot="-60000">
            <a:off x="914569" y="5831037"/>
            <a:ext cx="3319043" cy="365125"/>
          </a:xfrm>
        </p:spPr>
        <p:txBody>
          <a:bodyPr/>
          <a:lstStyle/>
          <a:p>
            <a:endParaRPr lang="el-GR"/>
          </a:p>
        </p:txBody>
      </p:sp>
      <p:sp>
        <p:nvSpPr>
          <p:cNvPr id="7" name="Slide Number Placeholder 6"/>
          <p:cNvSpPr>
            <a:spLocks noGrp="1"/>
          </p:cNvSpPr>
          <p:nvPr>
            <p:ph type="sldNum" sz="quarter" idx="12"/>
          </p:nvPr>
        </p:nvSpPr>
        <p:spPr>
          <a:xfrm rot="60000">
            <a:off x="7562089" y="5900026"/>
            <a:ext cx="554023" cy="365125"/>
          </a:xfrm>
        </p:spPr>
        <p:txBody>
          <a:bodyPr/>
          <a:lstStyle/>
          <a:p>
            <a:fld id="{3DF53439-851E-44AD-84B1-B6BFC3D0C743}" type="slidenum">
              <a:rPr lang="el-GR" smtClean="0"/>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F2853615-BFDE-46DE-814C-47EC6EF6D371}" type="datetimeFigureOut">
              <a:rPr lang="el-GR" smtClean="0"/>
              <a:pPr/>
              <a:t>5/6/2017</a:t>
            </a:fld>
            <a:endParaRPr lang="el-G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l-G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DF53439-851E-44AD-84B1-B6BFC3D0C74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2.jpeg"/><Relationship Id="rId4" Type="http://schemas.openxmlformats.org/officeDocument/2006/relationships/diagramLayout" Target="../diagrams/layout5.xml"/><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1052736"/>
            <a:ext cx="5723468" cy="1828090"/>
          </a:xfrm>
        </p:spPr>
        <p:txBody>
          <a:bodyPr>
            <a:normAutofit fontScale="90000"/>
          </a:bodyPr>
          <a:lstStyle/>
          <a:p>
            <a:pPr algn="ctr"/>
            <a:br>
              <a:rPr lang="en-GB" dirty="0"/>
            </a:br>
            <a:br>
              <a:rPr lang="en-GB" dirty="0"/>
            </a:br>
            <a:br>
              <a:rPr lang="el-GR" dirty="0"/>
            </a:br>
            <a:br>
              <a:rPr lang="el-GR" dirty="0"/>
            </a:br>
            <a:br>
              <a:rPr lang="el-GR" dirty="0"/>
            </a:br>
            <a:br>
              <a:rPr lang="el-GR" dirty="0"/>
            </a:br>
            <a:r>
              <a:rPr lang="el-GR" sz="4000" b="1" i="1" dirty="0">
                <a:solidFill>
                  <a:schemeClr val="tx1"/>
                </a:solidFill>
              </a:rPr>
              <a:t>Επαγγελματική Μάθηση σχολικ</a:t>
            </a:r>
            <a:r>
              <a:rPr lang="el-GR" sz="4000" b="1" i="1" dirty="0"/>
              <a:t>ής</a:t>
            </a:r>
            <a:r>
              <a:rPr lang="el-GR" sz="4000" b="1" i="1" dirty="0">
                <a:solidFill>
                  <a:schemeClr val="tx1"/>
                </a:solidFill>
              </a:rPr>
              <a:t> μονάδας</a:t>
            </a:r>
            <a:br>
              <a:rPr lang="en-GB" sz="4000" dirty="0"/>
            </a:br>
            <a:endParaRPr lang="en-GB" sz="4000" dirty="0"/>
          </a:p>
        </p:txBody>
      </p:sp>
      <p:sp>
        <p:nvSpPr>
          <p:cNvPr id="3" name="Subtitle 2"/>
          <p:cNvSpPr>
            <a:spLocks noGrp="1"/>
          </p:cNvSpPr>
          <p:nvPr>
            <p:ph type="subTitle" idx="1"/>
          </p:nvPr>
        </p:nvSpPr>
        <p:spPr>
          <a:xfrm>
            <a:off x="1520304" y="4653136"/>
            <a:ext cx="6561618" cy="1524000"/>
          </a:xfrm>
        </p:spPr>
        <p:txBody>
          <a:bodyPr>
            <a:normAutofit/>
          </a:bodyPr>
          <a:lstStyle/>
          <a:p>
            <a:pPr algn="l"/>
            <a:r>
              <a:rPr lang="el-GR" sz="2000" dirty="0">
                <a:solidFill>
                  <a:schemeClr val="tx1"/>
                </a:solidFill>
                <a:latin typeface="+mj-lt"/>
              </a:rPr>
              <a:t>Γ΄  Δημοτικό Σχολείο Μακεδονίτισσας- Στυλιανός Λένας</a:t>
            </a:r>
            <a:r>
              <a:rPr lang="en-US" sz="2000" dirty="0">
                <a:solidFill>
                  <a:schemeClr val="tx1"/>
                </a:solidFill>
                <a:latin typeface="+mj-lt"/>
              </a:rPr>
              <a:t>   </a:t>
            </a:r>
          </a:p>
          <a:p>
            <a:pPr algn="l"/>
            <a:r>
              <a:rPr lang="en-US" sz="2000" dirty="0">
                <a:solidFill>
                  <a:schemeClr val="tx1"/>
                </a:solidFill>
                <a:latin typeface="+mj-lt"/>
              </a:rPr>
              <a:t>                                   2016-2017</a:t>
            </a:r>
            <a:endParaRPr lang="en-GB" sz="2000" dirty="0">
              <a:solidFill>
                <a:schemeClr val="tx1"/>
              </a:solidFill>
              <a:latin typeface="+mj-lt"/>
            </a:endParaRPr>
          </a:p>
        </p:txBody>
      </p:sp>
      <p:sp>
        <p:nvSpPr>
          <p:cNvPr id="16386" name="AutoShape 2" descr="https://photos-4.dropbox.com/t/2/AABq-vg7W5ys2hadKy0LQfZRnkat5SixsgH7JJndDPtvqg/12/103092251/jpeg/32x32/1/_/1/2/Logotypo.Makedonitissa3_2015%20%28shrinked%29.jpg/ENP1oeoDGPVKIAcoBw/MLBz2dTqvsaGnBrd1BVGHw-rGgpxEhV6dsXpBuZHen4?size=800x600&amp;size_mode=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388" name="AutoShape 4" descr="https://photos-4.dropbox.com/t/2/AABq-vg7W5ys2hadKy0LQfZRnkat5SixsgH7JJndDPtvqg/12/103092251/jpeg/32x32/1/_/1/2/Logotypo.Makedonitissa3_2015%20%28shrinked%29.jpg/ENP1oeoDGPVKIAcoBw/MLBz2dTqvsaGnBrd1BVGHw-rGgpxEhV6dsXpBuZHen4?size_mode=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380733" y="5856020"/>
            <a:ext cx="6840760" cy="1200329"/>
          </a:xfrm>
          <a:prstGeom prst="rect">
            <a:avLst/>
          </a:prstGeom>
          <a:noFill/>
        </p:spPr>
        <p:txBody>
          <a:bodyPr wrap="square" rtlCol="0">
            <a:spAutoFit/>
          </a:bodyPr>
          <a:lstStyle/>
          <a:p>
            <a:pPr algn="ctr"/>
            <a:r>
              <a:rPr lang="el-GR" dirty="0">
                <a:solidFill>
                  <a:schemeClr val="bg1"/>
                </a:solidFill>
                <a:latin typeface="+mj-lt"/>
              </a:rPr>
              <a:t>Διευθύντρια- Συντονίστρια:</a:t>
            </a:r>
            <a:r>
              <a:rPr lang="en-GB" dirty="0">
                <a:solidFill>
                  <a:schemeClr val="bg1"/>
                </a:solidFill>
                <a:latin typeface="+mj-lt"/>
              </a:rPr>
              <a:t> </a:t>
            </a:r>
            <a:r>
              <a:rPr lang="el-GR" dirty="0">
                <a:solidFill>
                  <a:schemeClr val="bg1"/>
                </a:solidFill>
                <a:latin typeface="+mj-lt"/>
              </a:rPr>
              <a:t>Νέφη </a:t>
            </a:r>
            <a:r>
              <a:rPr lang="el-GR" dirty="0" err="1">
                <a:solidFill>
                  <a:schemeClr val="bg1"/>
                </a:solidFill>
                <a:latin typeface="+mj-lt"/>
              </a:rPr>
              <a:t>Καμέρη</a:t>
            </a:r>
            <a:endParaRPr lang="en-US" dirty="0">
              <a:solidFill>
                <a:schemeClr val="bg1"/>
              </a:solidFill>
              <a:latin typeface="+mj-lt"/>
            </a:endParaRPr>
          </a:p>
          <a:p>
            <a:pPr algn="ctr"/>
            <a:r>
              <a:rPr lang="el-GR" dirty="0">
                <a:solidFill>
                  <a:schemeClr val="bg1"/>
                </a:solidFill>
                <a:latin typeface="+mj-lt"/>
              </a:rPr>
              <a:t>Υποστηρίκτρια: Έφη </a:t>
            </a:r>
            <a:r>
              <a:rPr lang="el-GR" dirty="0" err="1">
                <a:solidFill>
                  <a:schemeClr val="bg1"/>
                </a:solidFill>
                <a:latin typeface="+mj-lt"/>
              </a:rPr>
              <a:t>Παπαριστοδήμου</a:t>
            </a:r>
            <a:r>
              <a:rPr lang="el-GR" dirty="0">
                <a:solidFill>
                  <a:schemeClr val="bg1"/>
                </a:solidFill>
                <a:latin typeface="+mj-lt"/>
              </a:rPr>
              <a:t> </a:t>
            </a:r>
          </a:p>
          <a:p>
            <a:endParaRPr lang="en-GB" dirty="0">
              <a:latin typeface="Segoe Script" pitchFamily="34" charset="0"/>
            </a:endParaRPr>
          </a:p>
          <a:p>
            <a:endParaRPr lang="en-US" dirty="0">
              <a:latin typeface="Segoe Script" pitchFamily="34" charset="0"/>
            </a:endParaRPr>
          </a:p>
        </p:txBody>
      </p:sp>
      <p:sp>
        <p:nvSpPr>
          <p:cNvPr id="5" name="AutoShape 2" descr="Image result for μακεδονίτισσα γ"/>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4" descr="Image result for μακεδονίτισσα γ"/>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34888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84352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Αναστοχασμός</a:t>
            </a:r>
            <a:endParaRPr lang="el-GR" dirty="0"/>
          </a:p>
        </p:txBody>
      </p:sp>
      <p:sp>
        <p:nvSpPr>
          <p:cNvPr id="3" name="Content Placeholder 2"/>
          <p:cNvSpPr>
            <a:spLocks noGrp="1"/>
          </p:cNvSpPr>
          <p:nvPr>
            <p:ph sz="quarter" idx="13"/>
          </p:nvPr>
        </p:nvSpPr>
        <p:spPr>
          <a:xfrm>
            <a:off x="1298448" y="2121406"/>
            <a:ext cx="3200400" cy="4043897"/>
          </a:xfrm>
        </p:spPr>
        <p:txBody>
          <a:bodyPr>
            <a:normAutofit fontScale="62500" lnSpcReduction="20000"/>
          </a:bodyPr>
          <a:lstStyle/>
          <a:p>
            <a:r>
              <a:rPr lang="el-GR" dirty="0"/>
              <a:t>Ενεργητικότερη εμπλοκή των παιδιών στη μαθησιακή διαδικασία</a:t>
            </a:r>
          </a:p>
          <a:p>
            <a:r>
              <a:rPr lang="el-GR" dirty="0"/>
              <a:t>Θετικότερη στάση προς τα Μαθηματικά</a:t>
            </a:r>
          </a:p>
          <a:p>
            <a:r>
              <a:rPr lang="el-GR" dirty="0"/>
              <a:t>Διαμορφωτική Αξιολόγηση</a:t>
            </a:r>
          </a:p>
          <a:p>
            <a:r>
              <a:rPr lang="el-GR" dirty="0"/>
              <a:t>Αναμένονται τα  αποτελέσματα από το ερευνητικό παρεμβατικό πρόγραμμα του Ευρωπαϊκού Πανεπιστημίου</a:t>
            </a:r>
          </a:p>
          <a:p>
            <a:endParaRPr lang="el-GR" dirty="0"/>
          </a:p>
          <a:p>
            <a:pPr marL="0" indent="0">
              <a:buNone/>
            </a:pPr>
            <a:r>
              <a:rPr lang="el-GR" dirty="0"/>
              <a:t>ΠΑΡΑΛΛΗΛΑ: </a:t>
            </a:r>
          </a:p>
          <a:p>
            <a:r>
              <a:rPr lang="el-GR" dirty="0"/>
              <a:t>Καλλιέργεια ψηφιακής κουλτούρας</a:t>
            </a:r>
          </a:p>
          <a:p>
            <a:r>
              <a:rPr lang="el-GR" dirty="0"/>
              <a:t>Συνεργατικό-υποστηρικτικό κλίμα</a:t>
            </a:r>
          </a:p>
          <a:p>
            <a:r>
              <a:rPr lang="el-GR" dirty="0"/>
              <a:t>Ενίσχυση αυτοπεποίθησης προσωπικού</a:t>
            </a:r>
          </a:p>
          <a:p>
            <a:endParaRPr lang="el-GR" dirty="0"/>
          </a:p>
        </p:txBody>
      </p:sp>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825558" y="2020067"/>
            <a:ext cx="3200400" cy="1800225"/>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5558" y="4132946"/>
            <a:ext cx="3163844" cy="1779662"/>
          </a:xfrm>
          <a:prstGeom prst="rect">
            <a:avLst/>
          </a:prstGeom>
        </p:spPr>
      </p:pic>
    </p:spTree>
    <p:extLst>
      <p:ext uri="{BB962C8B-B14F-4D97-AF65-F5344CB8AC3E}">
        <p14:creationId xmlns:p14="http://schemas.microsoft.com/office/powerpoint/2010/main" val="17941138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Καταλήγοντας…</a:t>
            </a:r>
            <a:endParaRPr lang="en-US" dirty="0"/>
          </a:p>
        </p:txBody>
      </p:sp>
      <p:sp>
        <p:nvSpPr>
          <p:cNvPr id="3" name="Content Placeholder 2"/>
          <p:cNvSpPr>
            <a:spLocks noGrp="1"/>
          </p:cNvSpPr>
          <p:nvPr>
            <p:ph sz="quarter" idx="13"/>
          </p:nvPr>
        </p:nvSpPr>
        <p:spPr>
          <a:xfrm>
            <a:off x="899592" y="2121407"/>
            <a:ext cx="3599256" cy="3602736"/>
          </a:xfrm>
        </p:spPr>
        <p:txBody>
          <a:bodyPr>
            <a:normAutofit fontScale="70000" lnSpcReduction="20000"/>
          </a:bodyPr>
          <a:lstStyle/>
          <a:p>
            <a:r>
              <a:rPr lang="el-GR" dirty="0"/>
              <a:t>Ενδιαφέρουσα και εποικοδομητική εμπειρία</a:t>
            </a:r>
          </a:p>
          <a:p>
            <a:r>
              <a:rPr lang="el-GR" dirty="0"/>
              <a:t>Η επιτυχία του προγράμματος οφείλεται σε μεγάλο βαθμό στην κουλτούρα του σχολείου, στη διεύθυνση του σχολείου και στους εξωτερικούς συνεργάτες</a:t>
            </a:r>
          </a:p>
          <a:p>
            <a:r>
              <a:rPr lang="el-GR" dirty="0"/>
              <a:t>Η μεγαλύτερη δυσκολία ήταν η εξεύρεση κατάλληλων εφαρμογών και ο χρόνος που χρειάζεται για αυτό</a:t>
            </a:r>
          </a:p>
          <a:p>
            <a:r>
              <a:rPr lang="el-GR" dirty="0"/>
              <a:t>Η εφαρμογή του προγράμματος θα συνεχίσει και την επόμενη χρονιά και σίγουρα θα είναι πιο εύκολη, αφού υπάρχουν γερά θεμέλια….</a:t>
            </a:r>
          </a:p>
          <a:p>
            <a:endParaRPr lang="en-US" dirty="0"/>
          </a:p>
        </p:txBody>
      </p:sp>
      <p:pic>
        <p:nvPicPr>
          <p:cNvPr id="6" name="Content Placeholder 5"/>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838124" y="2492896"/>
            <a:ext cx="3200400" cy="2400300"/>
          </a:xfrm>
        </p:spPr>
      </p:pic>
    </p:spTree>
    <p:extLst>
      <p:ext uri="{BB962C8B-B14F-4D97-AF65-F5344CB8AC3E}">
        <p14:creationId xmlns:p14="http://schemas.microsoft.com/office/powerpoint/2010/main" val="21795665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064896" cy="630560"/>
          </a:xfrm>
          <a:noFill/>
        </p:spPr>
        <p:txBody>
          <a:bodyPr>
            <a:normAutofit fontScale="90000"/>
          </a:bodyPr>
          <a:lstStyle/>
          <a:p>
            <a:pPr algn="ctr"/>
            <a:r>
              <a:rPr lang="el-GR" dirty="0"/>
              <a:t>Στάδια προώθησης του </a:t>
            </a:r>
            <a:r>
              <a:rPr lang="en-US" dirty="0"/>
              <a:t>1</a:t>
            </a:r>
            <a:r>
              <a:rPr lang="el-GR" baseline="30000" dirty="0"/>
              <a:t>ου</a:t>
            </a:r>
            <a:r>
              <a:rPr lang="el-GR" dirty="0"/>
              <a:t> στόχου</a:t>
            </a:r>
            <a:endParaRPr lang="en-US" dirty="0"/>
          </a:p>
        </p:txBody>
      </p:sp>
      <p:graphicFrame>
        <p:nvGraphicFramePr>
          <p:cNvPr id="4" name="Diagram 3"/>
          <p:cNvGraphicFramePr/>
          <p:nvPr>
            <p:extLst>
              <p:ext uri="{D42A27DB-BD31-4B8C-83A1-F6EECF244321}">
                <p14:modId xmlns:p14="http://schemas.microsoft.com/office/powerpoint/2010/main" val="3888687210"/>
              </p:ext>
            </p:extLst>
          </p:nvPr>
        </p:nvGraphicFramePr>
        <p:xfrm>
          <a:off x="755576" y="1412776"/>
          <a:ext cx="763284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403648" y="1373867"/>
            <a:ext cx="6568602" cy="830997"/>
          </a:xfrm>
          <a:prstGeom prst="rect">
            <a:avLst/>
          </a:prstGeom>
          <a:noFill/>
        </p:spPr>
        <p:txBody>
          <a:bodyPr wrap="square" rtlCol="0">
            <a:spAutoFit/>
          </a:bodyPr>
          <a:lstStyle/>
          <a:p>
            <a:pPr marL="342900" indent="-342900">
              <a:buFont typeface="Arial" panose="020B0604020202020204" pitchFamily="34" charset="0"/>
              <a:buChar char="•"/>
            </a:pPr>
            <a:r>
              <a:rPr lang="el-GR" sz="2400" dirty="0"/>
              <a:t>Ανάλυση προφίλ και αναγκών της σχολική μονάδας</a:t>
            </a:r>
          </a:p>
        </p:txBody>
      </p:sp>
    </p:spTree>
    <p:extLst>
      <p:ext uri="{BB962C8B-B14F-4D97-AF65-F5344CB8AC3E}">
        <p14:creationId xmlns:p14="http://schemas.microsoft.com/office/powerpoint/2010/main" val="10703059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78833825"/>
              </p:ext>
            </p:extLst>
          </p:nvPr>
        </p:nvGraphicFramePr>
        <p:xfrm>
          <a:off x="142844" y="214290"/>
          <a:ext cx="8786874" cy="6500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788024" y="3392120"/>
            <a:ext cx="4176464" cy="3493264"/>
          </a:xfrm>
          <a:prstGeom prst="rect">
            <a:avLst/>
          </a:prstGeom>
          <a:noFill/>
        </p:spPr>
        <p:txBody>
          <a:bodyPr wrap="square" rtlCol="0">
            <a:spAutoFit/>
          </a:bodyPr>
          <a:lstStyle/>
          <a:p>
            <a:pPr lvl="0" algn="ctr">
              <a:spcAft>
                <a:spcPts val="600"/>
              </a:spcAft>
            </a:pPr>
            <a:r>
              <a:rPr lang="el-GR" sz="1900" b="1" dirty="0">
                <a:solidFill>
                  <a:schemeClr val="bg1"/>
                </a:solidFill>
              </a:rPr>
              <a:t>Ευκαιρίες              </a:t>
            </a:r>
          </a:p>
          <a:p>
            <a:pPr lvl="0" algn="ctr">
              <a:spcAft>
                <a:spcPts val="1200"/>
              </a:spcAft>
            </a:pPr>
            <a:r>
              <a:rPr lang="el-GR" sz="1900" b="1" dirty="0">
                <a:solidFill>
                  <a:schemeClr val="bg1"/>
                </a:solidFill>
              </a:rPr>
              <a:t>(</a:t>
            </a:r>
            <a:r>
              <a:rPr lang="en-US" sz="1900" b="1" dirty="0">
                <a:solidFill>
                  <a:schemeClr val="bg1"/>
                </a:solidFill>
              </a:rPr>
              <a:t>Opportunities</a:t>
            </a:r>
            <a:r>
              <a:rPr lang="el-GR" sz="1900" b="1" dirty="0">
                <a:solidFill>
                  <a:schemeClr val="bg1"/>
                </a:solidFill>
              </a:rPr>
              <a:t>)</a:t>
            </a:r>
          </a:p>
          <a:p>
            <a:pPr marL="285750" lvl="0" indent="-285750">
              <a:buFont typeface="Arial" panose="020B0604020202020204" pitchFamily="34" charset="0"/>
              <a:buChar char="•"/>
            </a:pPr>
            <a:r>
              <a:rPr lang="el-GR" sz="1500" b="1" dirty="0">
                <a:solidFill>
                  <a:schemeClr val="bg1"/>
                </a:solidFill>
                <a:latin typeface="Arial" panose="020B0604020202020204" pitchFamily="34" charset="0"/>
                <a:cs typeface="Arial" panose="020B0604020202020204" pitchFamily="34" charset="0"/>
              </a:rPr>
              <a:t>Πρόσκληση/Πρόκληση από το Ευρωπαϊκό Πανεπιστήμιο για συμμετοχή σε έρευνα</a:t>
            </a:r>
            <a:endParaRPr lang="el-GR" sz="1900" b="1"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l-GR" sz="1500" b="1" dirty="0">
                <a:solidFill>
                  <a:schemeClr val="bg1"/>
                </a:solidFill>
                <a:latin typeface="Arial" panose="020B0604020202020204" pitchFamily="34" charset="0"/>
                <a:cs typeface="Arial" panose="020B0604020202020204" pitchFamily="34" charset="0"/>
              </a:rPr>
              <a:t>Συμμετοχή στο πρόγραμμα Καινοτόμα Σχολεία</a:t>
            </a:r>
          </a:p>
          <a:p>
            <a:pPr marL="285750" lvl="0" indent="-285750">
              <a:buFont typeface="Arial" panose="020B0604020202020204" pitchFamily="34" charset="0"/>
              <a:buChar char="•"/>
            </a:pPr>
            <a:r>
              <a:rPr lang="en-US" sz="1500" b="1" dirty="0">
                <a:solidFill>
                  <a:schemeClr val="bg1"/>
                </a:solidFill>
                <a:latin typeface="Arial" panose="020B0604020202020204" pitchFamily="34" charset="0"/>
                <a:cs typeface="Arial" panose="020B0604020202020204" pitchFamily="34" charset="0"/>
              </a:rPr>
              <a:t>Erasmus KA01</a:t>
            </a:r>
            <a:endParaRPr lang="el-GR" sz="15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1500" b="1" dirty="0">
                <a:solidFill>
                  <a:schemeClr val="bg1"/>
                </a:solidFill>
                <a:latin typeface="Arial" panose="020B0604020202020204" pitchFamily="34" charset="0"/>
                <a:cs typeface="Arial" panose="020B0604020202020204" pitchFamily="34" charset="0"/>
              </a:rPr>
              <a:t>Δυνατότητα συμμετοχής στο πρόγραμμα Επαγγελματικής Μάθησης</a:t>
            </a:r>
          </a:p>
          <a:p>
            <a:pPr marL="285750" indent="-285750">
              <a:buFont typeface="Arial" panose="020B0604020202020204" pitchFamily="34" charset="0"/>
              <a:buChar char="•"/>
            </a:pPr>
            <a:r>
              <a:rPr lang="el-GR" sz="1500" b="1" dirty="0">
                <a:solidFill>
                  <a:schemeClr val="bg1"/>
                </a:solidFill>
                <a:latin typeface="Arial" panose="020B0604020202020204" pitchFamily="34" charset="0"/>
                <a:cs typeface="Arial" panose="020B0604020202020204" pitchFamily="34" charset="0"/>
              </a:rPr>
              <a:t>Εξωτερικοί πρόθυμοι επαγγελματικοί συνεργάτες </a:t>
            </a:r>
          </a:p>
          <a:p>
            <a:endParaRPr lang="el-GR" dirty="0"/>
          </a:p>
        </p:txBody>
      </p:sp>
      <p:sp>
        <p:nvSpPr>
          <p:cNvPr id="3" name="TextBox 2"/>
          <p:cNvSpPr txBox="1"/>
          <p:nvPr/>
        </p:nvSpPr>
        <p:spPr>
          <a:xfrm>
            <a:off x="395536" y="3789040"/>
            <a:ext cx="4106357" cy="2108269"/>
          </a:xfrm>
          <a:prstGeom prst="rect">
            <a:avLst/>
          </a:prstGeom>
          <a:noFill/>
        </p:spPr>
        <p:txBody>
          <a:bodyPr wrap="square" rtlCol="0">
            <a:spAutoFit/>
          </a:bodyPr>
          <a:lstStyle/>
          <a:p>
            <a:pPr algn="ctr">
              <a:spcAft>
                <a:spcPts val="600"/>
              </a:spcAft>
            </a:pPr>
            <a:r>
              <a:rPr lang="el-GR" sz="1900" b="1" dirty="0">
                <a:solidFill>
                  <a:schemeClr val="bg1"/>
                </a:solidFill>
              </a:rPr>
              <a:t>Απειλές                     </a:t>
            </a:r>
          </a:p>
          <a:p>
            <a:pPr algn="ctr">
              <a:spcAft>
                <a:spcPts val="1200"/>
              </a:spcAft>
            </a:pPr>
            <a:r>
              <a:rPr lang="el-GR" sz="1900" b="1" dirty="0">
                <a:solidFill>
                  <a:schemeClr val="bg1"/>
                </a:solidFill>
              </a:rPr>
              <a:t>(</a:t>
            </a:r>
            <a:r>
              <a:rPr lang="en-US" sz="1900" b="1" dirty="0">
                <a:solidFill>
                  <a:schemeClr val="bg1"/>
                </a:solidFill>
              </a:rPr>
              <a:t>Threats</a:t>
            </a:r>
            <a:r>
              <a:rPr lang="el-GR" sz="1900" b="1" dirty="0">
                <a:solidFill>
                  <a:schemeClr val="bg1"/>
                </a:solidFill>
              </a:rPr>
              <a:t>)</a:t>
            </a:r>
          </a:p>
          <a:p>
            <a:pPr marL="342900" indent="-342900">
              <a:buFont typeface="Arial" panose="020B0604020202020204" pitchFamily="34" charset="0"/>
              <a:buChar char="•"/>
            </a:pPr>
            <a:r>
              <a:rPr lang="el-GR" sz="1500" b="1" dirty="0">
                <a:solidFill>
                  <a:schemeClr val="bg1"/>
                </a:solidFill>
              </a:rPr>
              <a:t>Περιορισμένος μαθησιακός χρόνος/Κίνδυνος απώλειας</a:t>
            </a:r>
          </a:p>
          <a:p>
            <a:pPr marL="342900" indent="-342900">
              <a:buFont typeface="Arial" panose="020B0604020202020204" pitchFamily="34" charset="0"/>
              <a:buChar char="•"/>
            </a:pPr>
            <a:r>
              <a:rPr lang="el-GR" sz="1500" b="1" dirty="0">
                <a:solidFill>
                  <a:schemeClr val="bg1"/>
                </a:solidFill>
              </a:rPr>
              <a:t>Άγχος για την αλλαγή και την καινοτομία</a:t>
            </a:r>
          </a:p>
          <a:p>
            <a:endParaRPr lang="el-GR" dirty="0"/>
          </a:p>
        </p:txBody>
      </p:sp>
    </p:spTree>
    <p:extLst>
      <p:ext uri="{BB962C8B-B14F-4D97-AF65-F5344CB8AC3E}">
        <p14:creationId xmlns:p14="http://schemas.microsoft.com/office/powerpoint/2010/main" val="15484138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125022" y="620688"/>
            <a:ext cx="6965245" cy="1202485"/>
          </a:xfrm>
        </p:spPr>
        <p:txBody>
          <a:bodyPr>
            <a:normAutofit/>
          </a:bodyPr>
          <a:lstStyle/>
          <a:p>
            <a:pPr eaLnBrk="1" hangingPunct="1"/>
            <a:r>
              <a:rPr lang="el-GR" altLang="en-US" sz="3600" dirty="0"/>
              <a:t>Παιδαγωγικό Ινστιτούτο Κύπρου</a:t>
            </a:r>
            <a:br>
              <a:rPr lang="el-GR" altLang="en-US" sz="3600" dirty="0">
                <a:ln>
                  <a:noFill/>
                </a:ln>
              </a:rPr>
            </a:br>
            <a:r>
              <a:rPr lang="el-GR" altLang="en-US" sz="3600" dirty="0">
                <a:ln>
                  <a:noFill/>
                </a:ln>
              </a:rPr>
              <a:t>Επαγγελματική Μάθηση</a:t>
            </a:r>
            <a:endParaRPr lang="en-US" altLang="en-US" sz="3600" dirty="0">
              <a:ln>
                <a:noFill/>
              </a:ln>
            </a:endParaRPr>
          </a:p>
        </p:txBody>
      </p:sp>
      <p:sp>
        <p:nvSpPr>
          <p:cNvPr id="6" name="Content Placeholder 3"/>
          <p:cNvSpPr>
            <a:spLocks noGrp="1"/>
          </p:cNvSpPr>
          <p:nvPr>
            <p:ph idx="1"/>
          </p:nvPr>
        </p:nvSpPr>
        <p:spPr>
          <a:xfrm>
            <a:off x="757775" y="1772816"/>
            <a:ext cx="6196405" cy="792088"/>
          </a:xfrm>
        </p:spPr>
        <p:txBody>
          <a:bodyPr>
            <a:normAutofit/>
          </a:bodyPr>
          <a:lstStyle/>
          <a:p>
            <a:pPr marL="114300" indent="0" eaLnBrk="1" hangingPunct="1">
              <a:buFont typeface="Arial" charset="0"/>
              <a:buNone/>
            </a:pPr>
            <a:r>
              <a:rPr lang="el-GR" altLang="el-GR" sz="1800" dirty="0">
                <a:latin typeface="Arial" charset="0"/>
                <a:cs typeface="Arial" charset="0"/>
              </a:rPr>
              <a:t>Έγκριση Πρότασης από το Υπουργικό Συμβούλιο (Αύγουστος 2015)</a:t>
            </a:r>
          </a:p>
          <a:p>
            <a:pPr marL="114300" indent="0" eaLnBrk="1" hangingPunct="1">
              <a:buFont typeface="Arial" charset="0"/>
              <a:buNone/>
            </a:pPr>
            <a:endParaRPr lang="el-GR" altLang="el-GR" dirty="0"/>
          </a:p>
        </p:txBody>
      </p:sp>
      <p:sp>
        <p:nvSpPr>
          <p:cNvPr id="7" name="Flowchart: Document 6"/>
          <p:cNvSpPr/>
          <p:nvPr/>
        </p:nvSpPr>
        <p:spPr>
          <a:xfrm>
            <a:off x="683568" y="2420888"/>
            <a:ext cx="7704856" cy="4536504"/>
          </a:xfrm>
          <a:prstGeom prst="flowChartDocumen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l-GR" sz="2000" dirty="0">
              <a:latin typeface="Arial" panose="020B0604020202020204" pitchFamily="34" charset="0"/>
              <a:cs typeface="Arial" panose="020B0604020202020204" pitchFamily="34" charset="0"/>
            </a:endParaRPr>
          </a:p>
          <a:p>
            <a:pPr algn="just">
              <a:defRPr/>
            </a:pPr>
            <a:r>
              <a:rPr lang="el-GR" dirty="0">
                <a:latin typeface="Arial" panose="020B0604020202020204" pitchFamily="34" charset="0"/>
                <a:cs typeface="Arial" panose="020B0604020202020204" pitchFamily="34" charset="0"/>
              </a:rPr>
              <a:t>Κέντρο της επιμόρφωσης </a:t>
            </a:r>
            <a:r>
              <a:rPr lang="el-GR" b="1" dirty="0">
                <a:latin typeface="Arial" panose="020B0604020202020204" pitchFamily="34" charset="0"/>
                <a:cs typeface="Arial" panose="020B0604020202020204" pitchFamily="34" charset="0"/>
              </a:rPr>
              <a:t>το σχολείο </a:t>
            </a:r>
            <a:r>
              <a:rPr lang="el-GR" dirty="0">
                <a:latin typeface="Arial" panose="020B0604020202020204" pitchFamily="34" charset="0"/>
                <a:cs typeface="Arial" panose="020B0604020202020204" pitchFamily="34" charset="0"/>
              </a:rPr>
              <a:t>και φορέας επιμόρφωσης το </a:t>
            </a:r>
            <a:r>
              <a:rPr lang="el-GR" b="1" dirty="0">
                <a:latin typeface="Arial" panose="020B0604020202020204" pitchFamily="34" charset="0"/>
                <a:cs typeface="Arial" panose="020B0604020202020204" pitchFamily="34" charset="0"/>
              </a:rPr>
              <a:t>Π.Ι.</a:t>
            </a:r>
            <a:endParaRPr lang="en-US" b="1" dirty="0">
              <a:latin typeface="Arial" panose="020B0604020202020204" pitchFamily="34" charset="0"/>
              <a:cs typeface="Arial" panose="020B0604020202020204" pitchFamily="34" charset="0"/>
            </a:endParaRPr>
          </a:p>
          <a:p>
            <a:pPr algn="just">
              <a:defRPr/>
            </a:pPr>
            <a:endParaRPr lang="el-GR" sz="1100" dirty="0">
              <a:latin typeface="Arial" panose="020B0604020202020204" pitchFamily="34" charset="0"/>
              <a:cs typeface="Arial" panose="020B0604020202020204" pitchFamily="34" charset="0"/>
            </a:endParaRPr>
          </a:p>
          <a:p>
            <a:pPr algn="just">
              <a:defRPr/>
            </a:pPr>
            <a:r>
              <a:rPr lang="el-GR" sz="2000" b="1" dirty="0" err="1">
                <a:latin typeface="Arial" panose="020B0604020202020204" pitchFamily="34" charset="0"/>
                <a:cs typeface="Arial" panose="020B0604020202020204" pitchFamily="34" charset="0"/>
              </a:rPr>
              <a:t>Αναστοχασμός</a:t>
            </a:r>
            <a:r>
              <a:rPr lang="el-GR" sz="2000" dirty="0">
                <a:latin typeface="Arial" panose="020B0604020202020204" pitchFamily="34" charset="0"/>
                <a:cs typeface="Arial" panose="020B0604020202020204" pitchFamily="34" charset="0"/>
              </a:rPr>
              <a:t>: ανάλυση της δράσης από τον εκπαιδευτικό με στόχο τη βελτίωση της επαγγελματικής πρακτικής </a:t>
            </a:r>
          </a:p>
          <a:p>
            <a:pPr lvl="1" algn="just">
              <a:defRPr/>
            </a:pPr>
            <a:endParaRPr lang="el-GR" sz="1100" dirty="0">
              <a:latin typeface="Arial" panose="020B0604020202020204" pitchFamily="34" charset="0"/>
              <a:cs typeface="Arial" panose="020B0604020202020204" pitchFamily="34" charset="0"/>
            </a:endParaRPr>
          </a:p>
          <a:p>
            <a:pPr algn="just">
              <a:defRPr/>
            </a:pPr>
            <a:r>
              <a:rPr lang="el-GR" sz="2000" b="1" dirty="0">
                <a:latin typeface="Arial" panose="020B0604020202020204" pitchFamily="34" charset="0"/>
                <a:cs typeface="Arial" panose="020B0604020202020204" pitchFamily="34" charset="0"/>
              </a:rPr>
              <a:t>Εκπαιδευτικός ως ερευνητής</a:t>
            </a:r>
            <a:r>
              <a:rPr lang="el-GR" sz="2000" dirty="0">
                <a:latin typeface="Arial" panose="020B0604020202020204" pitchFamily="34" charset="0"/>
                <a:cs typeface="Arial" panose="020B0604020202020204" pitchFamily="34" charset="0"/>
              </a:rPr>
              <a:t>: στις δικές του παιδαγωγικές αποφάσεις και πρακτικές</a:t>
            </a:r>
          </a:p>
          <a:p>
            <a:pPr lvl="1" algn="just">
              <a:defRPr/>
            </a:pPr>
            <a:r>
              <a:rPr lang="el-GR" dirty="0">
                <a:latin typeface="Arial" panose="020B0604020202020204" pitchFamily="34" charset="0"/>
                <a:cs typeface="Arial" panose="020B0604020202020204" pitchFamily="34" charset="0"/>
              </a:rPr>
              <a:t>Εφαρμογή του κύκλου της έρευνας-δράσης στο σχολείο</a:t>
            </a:r>
          </a:p>
          <a:p>
            <a:pPr lvl="1" algn="just">
              <a:defRPr/>
            </a:pPr>
            <a:r>
              <a:rPr lang="el-GR" dirty="0">
                <a:latin typeface="Arial" panose="020B0604020202020204" pitchFamily="34" charset="0"/>
                <a:cs typeface="Arial" panose="020B0604020202020204" pitchFamily="34" charset="0"/>
              </a:rPr>
              <a:t>Διασύνδεση των επιμορφωτικών δράσεων με τις ανάγκες του εκπαιδευτικού και του σχολείου.</a:t>
            </a:r>
            <a:endParaRPr lang="en-US" dirty="0">
              <a:latin typeface="Arial" panose="020B0604020202020204" pitchFamily="34" charset="0"/>
              <a:cs typeface="Arial" panose="020B0604020202020204" pitchFamily="34" charset="0"/>
            </a:endParaRPr>
          </a:p>
          <a:p>
            <a:pPr marL="411480" lvl="1" algn="r">
              <a:defRPr/>
            </a:pPr>
            <a:r>
              <a:rPr lang="el-GR" sz="1600" i="1" dirty="0">
                <a:latin typeface="Arial" panose="020B0604020202020204" pitchFamily="34" charset="0"/>
                <a:cs typeface="Arial" panose="020B0604020202020204" pitchFamily="34" charset="0"/>
              </a:rPr>
              <a:t>«Διαμόρφωση  Ενιαίας Πολιτικής για την Επαγγελματική Μάθηση των  Εκπαιδευτικών Λειτουργών», Μάρτιος 2015</a:t>
            </a:r>
          </a:p>
          <a:p>
            <a:pPr marL="411480" lvl="1">
              <a:defRPr/>
            </a:pPr>
            <a:endParaRPr lang="el-GR" sz="1600" b="1" i="1" dirty="0">
              <a:solidFill>
                <a:schemeClr val="tx1"/>
              </a:solidFill>
              <a:latin typeface="Arial" panose="020B0604020202020204" pitchFamily="34" charset="0"/>
              <a:cs typeface="Arial" panose="020B0604020202020204" pitchFamily="34" charset="0"/>
            </a:endParaRPr>
          </a:p>
          <a:p>
            <a:pPr marL="411480" lvl="1">
              <a:defRPr/>
            </a:pPr>
            <a:endParaRPr lang="el-GR" sz="1600" b="1" i="1" dirty="0">
              <a:solidFill>
                <a:schemeClr val="tx1"/>
              </a:solidFill>
              <a:latin typeface="Arial" panose="020B0604020202020204" pitchFamily="34" charset="0"/>
              <a:cs typeface="Arial" panose="020B0604020202020204" pitchFamily="34" charset="0"/>
            </a:endParaRPr>
          </a:p>
          <a:p>
            <a:pPr marL="411480" lvl="1">
              <a:defRPr/>
            </a:pPr>
            <a:r>
              <a:rPr lang="el-GR" sz="2000" b="1" i="1" dirty="0">
                <a:solidFill>
                  <a:schemeClr val="tx1"/>
                </a:solidFill>
                <a:latin typeface="Arial" panose="020B0604020202020204" pitchFamily="34" charset="0"/>
                <a:cs typeface="Arial" panose="020B0604020202020204" pitchFamily="34" charset="0"/>
              </a:rPr>
              <a:t>Εκπαιδευτικός ως ηγέτης</a:t>
            </a:r>
          </a:p>
        </p:txBody>
      </p:sp>
    </p:spTree>
    <p:extLst>
      <p:ext uri="{BB962C8B-B14F-4D97-AF65-F5344CB8AC3E}">
        <p14:creationId xmlns:p14="http://schemas.microsoft.com/office/powerpoint/2010/main" val="12779574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664950264"/>
              </p:ext>
            </p:extLst>
          </p:nvPr>
        </p:nvGraphicFramePr>
        <p:xfrm>
          <a:off x="446856" y="980728"/>
          <a:ext cx="822960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05325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9797" y="391267"/>
            <a:ext cx="8352928" cy="6048672"/>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499" y="404664"/>
            <a:ext cx="2232248" cy="167418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3417" y="366145"/>
            <a:ext cx="2250110" cy="1687583"/>
          </a:xfrm>
          <a:prstGeom prst="rect">
            <a:avLst/>
          </a:prstGeom>
        </p:spPr>
      </p:pic>
      <p:pic>
        <p:nvPicPr>
          <p:cNvPr id="1026" name="Picture 2" descr="http://dim-makedonitissa3-lef.schools.ac.cy/data/uploads/2016-2017/hmerida-orthografias/20170124_075957-640x36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0311" y="5210033"/>
            <a:ext cx="2151900" cy="121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5715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906989966"/>
              </p:ext>
            </p:extLst>
          </p:nvPr>
        </p:nvGraphicFramePr>
        <p:xfrm>
          <a:off x="755576" y="692696"/>
          <a:ext cx="7632700" cy="5329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85616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61396681"/>
              </p:ext>
            </p:extLst>
          </p:nvPr>
        </p:nvGraphicFramePr>
        <p:xfrm>
          <a:off x="827584" y="836712"/>
          <a:ext cx="7488832"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6136" y="4293096"/>
            <a:ext cx="2627783" cy="1970838"/>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0081" y="4797152"/>
            <a:ext cx="2607612" cy="1466782"/>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0080" y="980727"/>
            <a:ext cx="2339751" cy="1754813"/>
          </a:xfrm>
          <a:prstGeom prst="rect">
            <a:avLst/>
          </a:prstGeom>
        </p:spPr>
      </p:pic>
    </p:spTree>
    <p:extLst>
      <p:ext uri="{BB962C8B-B14F-4D97-AF65-F5344CB8AC3E}">
        <p14:creationId xmlns:p14="http://schemas.microsoft.com/office/powerpoint/2010/main" val="18319650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0935371"/>
              </p:ext>
            </p:extLst>
          </p:nvPr>
        </p:nvGraphicFramePr>
        <p:xfrm>
          <a:off x="899592" y="620688"/>
          <a:ext cx="7488832"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dim-makedonitissa3-lef.schools.ac.cy/data/uploads/2016-2017/diktio-dieuthinton/image-0-02-05-1ad6e031b8e7a449b53e0d004650ef003a2d9d0a1897cd8a8f793112d6b7db0e-v.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4008" y="4719344"/>
            <a:ext cx="1979712" cy="14847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44008" y="2924944"/>
            <a:ext cx="1979712" cy="1484784"/>
          </a:xfrm>
          <a:prstGeom prst="rect">
            <a:avLst/>
          </a:prstGeom>
        </p:spPr>
      </p:pic>
    </p:spTree>
    <p:extLst>
      <p:ext uri="{BB962C8B-B14F-4D97-AF65-F5344CB8AC3E}">
        <p14:creationId xmlns:p14="http://schemas.microsoft.com/office/powerpoint/2010/main" val="24742918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circle(in)">
                                      <p:cBhvr>
                                        <p:cTn id="1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3666</TotalTime>
  <Words>1351</Words>
  <Application>Microsoft Office PowerPoint</Application>
  <PresentationFormat>On-screen Show (4:3)</PresentationFormat>
  <Paragraphs>161</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Brush Script MT</vt:lpstr>
      <vt:lpstr>Calibri</vt:lpstr>
      <vt:lpstr>Constantia</vt:lpstr>
      <vt:lpstr>Franklin Gothic Book</vt:lpstr>
      <vt:lpstr>Rage Italic</vt:lpstr>
      <vt:lpstr>Segoe Script</vt:lpstr>
      <vt:lpstr>Pushpin</vt:lpstr>
      <vt:lpstr>      Επαγγελματική Μάθηση σχολικής μονάδας </vt:lpstr>
      <vt:lpstr>Στάδια προώθησης του 1ου στόχου</vt:lpstr>
      <vt:lpstr>PowerPoint Presentation</vt:lpstr>
      <vt:lpstr>Παιδαγωγικό Ινστιτούτο Κύπρου Επαγγελματική Μάθηση</vt:lpstr>
      <vt:lpstr>PowerPoint Presentation</vt:lpstr>
      <vt:lpstr>PowerPoint Presentation</vt:lpstr>
      <vt:lpstr>PowerPoint Presentation</vt:lpstr>
      <vt:lpstr>PowerPoint Presentation</vt:lpstr>
      <vt:lpstr>PowerPoint Presentation</vt:lpstr>
      <vt:lpstr>Αναστοχασμός</vt:lpstr>
      <vt:lpstr>Καταλήγοντας…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Ομαλή μετάβαση από το νηπιαγωγείο στη Α΄τάξη του Δημοτικού μεσα από τα ΝΑΠ μαθηματικών</dc:title>
  <dc:creator>Chrysanthi Meletiou</dc:creator>
  <cp:lastModifiedBy>Erini</cp:lastModifiedBy>
  <cp:revision>131</cp:revision>
  <cp:lastPrinted>2017-03-24T10:49:51Z</cp:lastPrinted>
  <dcterms:created xsi:type="dcterms:W3CDTF">2016-11-11T21:15:30Z</dcterms:created>
  <dcterms:modified xsi:type="dcterms:W3CDTF">2017-06-05T14:50:55Z</dcterms:modified>
</cp:coreProperties>
</file>