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85" r:id="rId2"/>
    <p:sldId id="518" r:id="rId3"/>
    <p:sldId id="517" r:id="rId4"/>
    <p:sldId id="495" r:id="rId5"/>
    <p:sldId id="521" r:id="rId6"/>
    <p:sldId id="505" r:id="rId7"/>
    <p:sldId id="522" r:id="rId8"/>
    <p:sldId id="523" r:id="rId9"/>
    <p:sldId id="507" r:id="rId10"/>
    <p:sldId id="508" r:id="rId11"/>
    <p:sldId id="511" r:id="rId12"/>
    <p:sldId id="509" r:id="rId13"/>
    <p:sldId id="512" r:id="rId14"/>
  </p:sldIdLst>
  <p:sldSz cx="9144000" cy="6858000" type="screen4x3"/>
  <p:notesSz cx="6797675" cy="98742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95"/>
    <p:restoredTop sz="74060"/>
  </p:normalViewPr>
  <p:slideViewPr>
    <p:cSldViewPr>
      <p:cViewPr>
        <p:scale>
          <a:sx n="59" d="100"/>
          <a:sy n="59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D3826-6119-1F48-96C9-FA7BD4F7AC61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A4A8A-D75D-9D42-B492-9732A1626DC9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EE9B9B13-6D48-2047-8814-C6305BDDF0B1}" type="parTrans" cxnId="{66A2310C-7A9A-8F49-8255-6C3F26D1E2BD}">
      <dgm:prSet/>
      <dgm:spPr/>
      <dgm:t>
        <a:bodyPr/>
        <a:lstStyle/>
        <a:p>
          <a:endParaRPr lang="en-US"/>
        </a:p>
      </dgm:t>
    </dgm:pt>
    <dgm:pt modelId="{D47833C0-5996-6D47-8E12-5376176F9446}" type="sibTrans" cxnId="{66A2310C-7A9A-8F49-8255-6C3F26D1E2BD}">
      <dgm:prSet/>
      <dgm:spPr/>
      <dgm:t>
        <a:bodyPr/>
        <a:lstStyle/>
        <a:p>
          <a:endParaRPr lang="en-US"/>
        </a:p>
      </dgm:t>
    </dgm:pt>
    <dgm:pt modelId="{832283B0-C4AE-8043-A808-5231FBDC1F46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l-GR" sz="2400" dirty="0"/>
            <a:t>Ανάλυση προφίλ και αναγκών της σχολικής μονάδας</a:t>
          </a:r>
          <a:endParaRPr lang="en-US" sz="2400" dirty="0"/>
        </a:p>
      </dgm:t>
    </dgm:pt>
    <dgm:pt modelId="{31BC8702-E85A-E04F-BDE7-1AF5A9730D8B}" type="parTrans" cxnId="{942CBF1E-DA10-1C45-9979-459582046797}">
      <dgm:prSet/>
      <dgm:spPr/>
      <dgm:t>
        <a:bodyPr/>
        <a:lstStyle/>
        <a:p>
          <a:endParaRPr lang="en-US"/>
        </a:p>
      </dgm:t>
    </dgm:pt>
    <dgm:pt modelId="{6EC0E598-C8B6-3A4B-AFB9-2FFEA1531A7E}" type="sibTrans" cxnId="{942CBF1E-DA10-1C45-9979-459582046797}">
      <dgm:prSet/>
      <dgm:spPr/>
      <dgm:t>
        <a:bodyPr/>
        <a:lstStyle/>
        <a:p>
          <a:endParaRPr lang="en-US"/>
        </a:p>
      </dgm:t>
    </dgm:pt>
    <dgm:pt modelId="{9299D1BB-4D08-5A40-8BED-47118466630B}">
      <dgm:prSet phldrT="[Text]"/>
      <dgm:spPr/>
      <dgm:t>
        <a:bodyPr/>
        <a:lstStyle/>
        <a:p>
          <a:r>
            <a:rPr lang="el-GR" dirty="0"/>
            <a:t>2</a:t>
          </a:r>
          <a:endParaRPr lang="en-US" dirty="0"/>
        </a:p>
      </dgm:t>
    </dgm:pt>
    <dgm:pt modelId="{3F493EDA-3094-2D47-B317-C576D20EF2D5}" type="parTrans" cxnId="{B3E397AE-ACD1-0049-88E1-041FA55BC923}">
      <dgm:prSet/>
      <dgm:spPr/>
      <dgm:t>
        <a:bodyPr/>
        <a:lstStyle/>
        <a:p>
          <a:endParaRPr lang="en-US"/>
        </a:p>
      </dgm:t>
    </dgm:pt>
    <dgm:pt modelId="{C87578D3-5566-EE4D-AA72-9F3F60862DAC}" type="sibTrans" cxnId="{B3E397AE-ACD1-0049-88E1-041FA55BC923}">
      <dgm:prSet/>
      <dgm:spPr/>
      <dgm:t>
        <a:bodyPr/>
        <a:lstStyle/>
        <a:p>
          <a:endParaRPr lang="en-US"/>
        </a:p>
      </dgm:t>
    </dgm:pt>
    <dgm:pt modelId="{A2D5841A-D68B-3F40-B170-3FAE13DCC772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l-GR" sz="2400" kern="1200" dirty="0"/>
            <a:t>Ανάγκη επιμόρφωσης  - </a:t>
          </a:r>
          <a:r>
            <a:rPr lang="en-US" sz="2400" kern="1200" dirty="0"/>
            <a:t>Erasmus+</a:t>
          </a:r>
          <a:r>
            <a:rPr lang="el-GR" sz="2400" kern="1200" dirty="0"/>
            <a:t>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KA01</a:t>
          </a:r>
          <a:endParaRPr lang="en-US" sz="2400" kern="1200" dirty="0"/>
        </a:p>
      </dgm:t>
    </dgm:pt>
    <dgm:pt modelId="{C6B870EF-B67E-E540-9D8D-921471F21AF3}" type="parTrans" cxnId="{F4A743C1-3651-1543-B055-133E8DED04F2}">
      <dgm:prSet/>
      <dgm:spPr/>
      <dgm:t>
        <a:bodyPr/>
        <a:lstStyle/>
        <a:p>
          <a:endParaRPr lang="en-US"/>
        </a:p>
      </dgm:t>
    </dgm:pt>
    <dgm:pt modelId="{16F794A6-017C-CD4C-9702-6C0DE3421AAB}" type="sibTrans" cxnId="{F4A743C1-3651-1543-B055-133E8DED04F2}">
      <dgm:prSet/>
      <dgm:spPr/>
      <dgm:t>
        <a:bodyPr/>
        <a:lstStyle/>
        <a:p>
          <a:endParaRPr lang="en-US"/>
        </a:p>
      </dgm:t>
    </dgm:pt>
    <dgm:pt modelId="{F3C1E2AB-73AA-C14C-A4E7-4C1E051DB062}">
      <dgm:prSet/>
      <dgm:spPr/>
      <dgm:t>
        <a:bodyPr/>
        <a:lstStyle/>
        <a:p>
          <a:r>
            <a:rPr lang="el-GR" dirty="0"/>
            <a:t>3</a:t>
          </a:r>
          <a:endParaRPr lang="en-US" dirty="0"/>
        </a:p>
      </dgm:t>
    </dgm:pt>
    <dgm:pt modelId="{DECC3F12-7701-8C44-AB21-46A6088E5F36}" type="parTrans" cxnId="{C6B28F84-643B-184C-8651-7E796FAC0E99}">
      <dgm:prSet/>
      <dgm:spPr/>
      <dgm:t>
        <a:bodyPr/>
        <a:lstStyle/>
        <a:p>
          <a:endParaRPr lang="en-US"/>
        </a:p>
      </dgm:t>
    </dgm:pt>
    <dgm:pt modelId="{1A3F953D-3CCA-724C-8A7F-B06FFC8D543E}" type="sibTrans" cxnId="{C6B28F84-643B-184C-8651-7E796FAC0E99}">
      <dgm:prSet/>
      <dgm:spPr/>
      <dgm:t>
        <a:bodyPr/>
        <a:lstStyle/>
        <a:p>
          <a:endParaRPr lang="en-US"/>
        </a:p>
      </dgm:t>
    </dgm:pt>
    <dgm:pt modelId="{0A7B7DAA-AD88-7F48-AFF7-BADE35BA7D05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l-GR" sz="2400" dirty="0"/>
            <a:t>Ανάγκη επιλογής συνεργατών </a:t>
          </a:r>
          <a:r>
            <a:rPr lang="mr-IN" sz="2400" dirty="0"/>
            <a:t>–</a:t>
          </a:r>
          <a:r>
            <a:rPr lang="el-GR" sz="2400" dirty="0"/>
            <a:t> ΠΙ, ΕΠΚ </a:t>
          </a:r>
          <a:endParaRPr lang="en-US" sz="2400" dirty="0"/>
        </a:p>
      </dgm:t>
    </dgm:pt>
    <dgm:pt modelId="{6B75A1E1-A54C-744D-B94B-34EBE98FC944}" type="parTrans" cxnId="{000CAE99-5D11-9146-BD0D-F80D4299E6DD}">
      <dgm:prSet/>
      <dgm:spPr/>
      <dgm:t>
        <a:bodyPr/>
        <a:lstStyle/>
        <a:p>
          <a:endParaRPr lang="en-US"/>
        </a:p>
      </dgm:t>
    </dgm:pt>
    <dgm:pt modelId="{321D5200-ECB0-0742-8099-D2CAADA592EE}" type="sibTrans" cxnId="{000CAE99-5D11-9146-BD0D-F80D4299E6DD}">
      <dgm:prSet/>
      <dgm:spPr/>
      <dgm:t>
        <a:bodyPr/>
        <a:lstStyle/>
        <a:p>
          <a:endParaRPr lang="en-US"/>
        </a:p>
      </dgm:t>
    </dgm:pt>
    <dgm:pt modelId="{4C505F2F-F494-CB4C-8003-5688296DA4B8}">
      <dgm:prSet/>
      <dgm:spPr/>
      <dgm:t>
        <a:bodyPr/>
        <a:lstStyle/>
        <a:p>
          <a:r>
            <a:rPr lang="el-GR" dirty="0"/>
            <a:t>4</a:t>
          </a:r>
          <a:endParaRPr lang="en-US" dirty="0"/>
        </a:p>
      </dgm:t>
    </dgm:pt>
    <dgm:pt modelId="{59D397CC-ADC9-5646-9D7E-66AAA60242FE}" type="parTrans" cxnId="{1EC0E95A-0FD2-7A43-9A61-F9D88456F4D2}">
      <dgm:prSet/>
      <dgm:spPr/>
      <dgm:t>
        <a:bodyPr/>
        <a:lstStyle/>
        <a:p>
          <a:endParaRPr lang="en-US"/>
        </a:p>
      </dgm:t>
    </dgm:pt>
    <dgm:pt modelId="{442BFAF4-FF5E-294B-9E72-4E559B9157A9}" type="sibTrans" cxnId="{1EC0E95A-0FD2-7A43-9A61-F9D88456F4D2}">
      <dgm:prSet/>
      <dgm:spPr/>
      <dgm:t>
        <a:bodyPr/>
        <a:lstStyle/>
        <a:p>
          <a:endParaRPr lang="en-US"/>
        </a:p>
      </dgm:t>
    </dgm:pt>
    <dgm:pt modelId="{909440C8-D571-E144-AC1B-B2D1AAA2B85B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l-GR" sz="2400" dirty="0"/>
            <a:t>Καταρτισμός σχεδίου δράσης (εκπαιδευτικό κομμάτι και ερευνητικό κομμάτι-Ευρωπαϊκό Παν. Κύπρου)</a:t>
          </a:r>
          <a:endParaRPr lang="en-US" sz="2400" dirty="0"/>
        </a:p>
      </dgm:t>
    </dgm:pt>
    <dgm:pt modelId="{729862DD-81C6-C148-8C8C-069AEEDA87B5}" type="parTrans" cxnId="{D06DEEFE-63D6-5843-8FF1-02A3A5912349}">
      <dgm:prSet/>
      <dgm:spPr/>
      <dgm:t>
        <a:bodyPr/>
        <a:lstStyle/>
        <a:p>
          <a:endParaRPr lang="en-US"/>
        </a:p>
      </dgm:t>
    </dgm:pt>
    <dgm:pt modelId="{ED45517F-05F0-7046-B744-BFFB094E21B0}" type="sibTrans" cxnId="{D06DEEFE-63D6-5843-8FF1-02A3A5912349}">
      <dgm:prSet/>
      <dgm:spPr/>
      <dgm:t>
        <a:bodyPr/>
        <a:lstStyle/>
        <a:p>
          <a:endParaRPr lang="en-US"/>
        </a:p>
      </dgm:t>
    </dgm:pt>
    <dgm:pt modelId="{D05088F3-69B5-4B4E-836C-3DC5206E9466}">
      <dgm:prSet/>
      <dgm:spPr/>
      <dgm:t>
        <a:bodyPr/>
        <a:lstStyle/>
        <a:p>
          <a:r>
            <a:rPr lang="el-GR" dirty="0"/>
            <a:t>6</a:t>
          </a:r>
          <a:endParaRPr lang="en-US" dirty="0"/>
        </a:p>
      </dgm:t>
    </dgm:pt>
    <dgm:pt modelId="{1590DCB6-6DE1-D347-8A91-D56BB4BE27F8}" type="parTrans" cxnId="{9476ABC8-2B72-F644-9715-B74506A3D7C8}">
      <dgm:prSet/>
      <dgm:spPr/>
      <dgm:t>
        <a:bodyPr/>
        <a:lstStyle/>
        <a:p>
          <a:endParaRPr lang="en-US"/>
        </a:p>
      </dgm:t>
    </dgm:pt>
    <dgm:pt modelId="{D3CFA9E2-CEF4-FB4E-AFD8-C74318DF8961}" type="sibTrans" cxnId="{9476ABC8-2B72-F644-9715-B74506A3D7C8}">
      <dgm:prSet/>
      <dgm:spPr/>
      <dgm:t>
        <a:bodyPr/>
        <a:lstStyle/>
        <a:p>
          <a:endParaRPr lang="en-US"/>
        </a:p>
      </dgm:t>
    </dgm:pt>
    <dgm:pt modelId="{A6968742-DEAC-D648-83FF-FC03E3A956D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l-GR" sz="2400" dirty="0"/>
            <a:t>Προώθηση </a:t>
          </a:r>
          <a:r>
            <a:rPr lang="mr-IN" sz="2400" dirty="0"/>
            <a:t>–</a:t>
          </a:r>
          <a:r>
            <a:rPr lang="el-GR" sz="2400" dirty="0"/>
            <a:t> Υλοποίηση</a:t>
          </a:r>
          <a:endParaRPr lang="en-US" sz="2400" dirty="0"/>
        </a:p>
      </dgm:t>
    </dgm:pt>
    <dgm:pt modelId="{6B3E6BC1-7253-694B-8623-489CFF2CBE3B}" type="parTrans" cxnId="{F52E35EE-30EB-1A4D-B7AE-1D92D8B9440B}">
      <dgm:prSet/>
      <dgm:spPr/>
      <dgm:t>
        <a:bodyPr/>
        <a:lstStyle/>
        <a:p>
          <a:endParaRPr lang="en-US"/>
        </a:p>
      </dgm:t>
    </dgm:pt>
    <dgm:pt modelId="{18A13567-7326-BF49-92DD-0B50C790D9A0}" type="sibTrans" cxnId="{F52E35EE-30EB-1A4D-B7AE-1D92D8B9440B}">
      <dgm:prSet/>
      <dgm:spPr/>
      <dgm:t>
        <a:bodyPr/>
        <a:lstStyle/>
        <a:p>
          <a:endParaRPr lang="en-US"/>
        </a:p>
      </dgm:t>
    </dgm:pt>
    <dgm:pt modelId="{3352940E-707D-9247-B2FD-A2FB4D704CF4}">
      <dgm:prSet/>
      <dgm:spPr/>
      <dgm:t>
        <a:bodyPr/>
        <a:lstStyle/>
        <a:p>
          <a:r>
            <a:rPr lang="el-GR" dirty="0"/>
            <a:t>5</a:t>
          </a:r>
          <a:endParaRPr lang="en-US" dirty="0"/>
        </a:p>
      </dgm:t>
    </dgm:pt>
    <dgm:pt modelId="{0A64FC31-F6C5-0145-B145-BA7DC2EFC6CF}" type="parTrans" cxnId="{81A060C4-56A2-104D-97CB-46F0BE9A5794}">
      <dgm:prSet/>
      <dgm:spPr/>
      <dgm:t>
        <a:bodyPr/>
        <a:lstStyle/>
        <a:p>
          <a:endParaRPr lang="en-US"/>
        </a:p>
      </dgm:t>
    </dgm:pt>
    <dgm:pt modelId="{8F433CAE-0758-414C-8C7F-61C3EDACD2B8}" type="sibTrans" cxnId="{81A060C4-56A2-104D-97CB-46F0BE9A5794}">
      <dgm:prSet/>
      <dgm:spPr/>
      <dgm:t>
        <a:bodyPr/>
        <a:lstStyle/>
        <a:p>
          <a:endParaRPr lang="en-US"/>
        </a:p>
      </dgm:t>
    </dgm:pt>
    <dgm:pt modelId="{D9FB3489-B3E8-894A-87C4-982127055763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sz="2400" dirty="0"/>
            <a:t>Σύνδεση με την Επαγγελματική Μάθηση, τον 1</a:t>
          </a:r>
          <a:r>
            <a:rPr lang="el-GR" sz="2400" baseline="30000" dirty="0"/>
            <a:t>ο</a:t>
          </a:r>
          <a:r>
            <a:rPr lang="el-GR" sz="2400" dirty="0"/>
            <a:t> υπό έμφαση στόχο, τα Καινοτόμα Σχολεία</a:t>
          </a:r>
          <a:endParaRPr lang="en-US" sz="2400" dirty="0"/>
        </a:p>
      </dgm:t>
    </dgm:pt>
    <dgm:pt modelId="{D9D9B630-C503-9746-AFCD-9A2EAB567E8A}" type="parTrans" cxnId="{2834BCCF-5F56-5840-9C2E-2D3E8E8BCFE3}">
      <dgm:prSet/>
      <dgm:spPr/>
      <dgm:t>
        <a:bodyPr/>
        <a:lstStyle/>
        <a:p>
          <a:endParaRPr lang="en-US"/>
        </a:p>
      </dgm:t>
    </dgm:pt>
    <dgm:pt modelId="{E2B28B3D-C514-C443-95C0-EF5CFD9C3FB4}" type="sibTrans" cxnId="{2834BCCF-5F56-5840-9C2E-2D3E8E8BCFE3}">
      <dgm:prSet/>
      <dgm:spPr/>
      <dgm:t>
        <a:bodyPr/>
        <a:lstStyle/>
        <a:p>
          <a:endParaRPr lang="en-US"/>
        </a:p>
      </dgm:t>
    </dgm:pt>
    <dgm:pt modelId="{F8045D16-0544-4F4C-A320-80AF22B414B6}" type="pres">
      <dgm:prSet presAssocID="{6D6D3826-6119-1F48-96C9-FA7BD4F7AC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8F66DA8-AF39-BD44-8793-90788BAB41F7}" type="pres">
      <dgm:prSet presAssocID="{DD8A4A8A-D75D-9D42-B492-9732A1626DC9}" presName="composite" presStyleCnt="0"/>
      <dgm:spPr/>
    </dgm:pt>
    <dgm:pt modelId="{46DBD8DC-EAFF-0146-AA48-711A90B6FE1A}" type="pres">
      <dgm:prSet presAssocID="{DD8A4A8A-D75D-9D42-B492-9732A1626DC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CA119B-85C4-E547-A08C-103B4A76B9BE}" type="pres">
      <dgm:prSet presAssocID="{DD8A4A8A-D75D-9D42-B492-9732A1626DC9}" presName="descendantText" presStyleLbl="alignAcc1" presStyleIdx="0" presStyleCnt="6" custLinFactY="-57912" custLinFactNeighborX="-437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EC655D-0107-D945-BA0D-C4DF74808446}" type="pres">
      <dgm:prSet presAssocID="{D47833C0-5996-6D47-8E12-5376176F9446}" presName="sp" presStyleCnt="0"/>
      <dgm:spPr/>
    </dgm:pt>
    <dgm:pt modelId="{AD0ADDE9-2839-AD45-B20A-7414C3BBD52C}" type="pres">
      <dgm:prSet presAssocID="{9299D1BB-4D08-5A40-8BED-47118466630B}" presName="composite" presStyleCnt="0"/>
      <dgm:spPr/>
    </dgm:pt>
    <dgm:pt modelId="{A75FB8E6-B577-C047-A246-3EC38222D916}" type="pres">
      <dgm:prSet presAssocID="{9299D1BB-4D08-5A40-8BED-47118466630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466192-91FA-604D-A3BB-75C73FA33E3B}" type="pres">
      <dgm:prSet presAssocID="{9299D1BB-4D08-5A40-8BED-47118466630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100E5E-6F07-9D4B-A97B-36A9DC36B292}" type="pres">
      <dgm:prSet presAssocID="{C87578D3-5566-EE4D-AA72-9F3F60862DAC}" presName="sp" presStyleCnt="0"/>
      <dgm:spPr/>
    </dgm:pt>
    <dgm:pt modelId="{884B0549-E380-8B47-93CB-1115E795D0E8}" type="pres">
      <dgm:prSet presAssocID="{F3C1E2AB-73AA-C14C-A4E7-4C1E051DB062}" presName="composite" presStyleCnt="0"/>
      <dgm:spPr/>
    </dgm:pt>
    <dgm:pt modelId="{AA607C29-BDE2-BA4D-8398-E43BE81BCDA7}" type="pres">
      <dgm:prSet presAssocID="{F3C1E2AB-73AA-C14C-A4E7-4C1E051DB06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715FC4-E2F9-764C-BEAB-7B60B46B503A}" type="pres">
      <dgm:prSet presAssocID="{F3C1E2AB-73AA-C14C-A4E7-4C1E051DB062}" presName="descendantText" presStyleLbl="alignAcc1" presStyleIdx="2" presStyleCnt="6" custLinFactNeighborX="1800" custLinFactNeighborY="3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9D3F83-C603-4C4D-A228-B63B552E2235}" type="pres">
      <dgm:prSet presAssocID="{1A3F953D-3CCA-724C-8A7F-B06FFC8D543E}" presName="sp" presStyleCnt="0"/>
      <dgm:spPr/>
    </dgm:pt>
    <dgm:pt modelId="{C54EFE1C-4183-F54F-AC4A-8E8FDF06CFFA}" type="pres">
      <dgm:prSet presAssocID="{4C505F2F-F494-CB4C-8003-5688296DA4B8}" presName="composite" presStyleCnt="0"/>
      <dgm:spPr/>
    </dgm:pt>
    <dgm:pt modelId="{E51E40F2-A5EA-0542-AD21-F20EA2CE7F95}" type="pres">
      <dgm:prSet presAssocID="{4C505F2F-F494-CB4C-8003-5688296DA4B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063F5F-E46B-1244-9892-DE1C88D5880A}" type="pres">
      <dgm:prSet presAssocID="{4C505F2F-F494-CB4C-8003-5688296DA4B8}" presName="descendantText" presStyleLbl="alignAcc1" presStyleIdx="3" presStyleCnt="6" custLinFactY="45031" custLinFactNeighborX="685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4F5E90-4EBF-F74B-B12D-76D280733A50}" type="pres">
      <dgm:prSet presAssocID="{442BFAF4-FF5E-294B-9E72-4E559B9157A9}" presName="sp" presStyleCnt="0"/>
      <dgm:spPr/>
    </dgm:pt>
    <dgm:pt modelId="{0B6D214E-C169-B046-B9A8-98BCDE98C249}" type="pres">
      <dgm:prSet presAssocID="{3352940E-707D-9247-B2FD-A2FB4D704CF4}" presName="composite" presStyleCnt="0"/>
      <dgm:spPr/>
    </dgm:pt>
    <dgm:pt modelId="{0D167054-3852-9642-9E70-F122CF355A97}" type="pres">
      <dgm:prSet presAssocID="{3352940E-707D-9247-B2FD-A2FB4D704CF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94F223-F0C2-8A4B-BDB3-7ACC04E82428}" type="pres">
      <dgm:prSet presAssocID="{3352940E-707D-9247-B2FD-A2FB4D704CF4}" presName="descendantText" presStyleLbl="alignAcc1" presStyleIdx="4" presStyleCnt="6" custLinFactY="-30647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FE3BED-B1C2-EE44-9F60-B51FA76AFA3A}" type="pres">
      <dgm:prSet presAssocID="{8F433CAE-0758-414C-8C7F-61C3EDACD2B8}" presName="sp" presStyleCnt="0"/>
      <dgm:spPr/>
    </dgm:pt>
    <dgm:pt modelId="{5402F928-E716-6D4A-9DD2-8C4DE852915C}" type="pres">
      <dgm:prSet presAssocID="{D05088F3-69B5-4B4E-836C-3DC5206E9466}" presName="composite" presStyleCnt="0"/>
      <dgm:spPr/>
    </dgm:pt>
    <dgm:pt modelId="{9872CFFF-B516-D340-8903-34CDB8ACAD7E}" type="pres">
      <dgm:prSet presAssocID="{D05088F3-69B5-4B4E-836C-3DC5206E946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398550-47CF-624B-95CD-D018BB181DB8}" type="pres">
      <dgm:prSet presAssocID="{D05088F3-69B5-4B4E-836C-3DC5206E9466}" presName="descendantText" presStyleLbl="alignAcc1" presStyleIdx="5" presStyleCnt="6" custLinFactNeighborX="685" custLinFactNeighborY="-58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EC0E95A-0FD2-7A43-9A61-F9D88456F4D2}" srcId="{6D6D3826-6119-1F48-96C9-FA7BD4F7AC61}" destId="{4C505F2F-F494-CB4C-8003-5688296DA4B8}" srcOrd="3" destOrd="0" parTransId="{59D397CC-ADC9-5646-9D7E-66AAA60242FE}" sibTransId="{442BFAF4-FF5E-294B-9E72-4E559B9157A9}"/>
    <dgm:cxn modelId="{66A2310C-7A9A-8F49-8255-6C3F26D1E2BD}" srcId="{6D6D3826-6119-1F48-96C9-FA7BD4F7AC61}" destId="{DD8A4A8A-D75D-9D42-B492-9732A1626DC9}" srcOrd="0" destOrd="0" parTransId="{EE9B9B13-6D48-2047-8814-C6305BDDF0B1}" sibTransId="{D47833C0-5996-6D47-8E12-5376176F9446}"/>
    <dgm:cxn modelId="{6F31AB7A-055D-B546-8363-07DE149E302E}" type="presOf" srcId="{832283B0-C4AE-8043-A808-5231FBDC1F46}" destId="{A8CA119B-85C4-E547-A08C-103B4A76B9BE}" srcOrd="0" destOrd="0" presId="urn:microsoft.com/office/officeart/2005/8/layout/chevron2"/>
    <dgm:cxn modelId="{000CAE99-5D11-9146-BD0D-F80D4299E6DD}" srcId="{F3C1E2AB-73AA-C14C-A4E7-4C1E051DB062}" destId="{0A7B7DAA-AD88-7F48-AFF7-BADE35BA7D05}" srcOrd="0" destOrd="0" parTransId="{6B75A1E1-A54C-744D-B94B-34EBE98FC944}" sibTransId="{321D5200-ECB0-0742-8099-D2CAADA592EE}"/>
    <dgm:cxn modelId="{81A060C4-56A2-104D-97CB-46F0BE9A5794}" srcId="{6D6D3826-6119-1F48-96C9-FA7BD4F7AC61}" destId="{3352940E-707D-9247-B2FD-A2FB4D704CF4}" srcOrd="4" destOrd="0" parTransId="{0A64FC31-F6C5-0145-B145-BA7DC2EFC6CF}" sibTransId="{8F433CAE-0758-414C-8C7F-61C3EDACD2B8}"/>
    <dgm:cxn modelId="{B76D431B-3CAF-AD44-B9A9-75A796C129A9}" type="presOf" srcId="{D9FB3489-B3E8-894A-87C4-982127055763}" destId="{7494F223-F0C2-8A4B-BDB3-7ACC04E82428}" srcOrd="0" destOrd="0" presId="urn:microsoft.com/office/officeart/2005/8/layout/chevron2"/>
    <dgm:cxn modelId="{3BF73AF0-810F-1745-9391-B1E7BA74BD36}" type="presOf" srcId="{D05088F3-69B5-4B4E-836C-3DC5206E9466}" destId="{9872CFFF-B516-D340-8903-34CDB8ACAD7E}" srcOrd="0" destOrd="0" presId="urn:microsoft.com/office/officeart/2005/8/layout/chevron2"/>
    <dgm:cxn modelId="{C7A60072-FDFC-A84C-9606-10D126F33E20}" type="presOf" srcId="{F3C1E2AB-73AA-C14C-A4E7-4C1E051DB062}" destId="{AA607C29-BDE2-BA4D-8398-E43BE81BCDA7}" srcOrd="0" destOrd="0" presId="urn:microsoft.com/office/officeart/2005/8/layout/chevron2"/>
    <dgm:cxn modelId="{0D815193-8BDE-7941-A743-C1B4CE870793}" type="presOf" srcId="{4C505F2F-F494-CB4C-8003-5688296DA4B8}" destId="{E51E40F2-A5EA-0542-AD21-F20EA2CE7F95}" srcOrd="0" destOrd="0" presId="urn:microsoft.com/office/officeart/2005/8/layout/chevron2"/>
    <dgm:cxn modelId="{4804A486-3D88-AA4D-82D1-17B6CF27556D}" type="presOf" srcId="{A2D5841A-D68B-3F40-B170-3FAE13DCC772}" destId="{03466192-91FA-604D-A3BB-75C73FA33E3B}" srcOrd="0" destOrd="0" presId="urn:microsoft.com/office/officeart/2005/8/layout/chevron2"/>
    <dgm:cxn modelId="{FFAE1582-A116-EA41-9D7B-F1299DF1B169}" type="presOf" srcId="{A6968742-DEAC-D648-83FF-FC03E3A956D9}" destId="{71398550-47CF-624B-95CD-D018BB181DB8}" srcOrd="0" destOrd="0" presId="urn:microsoft.com/office/officeart/2005/8/layout/chevron2"/>
    <dgm:cxn modelId="{D06DEEFE-63D6-5843-8FF1-02A3A5912349}" srcId="{4C505F2F-F494-CB4C-8003-5688296DA4B8}" destId="{909440C8-D571-E144-AC1B-B2D1AAA2B85B}" srcOrd="0" destOrd="0" parTransId="{729862DD-81C6-C148-8C8C-069AEEDA87B5}" sibTransId="{ED45517F-05F0-7046-B744-BFFB094E21B0}"/>
    <dgm:cxn modelId="{9476ABC8-2B72-F644-9715-B74506A3D7C8}" srcId="{6D6D3826-6119-1F48-96C9-FA7BD4F7AC61}" destId="{D05088F3-69B5-4B4E-836C-3DC5206E9466}" srcOrd="5" destOrd="0" parTransId="{1590DCB6-6DE1-D347-8A91-D56BB4BE27F8}" sibTransId="{D3CFA9E2-CEF4-FB4E-AFD8-C74318DF8961}"/>
    <dgm:cxn modelId="{3B04A545-0A43-7D4A-A1DE-137A575E4737}" type="presOf" srcId="{9299D1BB-4D08-5A40-8BED-47118466630B}" destId="{A75FB8E6-B577-C047-A246-3EC38222D916}" srcOrd="0" destOrd="0" presId="urn:microsoft.com/office/officeart/2005/8/layout/chevron2"/>
    <dgm:cxn modelId="{F52E35EE-30EB-1A4D-B7AE-1D92D8B9440B}" srcId="{D05088F3-69B5-4B4E-836C-3DC5206E9466}" destId="{A6968742-DEAC-D648-83FF-FC03E3A956D9}" srcOrd="0" destOrd="0" parTransId="{6B3E6BC1-7253-694B-8623-489CFF2CBE3B}" sibTransId="{18A13567-7326-BF49-92DD-0B50C790D9A0}"/>
    <dgm:cxn modelId="{BAC9DFD9-DE3C-3B45-B0B8-49280031D152}" type="presOf" srcId="{DD8A4A8A-D75D-9D42-B492-9732A1626DC9}" destId="{46DBD8DC-EAFF-0146-AA48-711A90B6FE1A}" srcOrd="0" destOrd="0" presId="urn:microsoft.com/office/officeart/2005/8/layout/chevron2"/>
    <dgm:cxn modelId="{2834BCCF-5F56-5840-9C2E-2D3E8E8BCFE3}" srcId="{3352940E-707D-9247-B2FD-A2FB4D704CF4}" destId="{D9FB3489-B3E8-894A-87C4-982127055763}" srcOrd="0" destOrd="0" parTransId="{D9D9B630-C503-9746-AFCD-9A2EAB567E8A}" sibTransId="{E2B28B3D-C514-C443-95C0-EF5CFD9C3FB4}"/>
    <dgm:cxn modelId="{476261C4-B758-BE48-BF22-F6ED6B91AA2C}" type="presOf" srcId="{0A7B7DAA-AD88-7F48-AFF7-BADE35BA7D05}" destId="{1B715FC4-E2F9-764C-BEAB-7B60B46B503A}" srcOrd="0" destOrd="0" presId="urn:microsoft.com/office/officeart/2005/8/layout/chevron2"/>
    <dgm:cxn modelId="{F4A743C1-3651-1543-B055-133E8DED04F2}" srcId="{9299D1BB-4D08-5A40-8BED-47118466630B}" destId="{A2D5841A-D68B-3F40-B170-3FAE13DCC772}" srcOrd="0" destOrd="0" parTransId="{C6B870EF-B67E-E540-9D8D-921471F21AF3}" sibTransId="{16F794A6-017C-CD4C-9702-6C0DE3421AAB}"/>
    <dgm:cxn modelId="{4A24AD89-BAFC-D643-9B4D-6094A07FFF33}" type="presOf" srcId="{909440C8-D571-E144-AC1B-B2D1AAA2B85B}" destId="{F3063F5F-E46B-1244-9892-DE1C88D5880A}" srcOrd="0" destOrd="0" presId="urn:microsoft.com/office/officeart/2005/8/layout/chevron2"/>
    <dgm:cxn modelId="{B3E397AE-ACD1-0049-88E1-041FA55BC923}" srcId="{6D6D3826-6119-1F48-96C9-FA7BD4F7AC61}" destId="{9299D1BB-4D08-5A40-8BED-47118466630B}" srcOrd="1" destOrd="0" parTransId="{3F493EDA-3094-2D47-B317-C576D20EF2D5}" sibTransId="{C87578D3-5566-EE4D-AA72-9F3F60862DAC}"/>
    <dgm:cxn modelId="{2445BB51-2CC2-B04D-8696-B847DAB903BE}" type="presOf" srcId="{6D6D3826-6119-1F48-96C9-FA7BD4F7AC61}" destId="{F8045D16-0544-4F4C-A320-80AF22B414B6}" srcOrd="0" destOrd="0" presId="urn:microsoft.com/office/officeart/2005/8/layout/chevron2"/>
    <dgm:cxn modelId="{C6B28F84-643B-184C-8651-7E796FAC0E99}" srcId="{6D6D3826-6119-1F48-96C9-FA7BD4F7AC61}" destId="{F3C1E2AB-73AA-C14C-A4E7-4C1E051DB062}" srcOrd="2" destOrd="0" parTransId="{DECC3F12-7701-8C44-AB21-46A6088E5F36}" sibTransId="{1A3F953D-3CCA-724C-8A7F-B06FFC8D543E}"/>
    <dgm:cxn modelId="{08D7009A-1A3C-3548-903B-D31F8CEA7258}" type="presOf" srcId="{3352940E-707D-9247-B2FD-A2FB4D704CF4}" destId="{0D167054-3852-9642-9E70-F122CF355A97}" srcOrd="0" destOrd="0" presId="urn:microsoft.com/office/officeart/2005/8/layout/chevron2"/>
    <dgm:cxn modelId="{942CBF1E-DA10-1C45-9979-459582046797}" srcId="{DD8A4A8A-D75D-9D42-B492-9732A1626DC9}" destId="{832283B0-C4AE-8043-A808-5231FBDC1F46}" srcOrd="0" destOrd="0" parTransId="{31BC8702-E85A-E04F-BDE7-1AF5A9730D8B}" sibTransId="{6EC0E598-C8B6-3A4B-AFB9-2FFEA1531A7E}"/>
    <dgm:cxn modelId="{366D4D48-F90E-9749-86C9-CDA789A6D232}" type="presParOf" srcId="{F8045D16-0544-4F4C-A320-80AF22B414B6}" destId="{C8F66DA8-AF39-BD44-8793-90788BAB41F7}" srcOrd="0" destOrd="0" presId="urn:microsoft.com/office/officeart/2005/8/layout/chevron2"/>
    <dgm:cxn modelId="{C46F1BF9-82A9-DB47-9DDC-237DDF65A266}" type="presParOf" srcId="{C8F66DA8-AF39-BD44-8793-90788BAB41F7}" destId="{46DBD8DC-EAFF-0146-AA48-711A90B6FE1A}" srcOrd="0" destOrd="0" presId="urn:microsoft.com/office/officeart/2005/8/layout/chevron2"/>
    <dgm:cxn modelId="{A2147091-5F91-B744-A2A7-8756534B7BC0}" type="presParOf" srcId="{C8F66DA8-AF39-BD44-8793-90788BAB41F7}" destId="{A8CA119B-85C4-E547-A08C-103B4A76B9BE}" srcOrd="1" destOrd="0" presId="urn:microsoft.com/office/officeart/2005/8/layout/chevron2"/>
    <dgm:cxn modelId="{6C48D1A7-761E-954C-9A40-3055B4E968D9}" type="presParOf" srcId="{F8045D16-0544-4F4C-A320-80AF22B414B6}" destId="{7DEC655D-0107-D945-BA0D-C4DF74808446}" srcOrd="1" destOrd="0" presId="urn:microsoft.com/office/officeart/2005/8/layout/chevron2"/>
    <dgm:cxn modelId="{71479638-ED02-024B-BBEC-7578A41ECADB}" type="presParOf" srcId="{F8045D16-0544-4F4C-A320-80AF22B414B6}" destId="{AD0ADDE9-2839-AD45-B20A-7414C3BBD52C}" srcOrd="2" destOrd="0" presId="urn:microsoft.com/office/officeart/2005/8/layout/chevron2"/>
    <dgm:cxn modelId="{EAFD818D-4079-1749-A72B-BAD952D53AA1}" type="presParOf" srcId="{AD0ADDE9-2839-AD45-B20A-7414C3BBD52C}" destId="{A75FB8E6-B577-C047-A246-3EC38222D916}" srcOrd="0" destOrd="0" presId="urn:microsoft.com/office/officeart/2005/8/layout/chevron2"/>
    <dgm:cxn modelId="{088C09A2-6A71-1142-8CE4-2949613B298C}" type="presParOf" srcId="{AD0ADDE9-2839-AD45-B20A-7414C3BBD52C}" destId="{03466192-91FA-604D-A3BB-75C73FA33E3B}" srcOrd="1" destOrd="0" presId="urn:microsoft.com/office/officeart/2005/8/layout/chevron2"/>
    <dgm:cxn modelId="{EDC64D03-84C8-BA41-882A-2C9A7F75E196}" type="presParOf" srcId="{F8045D16-0544-4F4C-A320-80AF22B414B6}" destId="{EA100E5E-6F07-9D4B-A97B-36A9DC36B292}" srcOrd="3" destOrd="0" presId="urn:microsoft.com/office/officeart/2005/8/layout/chevron2"/>
    <dgm:cxn modelId="{CA90F299-2510-404E-8692-4427D8F1F931}" type="presParOf" srcId="{F8045D16-0544-4F4C-A320-80AF22B414B6}" destId="{884B0549-E380-8B47-93CB-1115E795D0E8}" srcOrd="4" destOrd="0" presId="urn:microsoft.com/office/officeart/2005/8/layout/chevron2"/>
    <dgm:cxn modelId="{AE0AF305-708C-0E4C-B2E2-B7011B80828A}" type="presParOf" srcId="{884B0549-E380-8B47-93CB-1115E795D0E8}" destId="{AA607C29-BDE2-BA4D-8398-E43BE81BCDA7}" srcOrd="0" destOrd="0" presId="urn:microsoft.com/office/officeart/2005/8/layout/chevron2"/>
    <dgm:cxn modelId="{BD57CAB0-3D7B-8C4E-9034-E61D621A1D7D}" type="presParOf" srcId="{884B0549-E380-8B47-93CB-1115E795D0E8}" destId="{1B715FC4-E2F9-764C-BEAB-7B60B46B503A}" srcOrd="1" destOrd="0" presId="urn:microsoft.com/office/officeart/2005/8/layout/chevron2"/>
    <dgm:cxn modelId="{A865D4D3-B532-1B4C-9B40-34D22EE12907}" type="presParOf" srcId="{F8045D16-0544-4F4C-A320-80AF22B414B6}" destId="{C89D3F83-C603-4C4D-A228-B63B552E2235}" srcOrd="5" destOrd="0" presId="urn:microsoft.com/office/officeart/2005/8/layout/chevron2"/>
    <dgm:cxn modelId="{B070651F-0FA2-4E4E-983D-CACF42F6B474}" type="presParOf" srcId="{F8045D16-0544-4F4C-A320-80AF22B414B6}" destId="{C54EFE1C-4183-F54F-AC4A-8E8FDF06CFFA}" srcOrd="6" destOrd="0" presId="urn:microsoft.com/office/officeart/2005/8/layout/chevron2"/>
    <dgm:cxn modelId="{675481A6-5FC3-AF44-A77B-F84A47A63D5E}" type="presParOf" srcId="{C54EFE1C-4183-F54F-AC4A-8E8FDF06CFFA}" destId="{E51E40F2-A5EA-0542-AD21-F20EA2CE7F95}" srcOrd="0" destOrd="0" presId="urn:microsoft.com/office/officeart/2005/8/layout/chevron2"/>
    <dgm:cxn modelId="{8D03F44A-8B7F-F14F-91A8-D14124B09C38}" type="presParOf" srcId="{C54EFE1C-4183-F54F-AC4A-8E8FDF06CFFA}" destId="{F3063F5F-E46B-1244-9892-DE1C88D5880A}" srcOrd="1" destOrd="0" presId="urn:microsoft.com/office/officeart/2005/8/layout/chevron2"/>
    <dgm:cxn modelId="{6A191F71-3671-F748-A29B-796C9AE74902}" type="presParOf" srcId="{F8045D16-0544-4F4C-A320-80AF22B414B6}" destId="{994F5E90-4EBF-F74B-B12D-76D280733A50}" srcOrd="7" destOrd="0" presId="urn:microsoft.com/office/officeart/2005/8/layout/chevron2"/>
    <dgm:cxn modelId="{F9303909-8DC2-FD46-833C-2878DDF6BA3B}" type="presParOf" srcId="{F8045D16-0544-4F4C-A320-80AF22B414B6}" destId="{0B6D214E-C169-B046-B9A8-98BCDE98C249}" srcOrd="8" destOrd="0" presId="urn:microsoft.com/office/officeart/2005/8/layout/chevron2"/>
    <dgm:cxn modelId="{D2AB60E1-B3C9-5047-8FDF-A7D56ACF039C}" type="presParOf" srcId="{0B6D214E-C169-B046-B9A8-98BCDE98C249}" destId="{0D167054-3852-9642-9E70-F122CF355A97}" srcOrd="0" destOrd="0" presId="urn:microsoft.com/office/officeart/2005/8/layout/chevron2"/>
    <dgm:cxn modelId="{3335E1A0-74DF-7E4A-BA23-EDEB7CD2D97C}" type="presParOf" srcId="{0B6D214E-C169-B046-B9A8-98BCDE98C249}" destId="{7494F223-F0C2-8A4B-BDB3-7ACC04E82428}" srcOrd="1" destOrd="0" presId="urn:microsoft.com/office/officeart/2005/8/layout/chevron2"/>
    <dgm:cxn modelId="{3BF41120-6E59-1B4E-B862-C50C96AE6DA8}" type="presParOf" srcId="{F8045D16-0544-4F4C-A320-80AF22B414B6}" destId="{17FE3BED-B1C2-EE44-9F60-B51FA76AFA3A}" srcOrd="9" destOrd="0" presId="urn:microsoft.com/office/officeart/2005/8/layout/chevron2"/>
    <dgm:cxn modelId="{D580EEE1-CDE7-5447-B25D-2A521BC4684D}" type="presParOf" srcId="{F8045D16-0544-4F4C-A320-80AF22B414B6}" destId="{5402F928-E716-6D4A-9DD2-8C4DE852915C}" srcOrd="10" destOrd="0" presId="urn:microsoft.com/office/officeart/2005/8/layout/chevron2"/>
    <dgm:cxn modelId="{C63F2984-5D76-5145-BDF5-7D31F87E76E8}" type="presParOf" srcId="{5402F928-E716-6D4A-9DD2-8C4DE852915C}" destId="{9872CFFF-B516-D340-8903-34CDB8ACAD7E}" srcOrd="0" destOrd="0" presId="urn:microsoft.com/office/officeart/2005/8/layout/chevron2"/>
    <dgm:cxn modelId="{1C2B66EC-7E96-2948-BE66-0DFD5534B672}" type="presParOf" srcId="{5402F928-E716-6D4A-9DD2-8C4DE852915C}" destId="{71398550-47CF-624B-95CD-D018BB181DB8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F3385-7BA7-734B-8042-4FCB71B3647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6D231-DC28-2A4D-9E36-4058EDBF6A77}">
      <dgm:prSet phldrT="[Text]" custT="1"/>
      <dgm:spPr/>
      <dgm:t>
        <a:bodyPr/>
        <a:lstStyle/>
        <a:p>
          <a:r>
            <a:rPr lang="el-GR" sz="2400" dirty="0"/>
            <a:t>Προαγωγή ανώτερων γνωστικών λειτουργιών</a:t>
          </a:r>
          <a:endParaRPr lang="en-US" sz="2400" dirty="0"/>
        </a:p>
      </dgm:t>
    </dgm:pt>
    <dgm:pt modelId="{D0106077-3762-8E4F-AE5B-20189FDEEF51}" type="parTrans" cxnId="{0E61A1B1-C2EE-ED45-9180-97546381ADE6}">
      <dgm:prSet/>
      <dgm:spPr/>
      <dgm:t>
        <a:bodyPr/>
        <a:lstStyle/>
        <a:p>
          <a:endParaRPr lang="en-US"/>
        </a:p>
      </dgm:t>
    </dgm:pt>
    <dgm:pt modelId="{C7430BA9-5153-B644-ADD1-D0123211D705}" type="sibTrans" cxnId="{0E61A1B1-C2EE-ED45-9180-97546381ADE6}">
      <dgm:prSet/>
      <dgm:spPr/>
      <dgm:t>
        <a:bodyPr/>
        <a:lstStyle/>
        <a:p>
          <a:endParaRPr lang="en-US"/>
        </a:p>
      </dgm:t>
    </dgm:pt>
    <dgm:pt modelId="{4EA349B3-E6D0-4E4E-95C4-6510854C86F5}">
      <dgm:prSet phldrT="[Text]" custT="1"/>
      <dgm:spPr/>
      <dgm:t>
        <a:bodyPr/>
        <a:lstStyle/>
        <a:p>
          <a:r>
            <a:rPr lang="el-GR" sz="2400" dirty="0"/>
            <a:t>Κατανόηση αφηρημένων εννοιών</a:t>
          </a:r>
          <a:endParaRPr lang="en-US" sz="2400" dirty="0"/>
        </a:p>
      </dgm:t>
    </dgm:pt>
    <dgm:pt modelId="{9FBA44E6-A22F-B444-B0A0-F43D45D4017E}" type="parTrans" cxnId="{8B97F95A-5548-3746-905E-E147C0A3B97A}">
      <dgm:prSet/>
      <dgm:spPr/>
      <dgm:t>
        <a:bodyPr/>
        <a:lstStyle/>
        <a:p>
          <a:endParaRPr lang="en-US"/>
        </a:p>
      </dgm:t>
    </dgm:pt>
    <dgm:pt modelId="{2B8E7FFF-BA2F-6B45-9E18-B54FFFC318BB}" type="sibTrans" cxnId="{8B97F95A-5548-3746-905E-E147C0A3B97A}">
      <dgm:prSet/>
      <dgm:spPr/>
      <dgm:t>
        <a:bodyPr/>
        <a:lstStyle/>
        <a:p>
          <a:endParaRPr lang="en-US"/>
        </a:p>
      </dgm:t>
    </dgm:pt>
    <dgm:pt modelId="{F22D569F-5F7A-C148-A887-377CEB87A9A3}">
      <dgm:prSet phldrT="[Text]" custT="1"/>
      <dgm:spPr/>
      <dgm:t>
        <a:bodyPr/>
        <a:lstStyle/>
        <a:p>
          <a:r>
            <a:rPr lang="el-GR" sz="2400" dirty="0"/>
            <a:t>Μετασχηματισμός του περιεχομένου</a:t>
          </a:r>
          <a:endParaRPr lang="en-US" sz="2400" dirty="0"/>
        </a:p>
      </dgm:t>
    </dgm:pt>
    <dgm:pt modelId="{BE130E1F-8763-AD47-914C-BF59A105F8FB}" type="parTrans" cxnId="{81DE6DD9-D9B2-CB42-A52A-EFD9B7B1CD9C}">
      <dgm:prSet/>
      <dgm:spPr/>
      <dgm:t>
        <a:bodyPr/>
        <a:lstStyle/>
        <a:p>
          <a:endParaRPr lang="en-US"/>
        </a:p>
      </dgm:t>
    </dgm:pt>
    <dgm:pt modelId="{25D60403-6615-084F-87F4-FB6FF7DE8D04}" type="sibTrans" cxnId="{81DE6DD9-D9B2-CB42-A52A-EFD9B7B1CD9C}">
      <dgm:prSet/>
      <dgm:spPr/>
      <dgm:t>
        <a:bodyPr/>
        <a:lstStyle/>
        <a:p>
          <a:endParaRPr lang="en-US"/>
        </a:p>
      </dgm:t>
    </dgm:pt>
    <dgm:pt modelId="{A427019E-E360-484B-A92F-4B085E598085}">
      <dgm:prSet custT="1"/>
      <dgm:spPr/>
      <dgm:t>
        <a:bodyPr/>
        <a:lstStyle/>
        <a:p>
          <a:r>
            <a:rPr lang="el-GR" sz="1900" dirty="0"/>
            <a:t>Απόδοση περιεχομένου που διαφορετικά θα ήταν δύσκολο να αποδοθεί</a:t>
          </a:r>
          <a:endParaRPr lang="en-US" sz="1900" dirty="0"/>
        </a:p>
      </dgm:t>
    </dgm:pt>
    <dgm:pt modelId="{8800CCEF-FA39-B844-887B-AB52BDDB34FF}" type="parTrans" cxnId="{E04D38CD-5F9F-DB4D-8ADB-ABF987A6529F}">
      <dgm:prSet/>
      <dgm:spPr/>
      <dgm:t>
        <a:bodyPr/>
        <a:lstStyle/>
        <a:p>
          <a:endParaRPr lang="en-US"/>
        </a:p>
      </dgm:t>
    </dgm:pt>
    <dgm:pt modelId="{1FE4578E-20A7-524B-B010-DA2DE450E251}" type="sibTrans" cxnId="{E04D38CD-5F9F-DB4D-8ADB-ABF987A6529F}">
      <dgm:prSet/>
      <dgm:spPr/>
      <dgm:t>
        <a:bodyPr/>
        <a:lstStyle/>
        <a:p>
          <a:endParaRPr lang="en-US"/>
        </a:p>
      </dgm:t>
    </dgm:pt>
    <dgm:pt modelId="{8A850009-75D9-6B4F-89FE-07263428732C}">
      <dgm:prSet custT="1"/>
      <dgm:spPr/>
      <dgm:t>
        <a:bodyPr/>
        <a:lstStyle/>
        <a:p>
          <a:r>
            <a:rPr lang="el-GR" sz="2400" dirty="0"/>
            <a:t>Παροχή απλής και δομημένης ανατροφοδότησης</a:t>
          </a:r>
          <a:endParaRPr lang="en-US" sz="2400" dirty="0"/>
        </a:p>
      </dgm:t>
    </dgm:pt>
    <dgm:pt modelId="{433F526C-7B33-E24A-BB1B-0E91475C3201}" type="parTrans" cxnId="{1372B48E-5BC2-2E46-AC71-791704432A53}">
      <dgm:prSet/>
      <dgm:spPr/>
      <dgm:t>
        <a:bodyPr/>
        <a:lstStyle/>
        <a:p>
          <a:endParaRPr lang="en-US"/>
        </a:p>
      </dgm:t>
    </dgm:pt>
    <dgm:pt modelId="{6504E3C9-2944-CD43-864E-023A64A21FE0}" type="sibTrans" cxnId="{1372B48E-5BC2-2E46-AC71-791704432A53}">
      <dgm:prSet/>
      <dgm:spPr/>
      <dgm:t>
        <a:bodyPr/>
        <a:lstStyle/>
        <a:p>
          <a:endParaRPr lang="en-US"/>
        </a:p>
      </dgm:t>
    </dgm:pt>
    <dgm:pt modelId="{B7153190-D667-B54F-B44E-555A8CF738F5}">
      <dgm:prSet custT="1"/>
      <dgm:spPr/>
      <dgm:t>
        <a:bodyPr/>
        <a:lstStyle/>
        <a:p>
          <a:r>
            <a:rPr lang="el-GR" sz="2400" dirty="0"/>
            <a:t>Φορητότητα των συσκευών</a:t>
          </a:r>
          <a:endParaRPr lang="en-US" sz="2400" dirty="0"/>
        </a:p>
      </dgm:t>
    </dgm:pt>
    <dgm:pt modelId="{94A60090-CF91-E446-BA96-950B32D324C5}" type="parTrans" cxnId="{694B7384-AABA-E747-B86F-E494D72360E9}">
      <dgm:prSet/>
      <dgm:spPr/>
      <dgm:t>
        <a:bodyPr/>
        <a:lstStyle/>
        <a:p>
          <a:endParaRPr lang="en-US"/>
        </a:p>
      </dgm:t>
    </dgm:pt>
    <dgm:pt modelId="{E08073EB-E2D4-6E4E-A618-0367D4406EFA}" type="sibTrans" cxnId="{694B7384-AABA-E747-B86F-E494D72360E9}">
      <dgm:prSet/>
      <dgm:spPr/>
      <dgm:t>
        <a:bodyPr/>
        <a:lstStyle/>
        <a:p>
          <a:endParaRPr lang="en-US"/>
        </a:p>
      </dgm:t>
    </dgm:pt>
    <dgm:pt modelId="{167EA2EB-34ED-9F42-98C8-7949D7349249}">
      <dgm:prSet custT="1"/>
      <dgm:spPr/>
      <dgm:t>
        <a:bodyPr/>
        <a:lstStyle/>
        <a:p>
          <a:r>
            <a:rPr lang="el-GR" sz="2000" dirty="0"/>
            <a:t>Ο χειρισμός των νέων τεχνολογιών περνά στα χέρια των παιδιών</a:t>
          </a:r>
          <a:endParaRPr lang="en-US" sz="2000" dirty="0"/>
        </a:p>
      </dgm:t>
    </dgm:pt>
    <dgm:pt modelId="{5BC05332-5618-4C43-8D1F-34B3F51BF7E4}" type="parTrans" cxnId="{811FC30D-639F-A34F-B7B2-92BDA9673E78}">
      <dgm:prSet/>
      <dgm:spPr/>
      <dgm:t>
        <a:bodyPr/>
        <a:lstStyle/>
        <a:p>
          <a:endParaRPr lang="en-US"/>
        </a:p>
      </dgm:t>
    </dgm:pt>
    <dgm:pt modelId="{55BFFB7F-A5BC-9842-8725-F94CC51C3191}" type="sibTrans" cxnId="{811FC30D-639F-A34F-B7B2-92BDA9673E78}">
      <dgm:prSet/>
      <dgm:spPr/>
      <dgm:t>
        <a:bodyPr/>
        <a:lstStyle/>
        <a:p>
          <a:endParaRPr lang="en-US"/>
        </a:p>
      </dgm:t>
    </dgm:pt>
    <dgm:pt modelId="{2D6A641C-BDC5-124D-9A9A-0A4E7FFDBBA2}">
      <dgm:prSet custT="1"/>
      <dgm:spPr/>
      <dgm:t>
        <a:bodyPr/>
        <a:lstStyle/>
        <a:p>
          <a:r>
            <a:rPr lang="el-GR" altLang="en-US" sz="2000" dirty="0"/>
            <a:t>Περισσότερες ευκαιρίες για διαδραστικότητα</a:t>
          </a:r>
          <a:endParaRPr lang="en-US" sz="2000" dirty="0"/>
        </a:p>
      </dgm:t>
    </dgm:pt>
    <dgm:pt modelId="{ED0991CD-28CD-6A4E-A252-C5D42E2B3EF3}" type="sibTrans" cxnId="{3A03F080-87D1-DB44-AE3D-9DF2A5A8FE8F}">
      <dgm:prSet/>
      <dgm:spPr/>
      <dgm:t>
        <a:bodyPr/>
        <a:lstStyle/>
        <a:p>
          <a:endParaRPr lang="en-US"/>
        </a:p>
      </dgm:t>
    </dgm:pt>
    <dgm:pt modelId="{23725FFA-7BA9-3F48-B382-0DB71C55E3D5}" type="parTrans" cxnId="{3A03F080-87D1-DB44-AE3D-9DF2A5A8FE8F}">
      <dgm:prSet/>
      <dgm:spPr/>
      <dgm:t>
        <a:bodyPr/>
        <a:lstStyle/>
        <a:p>
          <a:endParaRPr lang="en-US"/>
        </a:p>
      </dgm:t>
    </dgm:pt>
    <dgm:pt modelId="{AE589533-D2A3-524B-9622-BA55DF2EA54C}" type="pres">
      <dgm:prSet presAssocID="{F7EF3385-7BA7-734B-8042-4FCB71B36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391D00-628E-6149-B963-984D666452F5}" type="pres">
      <dgm:prSet presAssocID="{C286D231-DC28-2A4D-9E36-4058EDBF6A77}" presName="parentLin" presStyleCnt="0"/>
      <dgm:spPr/>
    </dgm:pt>
    <dgm:pt modelId="{981B6481-5F7C-AA40-8801-A639CF530BCD}" type="pres">
      <dgm:prSet presAssocID="{C286D231-DC28-2A4D-9E36-4058EDBF6A77}" presName="parentLeftMargin" presStyleLbl="node1" presStyleIdx="0" presStyleCnt="8"/>
      <dgm:spPr/>
      <dgm:t>
        <a:bodyPr/>
        <a:lstStyle/>
        <a:p>
          <a:endParaRPr lang="el-GR"/>
        </a:p>
      </dgm:t>
    </dgm:pt>
    <dgm:pt modelId="{82BB6F22-0872-6846-81B0-86A853ECBA18}" type="pres">
      <dgm:prSet presAssocID="{C286D231-DC28-2A4D-9E36-4058EDBF6A77}" presName="parentText" presStyleLbl="node1" presStyleIdx="0" presStyleCnt="8" custScaleX="157296" custScaleY="10346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8DDDC6-8A8E-0F45-BF46-956E5503409F}" type="pres">
      <dgm:prSet presAssocID="{C286D231-DC28-2A4D-9E36-4058EDBF6A77}" presName="negativeSpace" presStyleCnt="0"/>
      <dgm:spPr/>
    </dgm:pt>
    <dgm:pt modelId="{50270A5A-79C4-CE48-A83F-C007056DAE68}" type="pres">
      <dgm:prSet presAssocID="{C286D231-DC28-2A4D-9E36-4058EDBF6A77}" presName="childText" presStyleLbl="conFgAcc1" presStyleIdx="0" presStyleCnt="8">
        <dgm:presLayoutVars>
          <dgm:bulletEnabled val="1"/>
        </dgm:presLayoutVars>
      </dgm:prSet>
      <dgm:spPr/>
    </dgm:pt>
    <dgm:pt modelId="{B61A489B-CFBA-5848-8ED7-E32305C99685}" type="pres">
      <dgm:prSet presAssocID="{C7430BA9-5153-B644-ADD1-D0123211D705}" presName="spaceBetweenRectangles" presStyleCnt="0"/>
      <dgm:spPr/>
    </dgm:pt>
    <dgm:pt modelId="{35794F5F-0944-3D46-83CE-794CC0124932}" type="pres">
      <dgm:prSet presAssocID="{4EA349B3-E6D0-4E4E-95C4-6510854C86F5}" presName="parentLin" presStyleCnt="0"/>
      <dgm:spPr/>
    </dgm:pt>
    <dgm:pt modelId="{D36D94F9-B394-9342-B2D3-7764C8B9C66F}" type="pres">
      <dgm:prSet presAssocID="{4EA349B3-E6D0-4E4E-95C4-6510854C86F5}" presName="parentLeftMargin" presStyleLbl="node1" presStyleIdx="0" presStyleCnt="8"/>
      <dgm:spPr/>
      <dgm:t>
        <a:bodyPr/>
        <a:lstStyle/>
        <a:p>
          <a:endParaRPr lang="el-GR"/>
        </a:p>
      </dgm:t>
    </dgm:pt>
    <dgm:pt modelId="{1FD580EB-D950-6049-960C-A17340569580}" type="pres">
      <dgm:prSet presAssocID="{4EA349B3-E6D0-4E4E-95C4-6510854C86F5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E8E3C0-1FC1-234F-8554-56209A4382EE}" type="pres">
      <dgm:prSet presAssocID="{4EA349B3-E6D0-4E4E-95C4-6510854C86F5}" presName="negativeSpace" presStyleCnt="0"/>
      <dgm:spPr/>
    </dgm:pt>
    <dgm:pt modelId="{5AED4FFA-BEC7-1C43-9EBC-BF02B10D0BF7}" type="pres">
      <dgm:prSet presAssocID="{4EA349B3-E6D0-4E4E-95C4-6510854C86F5}" presName="childText" presStyleLbl="conFgAcc1" presStyleIdx="1" presStyleCnt="8">
        <dgm:presLayoutVars>
          <dgm:bulletEnabled val="1"/>
        </dgm:presLayoutVars>
      </dgm:prSet>
      <dgm:spPr/>
    </dgm:pt>
    <dgm:pt modelId="{4366C478-EBE2-754A-968D-D393F17470CB}" type="pres">
      <dgm:prSet presAssocID="{2B8E7FFF-BA2F-6B45-9E18-B54FFFC318BB}" presName="spaceBetweenRectangles" presStyleCnt="0"/>
      <dgm:spPr/>
    </dgm:pt>
    <dgm:pt modelId="{DBF9D6D5-9C2A-AA4E-A909-14348EBA3362}" type="pres">
      <dgm:prSet presAssocID="{F22D569F-5F7A-C148-A887-377CEB87A9A3}" presName="parentLin" presStyleCnt="0"/>
      <dgm:spPr/>
    </dgm:pt>
    <dgm:pt modelId="{D13BF8C0-A569-5A44-B515-1BBD4B194E78}" type="pres">
      <dgm:prSet presAssocID="{F22D569F-5F7A-C148-A887-377CEB87A9A3}" presName="parentLeftMargin" presStyleLbl="node1" presStyleIdx="1" presStyleCnt="8"/>
      <dgm:spPr/>
      <dgm:t>
        <a:bodyPr/>
        <a:lstStyle/>
        <a:p>
          <a:endParaRPr lang="el-GR"/>
        </a:p>
      </dgm:t>
    </dgm:pt>
    <dgm:pt modelId="{95216530-6862-5145-95DA-0D9929BCBD1C}" type="pres">
      <dgm:prSet presAssocID="{F22D569F-5F7A-C148-A887-377CEB87A9A3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1E705F-9BE4-FA4F-B570-EBAEEC941C26}" type="pres">
      <dgm:prSet presAssocID="{F22D569F-5F7A-C148-A887-377CEB87A9A3}" presName="negativeSpace" presStyleCnt="0"/>
      <dgm:spPr/>
    </dgm:pt>
    <dgm:pt modelId="{1B3FDDEA-8455-5F45-B892-C4E1A11A933E}" type="pres">
      <dgm:prSet presAssocID="{F22D569F-5F7A-C148-A887-377CEB87A9A3}" presName="childText" presStyleLbl="conFgAcc1" presStyleIdx="2" presStyleCnt="8">
        <dgm:presLayoutVars>
          <dgm:bulletEnabled val="1"/>
        </dgm:presLayoutVars>
      </dgm:prSet>
      <dgm:spPr/>
    </dgm:pt>
    <dgm:pt modelId="{06962666-720C-A54A-8AFF-34BFA022FBBC}" type="pres">
      <dgm:prSet presAssocID="{25D60403-6615-084F-87F4-FB6FF7DE8D04}" presName="spaceBetweenRectangles" presStyleCnt="0"/>
      <dgm:spPr/>
    </dgm:pt>
    <dgm:pt modelId="{B67E04C1-0A74-7548-8704-2DB91DB6E31F}" type="pres">
      <dgm:prSet presAssocID="{A427019E-E360-484B-A92F-4B085E598085}" presName="parentLin" presStyleCnt="0"/>
      <dgm:spPr/>
    </dgm:pt>
    <dgm:pt modelId="{80B56E13-7DB1-BE45-B5E1-59F026B9F2BF}" type="pres">
      <dgm:prSet presAssocID="{A427019E-E360-484B-A92F-4B085E598085}" presName="parentLeftMargin" presStyleLbl="node1" presStyleIdx="2" presStyleCnt="8"/>
      <dgm:spPr/>
      <dgm:t>
        <a:bodyPr/>
        <a:lstStyle/>
        <a:p>
          <a:endParaRPr lang="el-GR"/>
        </a:p>
      </dgm:t>
    </dgm:pt>
    <dgm:pt modelId="{0E7CDC06-2100-BF4E-B5DC-170DC3D76AEB}" type="pres">
      <dgm:prSet presAssocID="{A427019E-E360-484B-A92F-4B085E598085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57FA7B-C140-FD4E-B3A5-0057F6AEC580}" type="pres">
      <dgm:prSet presAssocID="{A427019E-E360-484B-A92F-4B085E598085}" presName="negativeSpace" presStyleCnt="0"/>
      <dgm:spPr/>
    </dgm:pt>
    <dgm:pt modelId="{B81A96D7-FEBF-3E4E-8851-A9AAF027380A}" type="pres">
      <dgm:prSet presAssocID="{A427019E-E360-484B-A92F-4B085E598085}" presName="childText" presStyleLbl="conFgAcc1" presStyleIdx="3" presStyleCnt="8">
        <dgm:presLayoutVars>
          <dgm:bulletEnabled val="1"/>
        </dgm:presLayoutVars>
      </dgm:prSet>
      <dgm:spPr/>
    </dgm:pt>
    <dgm:pt modelId="{1CFA8854-C958-8D4D-9234-DEECA5353E10}" type="pres">
      <dgm:prSet presAssocID="{1FE4578E-20A7-524B-B010-DA2DE450E251}" presName="spaceBetweenRectangles" presStyleCnt="0"/>
      <dgm:spPr/>
    </dgm:pt>
    <dgm:pt modelId="{7241E279-A4DC-834F-A1F8-45B8D2FAC047}" type="pres">
      <dgm:prSet presAssocID="{8A850009-75D9-6B4F-89FE-07263428732C}" presName="parentLin" presStyleCnt="0"/>
      <dgm:spPr/>
    </dgm:pt>
    <dgm:pt modelId="{BBF65BD6-AE06-AD4E-B96A-99A081D46192}" type="pres">
      <dgm:prSet presAssocID="{8A850009-75D9-6B4F-89FE-07263428732C}" presName="parentLeftMargin" presStyleLbl="node1" presStyleIdx="3" presStyleCnt="8"/>
      <dgm:spPr/>
      <dgm:t>
        <a:bodyPr/>
        <a:lstStyle/>
        <a:p>
          <a:endParaRPr lang="el-GR"/>
        </a:p>
      </dgm:t>
    </dgm:pt>
    <dgm:pt modelId="{4B23F3B9-5168-A24F-A2C4-F6453F26C4D5}" type="pres">
      <dgm:prSet presAssocID="{8A850009-75D9-6B4F-89FE-07263428732C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A7D193-7B2F-BC4D-A5A0-B0202238A714}" type="pres">
      <dgm:prSet presAssocID="{8A850009-75D9-6B4F-89FE-07263428732C}" presName="negativeSpace" presStyleCnt="0"/>
      <dgm:spPr/>
    </dgm:pt>
    <dgm:pt modelId="{4F5D986E-3579-5B44-98B7-641AC4B2ACC9}" type="pres">
      <dgm:prSet presAssocID="{8A850009-75D9-6B4F-89FE-07263428732C}" presName="childText" presStyleLbl="conFgAcc1" presStyleIdx="4" presStyleCnt="8">
        <dgm:presLayoutVars>
          <dgm:bulletEnabled val="1"/>
        </dgm:presLayoutVars>
      </dgm:prSet>
      <dgm:spPr/>
    </dgm:pt>
    <dgm:pt modelId="{F2D5890F-6E42-0047-8DB8-0D426A770A1D}" type="pres">
      <dgm:prSet presAssocID="{6504E3C9-2944-CD43-864E-023A64A21FE0}" presName="spaceBetweenRectangles" presStyleCnt="0"/>
      <dgm:spPr/>
    </dgm:pt>
    <dgm:pt modelId="{1FC42A06-C8AC-C943-8641-859BD03FDCE3}" type="pres">
      <dgm:prSet presAssocID="{B7153190-D667-B54F-B44E-555A8CF738F5}" presName="parentLin" presStyleCnt="0"/>
      <dgm:spPr/>
    </dgm:pt>
    <dgm:pt modelId="{5EABF9F7-6AA3-0D49-8131-15F8807A518C}" type="pres">
      <dgm:prSet presAssocID="{B7153190-D667-B54F-B44E-555A8CF738F5}" presName="parentLeftMargin" presStyleLbl="node1" presStyleIdx="4" presStyleCnt="8"/>
      <dgm:spPr/>
      <dgm:t>
        <a:bodyPr/>
        <a:lstStyle/>
        <a:p>
          <a:endParaRPr lang="el-GR"/>
        </a:p>
      </dgm:t>
    </dgm:pt>
    <dgm:pt modelId="{768FE37F-B3F4-B942-88FA-A78996941D43}" type="pres">
      <dgm:prSet presAssocID="{B7153190-D667-B54F-B44E-555A8CF738F5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A19DCD-6B94-924F-AB51-6D556A4F4893}" type="pres">
      <dgm:prSet presAssocID="{B7153190-D667-B54F-B44E-555A8CF738F5}" presName="negativeSpace" presStyleCnt="0"/>
      <dgm:spPr/>
    </dgm:pt>
    <dgm:pt modelId="{C3A0C06E-D013-CA41-896C-9F62B9344A62}" type="pres">
      <dgm:prSet presAssocID="{B7153190-D667-B54F-B44E-555A8CF738F5}" presName="childText" presStyleLbl="conFgAcc1" presStyleIdx="5" presStyleCnt="8">
        <dgm:presLayoutVars>
          <dgm:bulletEnabled val="1"/>
        </dgm:presLayoutVars>
      </dgm:prSet>
      <dgm:spPr/>
    </dgm:pt>
    <dgm:pt modelId="{7AC8C9AD-B0F5-BC49-B18A-54AA30631DB2}" type="pres">
      <dgm:prSet presAssocID="{E08073EB-E2D4-6E4E-A618-0367D4406EFA}" presName="spaceBetweenRectangles" presStyleCnt="0"/>
      <dgm:spPr/>
    </dgm:pt>
    <dgm:pt modelId="{0112CF09-E1C5-0F45-B0F3-89175FAF3100}" type="pres">
      <dgm:prSet presAssocID="{167EA2EB-34ED-9F42-98C8-7949D7349249}" presName="parentLin" presStyleCnt="0"/>
      <dgm:spPr/>
    </dgm:pt>
    <dgm:pt modelId="{7EBA7B24-7716-AE42-B4D6-98D84F7D4926}" type="pres">
      <dgm:prSet presAssocID="{167EA2EB-34ED-9F42-98C8-7949D7349249}" presName="parentLeftMargin" presStyleLbl="node1" presStyleIdx="5" presStyleCnt="8"/>
      <dgm:spPr/>
      <dgm:t>
        <a:bodyPr/>
        <a:lstStyle/>
        <a:p>
          <a:endParaRPr lang="el-GR"/>
        </a:p>
      </dgm:t>
    </dgm:pt>
    <dgm:pt modelId="{8257F09A-B13E-AC4A-A8A5-49E75D6AD2B5}" type="pres">
      <dgm:prSet presAssocID="{167EA2EB-34ED-9F42-98C8-7949D7349249}" presName="parentText" presStyleLbl="node1" presStyleIdx="6" presStyleCnt="8" custScaleX="16455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963300-9E63-0942-A9DB-53B296BD5CDC}" type="pres">
      <dgm:prSet presAssocID="{167EA2EB-34ED-9F42-98C8-7949D7349249}" presName="negativeSpace" presStyleCnt="0"/>
      <dgm:spPr/>
    </dgm:pt>
    <dgm:pt modelId="{108DC10A-8047-DD40-A695-E695BD617D18}" type="pres">
      <dgm:prSet presAssocID="{167EA2EB-34ED-9F42-98C8-7949D7349249}" presName="childText" presStyleLbl="conFgAcc1" presStyleIdx="6" presStyleCnt="8">
        <dgm:presLayoutVars>
          <dgm:bulletEnabled val="1"/>
        </dgm:presLayoutVars>
      </dgm:prSet>
      <dgm:spPr/>
    </dgm:pt>
    <dgm:pt modelId="{C9AF139B-3EC7-3E44-8B9A-8201DEB3BEA6}" type="pres">
      <dgm:prSet presAssocID="{55BFFB7F-A5BC-9842-8725-F94CC51C3191}" presName="spaceBetweenRectangles" presStyleCnt="0"/>
      <dgm:spPr/>
    </dgm:pt>
    <dgm:pt modelId="{631A6368-3469-504B-BA08-AB5222ECD294}" type="pres">
      <dgm:prSet presAssocID="{2D6A641C-BDC5-124D-9A9A-0A4E7FFDBBA2}" presName="parentLin" presStyleCnt="0"/>
      <dgm:spPr/>
    </dgm:pt>
    <dgm:pt modelId="{BDE6DD01-935F-6D4A-B7DF-090ABDB2B186}" type="pres">
      <dgm:prSet presAssocID="{2D6A641C-BDC5-124D-9A9A-0A4E7FFDBBA2}" presName="parentLeftMargin" presStyleLbl="node1" presStyleIdx="6" presStyleCnt="8"/>
      <dgm:spPr/>
      <dgm:t>
        <a:bodyPr/>
        <a:lstStyle/>
        <a:p>
          <a:endParaRPr lang="el-GR"/>
        </a:p>
      </dgm:t>
    </dgm:pt>
    <dgm:pt modelId="{22BD4B83-E152-DF4B-B09C-9F04B3EE1ABD}" type="pres">
      <dgm:prSet presAssocID="{2D6A641C-BDC5-124D-9A9A-0A4E7FFDBBA2}" presName="parentText" presStyleLbl="node1" presStyleIdx="7" presStyleCnt="8" custScaleX="142857" custScaleY="12221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4CDB02-E150-B242-9794-36C585DE2115}" type="pres">
      <dgm:prSet presAssocID="{2D6A641C-BDC5-124D-9A9A-0A4E7FFDBBA2}" presName="negativeSpace" presStyleCnt="0"/>
      <dgm:spPr/>
    </dgm:pt>
    <dgm:pt modelId="{4A742FB5-105C-9C4F-87F4-FD3D4E912B78}" type="pres">
      <dgm:prSet presAssocID="{2D6A641C-BDC5-124D-9A9A-0A4E7FFDBBA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94B7384-AABA-E747-B86F-E494D72360E9}" srcId="{F7EF3385-7BA7-734B-8042-4FCB71B3647F}" destId="{B7153190-D667-B54F-B44E-555A8CF738F5}" srcOrd="5" destOrd="0" parTransId="{94A60090-CF91-E446-BA96-950B32D324C5}" sibTransId="{E08073EB-E2D4-6E4E-A618-0367D4406EFA}"/>
    <dgm:cxn modelId="{E178C69E-3AAC-A54A-A822-E1C44C27D629}" type="presOf" srcId="{F7EF3385-7BA7-734B-8042-4FCB71B3647F}" destId="{AE589533-D2A3-524B-9622-BA55DF2EA54C}" srcOrd="0" destOrd="0" presId="urn:microsoft.com/office/officeart/2005/8/layout/list1"/>
    <dgm:cxn modelId="{0D614890-71BF-2549-AF4B-EA5CFE7334F1}" type="presOf" srcId="{4EA349B3-E6D0-4E4E-95C4-6510854C86F5}" destId="{1FD580EB-D950-6049-960C-A17340569580}" srcOrd="1" destOrd="0" presId="urn:microsoft.com/office/officeart/2005/8/layout/list1"/>
    <dgm:cxn modelId="{14C3540F-BDB8-BF46-AF12-0957D3E1B2DF}" type="presOf" srcId="{C286D231-DC28-2A4D-9E36-4058EDBF6A77}" destId="{82BB6F22-0872-6846-81B0-86A853ECBA18}" srcOrd="1" destOrd="0" presId="urn:microsoft.com/office/officeart/2005/8/layout/list1"/>
    <dgm:cxn modelId="{8B97F95A-5548-3746-905E-E147C0A3B97A}" srcId="{F7EF3385-7BA7-734B-8042-4FCB71B3647F}" destId="{4EA349B3-E6D0-4E4E-95C4-6510854C86F5}" srcOrd="1" destOrd="0" parTransId="{9FBA44E6-A22F-B444-B0A0-F43D45D4017E}" sibTransId="{2B8E7FFF-BA2F-6B45-9E18-B54FFFC318BB}"/>
    <dgm:cxn modelId="{5B1171E6-873E-A741-AEDF-F203AD20841F}" type="presOf" srcId="{B7153190-D667-B54F-B44E-555A8CF738F5}" destId="{768FE37F-B3F4-B942-88FA-A78996941D43}" srcOrd="1" destOrd="0" presId="urn:microsoft.com/office/officeart/2005/8/layout/list1"/>
    <dgm:cxn modelId="{1372B48E-5BC2-2E46-AC71-791704432A53}" srcId="{F7EF3385-7BA7-734B-8042-4FCB71B3647F}" destId="{8A850009-75D9-6B4F-89FE-07263428732C}" srcOrd="4" destOrd="0" parTransId="{433F526C-7B33-E24A-BB1B-0E91475C3201}" sibTransId="{6504E3C9-2944-CD43-864E-023A64A21FE0}"/>
    <dgm:cxn modelId="{EC85A190-98D7-DF48-ADEC-25588894944D}" type="presOf" srcId="{2D6A641C-BDC5-124D-9A9A-0A4E7FFDBBA2}" destId="{22BD4B83-E152-DF4B-B09C-9F04B3EE1ABD}" srcOrd="1" destOrd="0" presId="urn:microsoft.com/office/officeart/2005/8/layout/list1"/>
    <dgm:cxn modelId="{EFAB20F5-7161-094C-8CB0-470DE0FD1C6B}" type="presOf" srcId="{A427019E-E360-484B-A92F-4B085E598085}" destId="{0E7CDC06-2100-BF4E-B5DC-170DC3D76AEB}" srcOrd="1" destOrd="0" presId="urn:microsoft.com/office/officeart/2005/8/layout/list1"/>
    <dgm:cxn modelId="{9201377B-7999-D848-8EA0-168921DBD696}" type="presOf" srcId="{F22D569F-5F7A-C148-A887-377CEB87A9A3}" destId="{95216530-6862-5145-95DA-0D9929BCBD1C}" srcOrd="1" destOrd="0" presId="urn:microsoft.com/office/officeart/2005/8/layout/list1"/>
    <dgm:cxn modelId="{773E4FF1-1624-904C-B8C9-C90E6DFC6528}" type="presOf" srcId="{8A850009-75D9-6B4F-89FE-07263428732C}" destId="{BBF65BD6-AE06-AD4E-B96A-99A081D46192}" srcOrd="0" destOrd="0" presId="urn:microsoft.com/office/officeart/2005/8/layout/list1"/>
    <dgm:cxn modelId="{5C2E1B3E-0336-CF4A-A0B3-DBC3B94D096B}" type="presOf" srcId="{167EA2EB-34ED-9F42-98C8-7949D7349249}" destId="{8257F09A-B13E-AC4A-A8A5-49E75D6AD2B5}" srcOrd="1" destOrd="0" presId="urn:microsoft.com/office/officeart/2005/8/layout/list1"/>
    <dgm:cxn modelId="{E04D38CD-5F9F-DB4D-8ADB-ABF987A6529F}" srcId="{F7EF3385-7BA7-734B-8042-4FCB71B3647F}" destId="{A427019E-E360-484B-A92F-4B085E598085}" srcOrd="3" destOrd="0" parTransId="{8800CCEF-FA39-B844-887B-AB52BDDB34FF}" sibTransId="{1FE4578E-20A7-524B-B010-DA2DE450E251}"/>
    <dgm:cxn modelId="{D4738D70-3AB9-6040-BC27-C61DD700A52B}" type="presOf" srcId="{8A850009-75D9-6B4F-89FE-07263428732C}" destId="{4B23F3B9-5168-A24F-A2C4-F6453F26C4D5}" srcOrd="1" destOrd="0" presId="urn:microsoft.com/office/officeart/2005/8/layout/list1"/>
    <dgm:cxn modelId="{B1A81638-BA43-ED49-B768-AEA5F0BC6D67}" type="presOf" srcId="{4EA349B3-E6D0-4E4E-95C4-6510854C86F5}" destId="{D36D94F9-B394-9342-B2D3-7764C8B9C66F}" srcOrd="0" destOrd="0" presId="urn:microsoft.com/office/officeart/2005/8/layout/list1"/>
    <dgm:cxn modelId="{2F99D590-2A35-E740-B66D-908B16A2F140}" type="presOf" srcId="{A427019E-E360-484B-A92F-4B085E598085}" destId="{80B56E13-7DB1-BE45-B5E1-59F026B9F2BF}" srcOrd="0" destOrd="0" presId="urn:microsoft.com/office/officeart/2005/8/layout/list1"/>
    <dgm:cxn modelId="{134F9FDD-A721-4444-9149-33B12CA16C7B}" type="presOf" srcId="{F22D569F-5F7A-C148-A887-377CEB87A9A3}" destId="{D13BF8C0-A569-5A44-B515-1BBD4B194E78}" srcOrd="0" destOrd="0" presId="urn:microsoft.com/office/officeart/2005/8/layout/list1"/>
    <dgm:cxn modelId="{20DDCB30-3DAC-2740-AF82-5CAF3B28BF69}" type="presOf" srcId="{2D6A641C-BDC5-124D-9A9A-0A4E7FFDBBA2}" destId="{BDE6DD01-935F-6D4A-B7DF-090ABDB2B186}" srcOrd="0" destOrd="0" presId="urn:microsoft.com/office/officeart/2005/8/layout/list1"/>
    <dgm:cxn modelId="{3A03F080-87D1-DB44-AE3D-9DF2A5A8FE8F}" srcId="{F7EF3385-7BA7-734B-8042-4FCB71B3647F}" destId="{2D6A641C-BDC5-124D-9A9A-0A4E7FFDBBA2}" srcOrd="7" destOrd="0" parTransId="{23725FFA-7BA9-3F48-B382-0DB71C55E3D5}" sibTransId="{ED0991CD-28CD-6A4E-A252-C5D42E2B3EF3}"/>
    <dgm:cxn modelId="{C0BF7504-7E2C-0C43-8A12-C79D8AE583D3}" type="presOf" srcId="{167EA2EB-34ED-9F42-98C8-7949D7349249}" destId="{7EBA7B24-7716-AE42-B4D6-98D84F7D4926}" srcOrd="0" destOrd="0" presId="urn:microsoft.com/office/officeart/2005/8/layout/list1"/>
    <dgm:cxn modelId="{0E61A1B1-C2EE-ED45-9180-97546381ADE6}" srcId="{F7EF3385-7BA7-734B-8042-4FCB71B3647F}" destId="{C286D231-DC28-2A4D-9E36-4058EDBF6A77}" srcOrd="0" destOrd="0" parTransId="{D0106077-3762-8E4F-AE5B-20189FDEEF51}" sibTransId="{C7430BA9-5153-B644-ADD1-D0123211D705}"/>
    <dgm:cxn modelId="{81DE6DD9-D9B2-CB42-A52A-EFD9B7B1CD9C}" srcId="{F7EF3385-7BA7-734B-8042-4FCB71B3647F}" destId="{F22D569F-5F7A-C148-A887-377CEB87A9A3}" srcOrd="2" destOrd="0" parTransId="{BE130E1F-8763-AD47-914C-BF59A105F8FB}" sibTransId="{25D60403-6615-084F-87F4-FB6FF7DE8D04}"/>
    <dgm:cxn modelId="{811FC30D-639F-A34F-B7B2-92BDA9673E78}" srcId="{F7EF3385-7BA7-734B-8042-4FCB71B3647F}" destId="{167EA2EB-34ED-9F42-98C8-7949D7349249}" srcOrd="6" destOrd="0" parTransId="{5BC05332-5618-4C43-8D1F-34B3F51BF7E4}" sibTransId="{55BFFB7F-A5BC-9842-8725-F94CC51C3191}"/>
    <dgm:cxn modelId="{AB71B4D1-85C9-6A49-A9E6-813B48F5C3AE}" type="presOf" srcId="{B7153190-D667-B54F-B44E-555A8CF738F5}" destId="{5EABF9F7-6AA3-0D49-8131-15F8807A518C}" srcOrd="0" destOrd="0" presId="urn:microsoft.com/office/officeart/2005/8/layout/list1"/>
    <dgm:cxn modelId="{FA734936-B7D4-0547-914C-6B05A8993951}" type="presOf" srcId="{C286D231-DC28-2A4D-9E36-4058EDBF6A77}" destId="{981B6481-5F7C-AA40-8801-A639CF530BCD}" srcOrd="0" destOrd="0" presId="urn:microsoft.com/office/officeart/2005/8/layout/list1"/>
    <dgm:cxn modelId="{960BF510-36E5-7E45-BD49-065C4B5A1F9A}" type="presParOf" srcId="{AE589533-D2A3-524B-9622-BA55DF2EA54C}" destId="{42391D00-628E-6149-B963-984D666452F5}" srcOrd="0" destOrd="0" presId="urn:microsoft.com/office/officeart/2005/8/layout/list1"/>
    <dgm:cxn modelId="{AD0D555D-EA99-0C4F-B703-BB7D7655DC69}" type="presParOf" srcId="{42391D00-628E-6149-B963-984D666452F5}" destId="{981B6481-5F7C-AA40-8801-A639CF530BCD}" srcOrd="0" destOrd="0" presId="urn:microsoft.com/office/officeart/2005/8/layout/list1"/>
    <dgm:cxn modelId="{9B2BC394-FA8D-AB42-B995-7080C0CEB265}" type="presParOf" srcId="{42391D00-628E-6149-B963-984D666452F5}" destId="{82BB6F22-0872-6846-81B0-86A853ECBA18}" srcOrd="1" destOrd="0" presId="urn:microsoft.com/office/officeart/2005/8/layout/list1"/>
    <dgm:cxn modelId="{46E01660-034A-A94D-95BB-C7EF649645FA}" type="presParOf" srcId="{AE589533-D2A3-524B-9622-BA55DF2EA54C}" destId="{A98DDDC6-8A8E-0F45-BF46-956E5503409F}" srcOrd="1" destOrd="0" presId="urn:microsoft.com/office/officeart/2005/8/layout/list1"/>
    <dgm:cxn modelId="{12CC0791-B7A8-6240-9A02-198CCAAACD0E}" type="presParOf" srcId="{AE589533-D2A3-524B-9622-BA55DF2EA54C}" destId="{50270A5A-79C4-CE48-A83F-C007056DAE68}" srcOrd="2" destOrd="0" presId="urn:microsoft.com/office/officeart/2005/8/layout/list1"/>
    <dgm:cxn modelId="{A0429441-E9AC-3B4B-8C68-4C097AA52639}" type="presParOf" srcId="{AE589533-D2A3-524B-9622-BA55DF2EA54C}" destId="{B61A489B-CFBA-5848-8ED7-E32305C99685}" srcOrd="3" destOrd="0" presId="urn:microsoft.com/office/officeart/2005/8/layout/list1"/>
    <dgm:cxn modelId="{D7517DC8-9A76-6542-A2B4-B5CF426E7648}" type="presParOf" srcId="{AE589533-D2A3-524B-9622-BA55DF2EA54C}" destId="{35794F5F-0944-3D46-83CE-794CC0124932}" srcOrd="4" destOrd="0" presId="urn:microsoft.com/office/officeart/2005/8/layout/list1"/>
    <dgm:cxn modelId="{DB595835-4092-524C-A879-9CAB4FB40FAA}" type="presParOf" srcId="{35794F5F-0944-3D46-83CE-794CC0124932}" destId="{D36D94F9-B394-9342-B2D3-7764C8B9C66F}" srcOrd="0" destOrd="0" presId="urn:microsoft.com/office/officeart/2005/8/layout/list1"/>
    <dgm:cxn modelId="{1FF78941-3596-584D-BEDC-F4B22CFEB329}" type="presParOf" srcId="{35794F5F-0944-3D46-83CE-794CC0124932}" destId="{1FD580EB-D950-6049-960C-A17340569580}" srcOrd="1" destOrd="0" presId="urn:microsoft.com/office/officeart/2005/8/layout/list1"/>
    <dgm:cxn modelId="{A836FA53-05B3-DC41-9927-97B952A02A06}" type="presParOf" srcId="{AE589533-D2A3-524B-9622-BA55DF2EA54C}" destId="{EFE8E3C0-1FC1-234F-8554-56209A4382EE}" srcOrd="5" destOrd="0" presId="urn:microsoft.com/office/officeart/2005/8/layout/list1"/>
    <dgm:cxn modelId="{08FD43F3-3479-1D4A-96FD-7A28780494FB}" type="presParOf" srcId="{AE589533-D2A3-524B-9622-BA55DF2EA54C}" destId="{5AED4FFA-BEC7-1C43-9EBC-BF02B10D0BF7}" srcOrd="6" destOrd="0" presId="urn:microsoft.com/office/officeart/2005/8/layout/list1"/>
    <dgm:cxn modelId="{38FB3C36-AADF-EC4F-850E-B174CC254028}" type="presParOf" srcId="{AE589533-D2A3-524B-9622-BA55DF2EA54C}" destId="{4366C478-EBE2-754A-968D-D393F17470CB}" srcOrd="7" destOrd="0" presId="urn:microsoft.com/office/officeart/2005/8/layout/list1"/>
    <dgm:cxn modelId="{51BE0E11-B63D-8546-891F-601E7DE77820}" type="presParOf" srcId="{AE589533-D2A3-524B-9622-BA55DF2EA54C}" destId="{DBF9D6D5-9C2A-AA4E-A909-14348EBA3362}" srcOrd="8" destOrd="0" presId="urn:microsoft.com/office/officeart/2005/8/layout/list1"/>
    <dgm:cxn modelId="{2933BA1A-77A4-FB47-9033-B6A2B5684FD3}" type="presParOf" srcId="{DBF9D6D5-9C2A-AA4E-A909-14348EBA3362}" destId="{D13BF8C0-A569-5A44-B515-1BBD4B194E78}" srcOrd="0" destOrd="0" presId="urn:microsoft.com/office/officeart/2005/8/layout/list1"/>
    <dgm:cxn modelId="{17F7692C-BFC5-E347-BAF8-F573A525AB8F}" type="presParOf" srcId="{DBF9D6D5-9C2A-AA4E-A909-14348EBA3362}" destId="{95216530-6862-5145-95DA-0D9929BCBD1C}" srcOrd="1" destOrd="0" presId="urn:microsoft.com/office/officeart/2005/8/layout/list1"/>
    <dgm:cxn modelId="{54ED0864-B05C-2145-BFDF-3E9D761AF819}" type="presParOf" srcId="{AE589533-D2A3-524B-9622-BA55DF2EA54C}" destId="{BF1E705F-9BE4-FA4F-B570-EBAEEC941C26}" srcOrd="9" destOrd="0" presId="urn:microsoft.com/office/officeart/2005/8/layout/list1"/>
    <dgm:cxn modelId="{A0A5DD7B-A797-4245-ABC4-2FFDEB6E1C6C}" type="presParOf" srcId="{AE589533-D2A3-524B-9622-BA55DF2EA54C}" destId="{1B3FDDEA-8455-5F45-B892-C4E1A11A933E}" srcOrd="10" destOrd="0" presId="urn:microsoft.com/office/officeart/2005/8/layout/list1"/>
    <dgm:cxn modelId="{F17BEC3E-E875-2947-B946-86A09BE535AF}" type="presParOf" srcId="{AE589533-D2A3-524B-9622-BA55DF2EA54C}" destId="{06962666-720C-A54A-8AFF-34BFA022FBBC}" srcOrd="11" destOrd="0" presId="urn:microsoft.com/office/officeart/2005/8/layout/list1"/>
    <dgm:cxn modelId="{3179BB5E-C55C-0847-AEF4-4F1132FDAD4F}" type="presParOf" srcId="{AE589533-D2A3-524B-9622-BA55DF2EA54C}" destId="{B67E04C1-0A74-7548-8704-2DB91DB6E31F}" srcOrd="12" destOrd="0" presId="urn:microsoft.com/office/officeart/2005/8/layout/list1"/>
    <dgm:cxn modelId="{DA88907D-8AD5-6640-90E1-C5738C5D1479}" type="presParOf" srcId="{B67E04C1-0A74-7548-8704-2DB91DB6E31F}" destId="{80B56E13-7DB1-BE45-B5E1-59F026B9F2BF}" srcOrd="0" destOrd="0" presId="urn:microsoft.com/office/officeart/2005/8/layout/list1"/>
    <dgm:cxn modelId="{45F50ADC-0A52-B54F-97BD-D804D085B561}" type="presParOf" srcId="{B67E04C1-0A74-7548-8704-2DB91DB6E31F}" destId="{0E7CDC06-2100-BF4E-B5DC-170DC3D76AEB}" srcOrd="1" destOrd="0" presId="urn:microsoft.com/office/officeart/2005/8/layout/list1"/>
    <dgm:cxn modelId="{7BA5E408-4A05-D641-A4BD-1CED34D4FE5A}" type="presParOf" srcId="{AE589533-D2A3-524B-9622-BA55DF2EA54C}" destId="{5757FA7B-C140-FD4E-B3A5-0057F6AEC580}" srcOrd="13" destOrd="0" presId="urn:microsoft.com/office/officeart/2005/8/layout/list1"/>
    <dgm:cxn modelId="{0E091CE4-E8C7-C04D-B052-DDB593A76DCB}" type="presParOf" srcId="{AE589533-D2A3-524B-9622-BA55DF2EA54C}" destId="{B81A96D7-FEBF-3E4E-8851-A9AAF027380A}" srcOrd="14" destOrd="0" presId="urn:microsoft.com/office/officeart/2005/8/layout/list1"/>
    <dgm:cxn modelId="{228F5F47-D693-7D4B-B548-A492F5A6F4B4}" type="presParOf" srcId="{AE589533-D2A3-524B-9622-BA55DF2EA54C}" destId="{1CFA8854-C958-8D4D-9234-DEECA5353E10}" srcOrd="15" destOrd="0" presId="urn:microsoft.com/office/officeart/2005/8/layout/list1"/>
    <dgm:cxn modelId="{243A5B45-FE39-844D-9D02-7790FB3F39E3}" type="presParOf" srcId="{AE589533-D2A3-524B-9622-BA55DF2EA54C}" destId="{7241E279-A4DC-834F-A1F8-45B8D2FAC047}" srcOrd="16" destOrd="0" presId="urn:microsoft.com/office/officeart/2005/8/layout/list1"/>
    <dgm:cxn modelId="{3651E538-F919-CA4A-9F40-936BE25BC53D}" type="presParOf" srcId="{7241E279-A4DC-834F-A1F8-45B8D2FAC047}" destId="{BBF65BD6-AE06-AD4E-B96A-99A081D46192}" srcOrd="0" destOrd="0" presId="urn:microsoft.com/office/officeart/2005/8/layout/list1"/>
    <dgm:cxn modelId="{C442DF95-2956-E346-BFA7-C82850E2A391}" type="presParOf" srcId="{7241E279-A4DC-834F-A1F8-45B8D2FAC047}" destId="{4B23F3B9-5168-A24F-A2C4-F6453F26C4D5}" srcOrd="1" destOrd="0" presId="urn:microsoft.com/office/officeart/2005/8/layout/list1"/>
    <dgm:cxn modelId="{6A1127F7-5ED6-D44B-A264-68BD8F1EFD6E}" type="presParOf" srcId="{AE589533-D2A3-524B-9622-BA55DF2EA54C}" destId="{FAA7D193-7B2F-BC4D-A5A0-B0202238A714}" srcOrd="17" destOrd="0" presId="urn:microsoft.com/office/officeart/2005/8/layout/list1"/>
    <dgm:cxn modelId="{06D03D4C-DD10-9146-BB99-3FB8802207A7}" type="presParOf" srcId="{AE589533-D2A3-524B-9622-BA55DF2EA54C}" destId="{4F5D986E-3579-5B44-98B7-641AC4B2ACC9}" srcOrd="18" destOrd="0" presId="urn:microsoft.com/office/officeart/2005/8/layout/list1"/>
    <dgm:cxn modelId="{6A30D09E-58F2-7C4A-BCA8-60E6AA7E23C2}" type="presParOf" srcId="{AE589533-D2A3-524B-9622-BA55DF2EA54C}" destId="{F2D5890F-6E42-0047-8DB8-0D426A770A1D}" srcOrd="19" destOrd="0" presId="urn:microsoft.com/office/officeart/2005/8/layout/list1"/>
    <dgm:cxn modelId="{6BE85C09-359D-E44C-8051-1984FACFC93B}" type="presParOf" srcId="{AE589533-D2A3-524B-9622-BA55DF2EA54C}" destId="{1FC42A06-C8AC-C943-8641-859BD03FDCE3}" srcOrd="20" destOrd="0" presId="urn:microsoft.com/office/officeart/2005/8/layout/list1"/>
    <dgm:cxn modelId="{D619546F-FA0D-A74A-90EE-221A7A21198D}" type="presParOf" srcId="{1FC42A06-C8AC-C943-8641-859BD03FDCE3}" destId="{5EABF9F7-6AA3-0D49-8131-15F8807A518C}" srcOrd="0" destOrd="0" presId="urn:microsoft.com/office/officeart/2005/8/layout/list1"/>
    <dgm:cxn modelId="{4B3B5BAA-4A56-4848-BBF9-1E57DE70CADE}" type="presParOf" srcId="{1FC42A06-C8AC-C943-8641-859BD03FDCE3}" destId="{768FE37F-B3F4-B942-88FA-A78996941D43}" srcOrd="1" destOrd="0" presId="urn:microsoft.com/office/officeart/2005/8/layout/list1"/>
    <dgm:cxn modelId="{732D404A-6DB8-4E40-BFC8-1994CC3B3773}" type="presParOf" srcId="{AE589533-D2A3-524B-9622-BA55DF2EA54C}" destId="{85A19DCD-6B94-924F-AB51-6D556A4F4893}" srcOrd="21" destOrd="0" presId="urn:microsoft.com/office/officeart/2005/8/layout/list1"/>
    <dgm:cxn modelId="{A62FF92E-DADF-F440-8F74-C65CD11C8AA4}" type="presParOf" srcId="{AE589533-D2A3-524B-9622-BA55DF2EA54C}" destId="{C3A0C06E-D013-CA41-896C-9F62B9344A62}" srcOrd="22" destOrd="0" presId="urn:microsoft.com/office/officeart/2005/8/layout/list1"/>
    <dgm:cxn modelId="{138EBDA3-5C6B-C042-948B-2CF7A06AAF34}" type="presParOf" srcId="{AE589533-D2A3-524B-9622-BA55DF2EA54C}" destId="{7AC8C9AD-B0F5-BC49-B18A-54AA30631DB2}" srcOrd="23" destOrd="0" presId="urn:microsoft.com/office/officeart/2005/8/layout/list1"/>
    <dgm:cxn modelId="{403B0D06-1FC2-7041-9E57-8C7DA0B9ED36}" type="presParOf" srcId="{AE589533-D2A3-524B-9622-BA55DF2EA54C}" destId="{0112CF09-E1C5-0F45-B0F3-89175FAF3100}" srcOrd="24" destOrd="0" presId="urn:microsoft.com/office/officeart/2005/8/layout/list1"/>
    <dgm:cxn modelId="{1EFB91FF-4359-DA4A-BA65-817D2602108D}" type="presParOf" srcId="{0112CF09-E1C5-0F45-B0F3-89175FAF3100}" destId="{7EBA7B24-7716-AE42-B4D6-98D84F7D4926}" srcOrd="0" destOrd="0" presId="urn:microsoft.com/office/officeart/2005/8/layout/list1"/>
    <dgm:cxn modelId="{7FCBDEB4-DC98-B844-939B-E8670B6B27DE}" type="presParOf" srcId="{0112CF09-E1C5-0F45-B0F3-89175FAF3100}" destId="{8257F09A-B13E-AC4A-A8A5-49E75D6AD2B5}" srcOrd="1" destOrd="0" presId="urn:microsoft.com/office/officeart/2005/8/layout/list1"/>
    <dgm:cxn modelId="{1C565200-6065-0549-B0C7-4841AA871A14}" type="presParOf" srcId="{AE589533-D2A3-524B-9622-BA55DF2EA54C}" destId="{2B963300-9E63-0942-A9DB-53B296BD5CDC}" srcOrd="25" destOrd="0" presId="urn:microsoft.com/office/officeart/2005/8/layout/list1"/>
    <dgm:cxn modelId="{927AA1B2-B7CF-214A-A297-5B6BECB6473C}" type="presParOf" srcId="{AE589533-D2A3-524B-9622-BA55DF2EA54C}" destId="{108DC10A-8047-DD40-A695-E695BD617D18}" srcOrd="26" destOrd="0" presId="urn:microsoft.com/office/officeart/2005/8/layout/list1"/>
    <dgm:cxn modelId="{F5212C9C-A0EE-BF46-B5FD-4403D62788FF}" type="presParOf" srcId="{AE589533-D2A3-524B-9622-BA55DF2EA54C}" destId="{C9AF139B-3EC7-3E44-8B9A-8201DEB3BEA6}" srcOrd="27" destOrd="0" presId="urn:microsoft.com/office/officeart/2005/8/layout/list1"/>
    <dgm:cxn modelId="{414EFB7F-0E67-AF44-907F-3FECD32BA8BE}" type="presParOf" srcId="{AE589533-D2A3-524B-9622-BA55DF2EA54C}" destId="{631A6368-3469-504B-BA08-AB5222ECD294}" srcOrd="28" destOrd="0" presId="urn:microsoft.com/office/officeart/2005/8/layout/list1"/>
    <dgm:cxn modelId="{B931F67C-3AE2-4047-9573-D0DF3C459314}" type="presParOf" srcId="{631A6368-3469-504B-BA08-AB5222ECD294}" destId="{BDE6DD01-935F-6D4A-B7DF-090ABDB2B186}" srcOrd="0" destOrd="0" presId="urn:microsoft.com/office/officeart/2005/8/layout/list1"/>
    <dgm:cxn modelId="{6A8F5AEC-5C65-8C41-A117-173D4701041C}" type="presParOf" srcId="{631A6368-3469-504B-BA08-AB5222ECD294}" destId="{22BD4B83-E152-DF4B-B09C-9F04B3EE1ABD}" srcOrd="1" destOrd="0" presId="urn:microsoft.com/office/officeart/2005/8/layout/list1"/>
    <dgm:cxn modelId="{5C2C01E7-E909-7942-B47E-69ECCE046AEA}" type="presParOf" srcId="{AE589533-D2A3-524B-9622-BA55DF2EA54C}" destId="{7A4CDB02-E150-B242-9794-36C585DE2115}" srcOrd="29" destOrd="0" presId="urn:microsoft.com/office/officeart/2005/8/layout/list1"/>
    <dgm:cxn modelId="{6374DDC4-CE4E-F84A-9DE7-9FE0500298B2}" type="presParOf" srcId="{AE589533-D2A3-524B-9622-BA55DF2EA54C}" destId="{4A742FB5-105C-9C4F-87F4-FD3D4E912B7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F3385-7BA7-734B-8042-4FCB71B3647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6D231-DC28-2A4D-9E36-4058EDBF6A77}">
      <dgm:prSet phldrT="[Text]" custT="1"/>
      <dgm:spPr/>
      <dgm:t>
        <a:bodyPr/>
        <a:lstStyle/>
        <a:p>
          <a:r>
            <a:rPr lang="el-GR" sz="2400" dirty="0"/>
            <a:t>Κόστος αγοράς  - αγορά αρχικά 13 </a:t>
          </a:r>
          <a:r>
            <a:rPr lang="en-US" sz="2400" dirty="0"/>
            <a:t>tablets </a:t>
          </a:r>
          <a:r>
            <a:rPr lang="el-GR" sz="2400" dirty="0"/>
            <a:t>– άλλα 15 από Σ.Γ</a:t>
          </a:r>
          <a:endParaRPr lang="en-US" sz="2400" dirty="0"/>
        </a:p>
      </dgm:t>
    </dgm:pt>
    <dgm:pt modelId="{D0106077-3762-8E4F-AE5B-20189FDEEF51}" type="parTrans" cxnId="{0E61A1B1-C2EE-ED45-9180-97546381ADE6}">
      <dgm:prSet/>
      <dgm:spPr/>
      <dgm:t>
        <a:bodyPr/>
        <a:lstStyle/>
        <a:p>
          <a:endParaRPr lang="en-US"/>
        </a:p>
      </dgm:t>
    </dgm:pt>
    <dgm:pt modelId="{C7430BA9-5153-B644-ADD1-D0123211D705}" type="sibTrans" cxnId="{0E61A1B1-C2EE-ED45-9180-97546381ADE6}">
      <dgm:prSet/>
      <dgm:spPr/>
      <dgm:t>
        <a:bodyPr/>
        <a:lstStyle/>
        <a:p>
          <a:endParaRPr lang="en-US"/>
        </a:p>
      </dgm:t>
    </dgm:pt>
    <dgm:pt modelId="{4EA349B3-E6D0-4E4E-95C4-6510854C86F5}">
      <dgm:prSet phldrT="[Text]" custT="1"/>
      <dgm:spPr/>
      <dgm:t>
        <a:bodyPr/>
        <a:lstStyle/>
        <a:p>
          <a:r>
            <a:rPr lang="el-GR" sz="2400" dirty="0"/>
            <a:t>Αποδοχή της καινοτομίας </a:t>
          </a:r>
          <a:r>
            <a:rPr lang="mr-IN" sz="2400" dirty="0"/>
            <a:t>–</a:t>
          </a:r>
          <a:r>
            <a:rPr lang="el-GR" sz="2400" dirty="0"/>
            <a:t> συμμετοχή εκπαιδευτικών</a:t>
          </a:r>
          <a:endParaRPr lang="en-US" sz="2400" dirty="0"/>
        </a:p>
      </dgm:t>
    </dgm:pt>
    <dgm:pt modelId="{9FBA44E6-A22F-B444-B0A0-F43D45D4017E}" type="parTrans" cxnId="{8B97F95A-5548-3746-905E-E147C0A3B97A}">
      <dgm:prSet/>
      <dgm:spPr/>
      <dgm:t>
        <a:bodyPr/>
        <a:lstStyle/>
        <a:p>
          <a:endParaRPr lang="en-US"/>
        </a:p>
      </dgm:t>
    </dgm:pt>
    <dgm:pt modelId="{2B8E7FFF-BA2F-6B45-9E18-B54FFFC318BB}" type="sibTrans" cxnId="{8B97F95A-5548-3746-905E-E147C0A3B97A}">
      <dgm:prSet/>
      <dgm:spPr/>
      <dgm:t>
        <a:bodyPr/>
        <a:lstStyle/>
        <a:p>
          <a:endParaRPr lang="en-US"/>
        </a:p>
      </dgm:t>
    </dgm:pt>
    <dgm:pt modelId="{F22D569F-5F7A-C148-A887-377CEB87A9A3}">
      <dgm:prSet phldrT="[Text]" custT="1"/>
      <dgm:spPr/>
      <dgm:t>
        <a:bodyPr/>
        <a:lstStyle/>
        <a:p>
          <a:r>
            <a:rPr lang="el-GR" sz="2400" dirty="0"/>
            <a:t>Σωστή αξιοποίηση-συνέπεια, βιωσιμότητα προγράμματος</a:t>
          </a:r>
          <a:endParaRPr lang="en-US" sz="2400" dirty="0"/>
        </a:p>
      </dgm:t>
    </dgm:pt>
    <dgm:pt modelId="{BE130E1F-8763-AD47-914C-BF59A105F8FB}" type="parTrans" cxnId="{81DE6DD9-D9B2-CB42-A52A-EFD9B7B1CD9C}">
      <dgm:prSet/>
      <dgm:spPr/>
      <dgm:t>
        <a:bodyPr/>
        <a:lstStyle/>
        <a:p>
          <a:endParaRPr lang="en-US"/>
        </a:p>
      </dgm:t>
    </dgm:pt>
    <dgm:pt modelId="{25D60403-6615-084F-87F4-FB6FF7DE8D04}" type="sibTrans" cxnId="{81DE6DD9-D9B2-CB42-A52A-EFD9B7B1CD9C}">
      <dgm:prSet/>
      <dgm:spPr/>
      <dgm:t>
        <a:bodyPr/>
        <a:lstStyle/>
        <a:p>
          <a:endParaRPr lang="en-US"/>
        </a:p>
      </dgm:t>
    </dgm:pt>
    <dgm:pt modelId="{A427019E-E360-484B-A92F-4B085E598085}">
      <dgm:prSet custT="1"/>
      <dgm:spPr/>
      <dgm:t>
        <a:bodyPr/>
        <a:lstStyle/>
        <a:p>
          <a:r>
            <a:rPr lang="el-G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Πρακτικά θέματα ασφάλειας φύλαξης, φόρτισης, μεταφοράς </a:t>
          </a:r>
          <a:r>
            <a:rPr lang="el-GR" sz="24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κ.λπ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800CCEF-FA39-B844-887B-AB52BDDB34FF}" type="parTrans" cxnId="{E04D38CD-5F9F-DB4D-8ADB-ABF987A6529F}">
      <dgm:prSet/>
      <dgm:spPr/>
      <dgm:t>
        <a:bodyPr/>
        <a:lstStyle/>
        <a:p>
          <a:endParaRPr lang="en-US"/>
        </a:p>
      </dgm:t>
    </dgm:pt>
    <dgm:pt modelId="{1FE4578E-20A7-524B-B010-DA2DE450E251}" type="sibTrans" cxnId="{E04D38CD-5F9F-DB4D-8ADB-ABF987A6529F}">
      <dgm:prSet/>
      <dgm:spPr/>
      <dgm:t>
        <a:bodyPr/>
        <a:lstStyle/>
        <a:p>
          <a:endParaRPr lang="en-US"/>
        </a:p>
      </dgm:t>
    </dgm:pt>
    <dgm:pt modelId="{AE589533-D2A3-524B-9622-BA55DF2EA54C}" type="pres">
      <dgm:prSet presAssocID="{F7EF3385-7BA7-734B-8042-4FCB71B36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391D00-628E-6149-B963-984D666452F5}" type="pres">
      <dgm:prSet presAssocID="{C286D231-DC28-2A4D-9E36-4058EDBF6A77}" presName="parentLin" presStyleCnt="0"/>
      <dgm:spPr/>
    </dgm:pt>
    <dgm:pt modelId="{981B6481-5F7C-AA40-8801-A639CF530BCD}" type="pres">
      <dgm:prSet presAssocID="{C286D231-DC28-2A4D-9E36-4058EDBF6A77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82BB6F22-0872-6846-81B0-86A853ECBA18}" type="pres">
      <dgm:prSet presAssocID="{C286D231-DC28-2A4D-9E36-4058EDBF6A77}" presName="parentText" presStyleLbl="node1" presStyleIdx="0" presStyleCnt="4" custScaleX="157296" custScaleY="10346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8DDDC6-8A8E-0F45-BF46-956E5503409F}" type="pres">
      <dgm:prSet presAssocID="{C286D231-DC28-2A4D-9E36-4058EDBF6A77}" presName="negativeSpace" presStyleCnt="0"/>
      <dgm:spPr/>
    </dgm:pt>
    <dgm:pt modelId="{50270A5A-79C4-CE48-A83F-C007056DAE68}" type="pres">
      <dgm:prSet presAssocID="{C286D231-DC28-2A4D-9E36-4058EDBF6A77}" presName="childText" presStyleLbl="conFgAcc1" presStyleIdx="0" presStyleCnt="4">
        <dgm:presLayoutVars>
          <dgm:bulletEnabled val="1"/>
        </dgm:presLayoutVars>
      </dgm:prSet>
      <dgm:spPr/>
    </dgm:pt>
    <dgm:pt modelId="{B61A489B-CFBA-5848-8ED7-E32305C99685}" type="pres">
      <dgm:prSet presAssocID="{C7430BA9-5153-B644-ADD1-D0123211D705}" presName="spaceBetweenRectangles" presStyleCnt="0"/>
      <dgm:spPr/>
    </dgm:pt>
    <dgm:pt modelId="{35794F5F-0944-3D46-83CE-794CC0124932}" type="pres">
      <dgm:prSet presAssocID="{4EA349B3-E6D0-4E4E-95C4-6510854C86F5}" presName="parentLin" presStyleCnt="0"/>
      <dgm:spPr/>
    </dgm:pt>
    <dgm:pt modelId="{D36D94F9-B394-9342-B2D3-7764C8B9C66F}" type="pres">
      <dgm:prSet presAssocID="{4EA349B3-E6D0-4E4E-95C4-6510854C86F5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1FD580EB-D950-6049-960C-A17340569580}" type="pres">
      <dgm:prSet presAssocID="{4EA349B3-E6D0-4E4E-95C4-6510854C86F5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E8E3C0-1FC1-234F-8554-56209A4382EE}" type="pres">
      <dgm:prSet presAssocID="{4EA349B3-E6D0-4E4E-95C4-6510854C86F5}" presName="negativeSpace" presStyleCnt="0"/>
      <dgm:spPr/>
    </dgm:pt>
    <dgm:pt modelId="{5AED4FFA-BEC7-1C43-9EBC-BF02B10D0BF7}" type="pres">
      <dgm:prSet presAssocID="{4EA349B3-E6D0-4E4E-95C4-6510854C86F5}" presName="childText" presStyleLbl="conFgAcc1" presStyleIdx="1" presStyleCnt="4">
        <dgm:presLayoutVars>
          <dgm:bulletEnabled val="1"/>
        </dgm:presLayoutVars>
      </dgm:prSet>
      <dgm:spPr/>
    </dgm:pt>
    <dgm:pt modelId="{4366C478-EBE2-754A-968D-D393F17470CB}" type="pres">
      <dgm:prSet presAssocID="{2B8E7FFF-BA2F-6B45-9E18-B54FFFC318BB}" presName="spaceBetweenRectangles" presStyleCnt="0"/>
      <dgm:spPr/>
    </dgm:pt>
    <dgm:pt modelId="{DBF9D6D5-9C2A-AA4E-A909-14348EBA3362}" type="pres">
      <dgm:prSet presAssocID="{F22D569F-5F7A-C148-A887-377CEB87A9A3}" presName="parentLin" presStyleCnt="0"/>
      <dgm:spPr/>
    </dgm:pt>
    <dgm:pt modelId="{D13BF8C0-A569-5A44-B515-1BBD4B194E78}" type="pres">
      <dgm:prSet presAssocID="{F22D569F-5F7A-C148-A887-377CEB87A9A3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95216530-6862-5145-95DA-0D9929BCBD1C}" type="pres">
      <dgm:prSet presAssocID="{F22D569F-5F7A-C148-A887-377CEB87A9A3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1E705F-9BE4-FA4F-B570-EBAEEC941C26}" type="pres">
      <dgm:prSet presAssocID="{F22D569F-5F7A-C148-A887-377CEB87A9A3}" presName="negativeSpace" presStyleCnt="0"/>
      <dgm:spPr/>
    </dgm:pt>
    <dgm:pt modelId="{1B3FDDEA-8455-5F45-B892-C4E1A11A933E}" type="pres">
      <dgm:prSet presAssocID="{F22D569F-5F7A-C148-A887-377CEB87A9A3}" presName="childText" presStyleLbl="conFgAcc1" presStyleIdx="2" presStyleCnt="4">
        <dgm:presLayoutVars>
          <dgm:bulletEnabled val="1"/>
        </dgm:presLayoutVars>
      </dgm:prSet>
      <dgm:spPr/>
    </dgm:pt>
    <dgm:pt modelId="{06962666-720C-A54A-8AFF-34BFA022FBBC}" type="pres">
      <dgm:prSet presAssocID="{25D60403-6615-084F-87F4-FB6FF7DE8D04}" presName="spaceBetweenRectangles" presStyleCnt="0"/>
      <dgm:spPr/>
    </dgm:pt>
    <dgm:pt modelId="{B67E04C1-0A74-7548-8704-2DB91DB6E31F}" type="pres">
      <dgm:prSet presAssocID="{A427019E-E360-484B-A92F-4B085E598085}" presName="parentLin" presStyleCnt="0"/>
      <dgm:spPr/>
    </dgm:pt>
    <dgm:pt modelId="{80B56E13-7DB1-BE45-B5E1-59F026B9F2BF}" type="pres">
      <dgm:prSet presAssocID="{A427019E-E360-484B-A92F-4B085E598085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0E7CDC06-2100-BF4E-B5DC-170DC3D76AEB}" type="pres">
      <dgm:prSet presAssocID="{A427019E-E360-484B-A92F-4B085E59808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57FA7B-C140-FD4E-B3A5-0057F6AEC580}" type="pres">
      <dgm:prSet presAssocID="{A427019E-E360-484B-A92F-4B085E598085}" presName="negativeSpace" presStyleCnt="0"/>
      <dgm:spPr/>
    </dgm:pt>
    <dgm:pt modelId="{B81A96D7-FEBF-3E4E-8851-A9AAF027380A}" type="pres">
      <dgm:prSet presAssocID="{A427019E-E360-484B-A92F-4B085E5980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61A1B1-C2EE-ED45-9180-97546381ADE6}" srcId="{F7EF3385-7BA7-734B-8042-4FCB71B3647F}" destId="{C286D231-DC28-2A4D-9E36-4058EDBF6A77}" srcOrd="0" destOrd="0" parTransId="{D0106077-3762-8E4F-AE5B-20189FDEEF51}" sibTransId="{C7430BA9-5153-B644-ADD1-D0123211D705}"/>
    <dgm:cxn modelId="{FEEC3A05-C08A-FB45-8427-9DA407625051}" type="presOf" srcId="{4EA349B3-E6D0-4E4E-95C4-6510854C86F5}" destId="{D36D94F9-B394-9342-B2D3-7764C8B9C66F}" srcOrd="0" destOrd="0" presId="urn:microsoft.com/office/officeart/2005/8/layout/list1"/>
    <dgm:cxn modelId="{35AD30DF-99A7-4A45-9CA3-B755CC8B3BD6}" type="presOf" srcId="{F22D569F-5F7A-C148-A887-377CEB87A9A3}" destId="{95216530-6862-5145-95DA-0D9929BCBD1C}" srcOrd="1" destOrd="0" presId="urn:microsoft.com/office/officeart/2005/8/layout/list1"/>
    <dgm:cxn modelId="{46A2C794-CA8A-924C-B447-2D63AAB2E66E}" type="presOf" srcId="{A427019E-E360-484B-A92F-4B085E598085}" destId="{0E7CDC06-2100-BF4E-B5DC-170DC3D76AEB}" srcOrd="1" destOrd="0" presId="urn:microsoft.com/office/officeart/2005/8/layout/list1"/>
    <dgm:cxn modelId="{6CE8B589-68A1-BF42-A1E2-DAA486FF06BC}" type="presOf" srcId="{4EA349B3-E6D0-4E4E-95C4-6510854C86F5}" destId="{1FD580EB-D950-6049-960C-A17340569580}" srcOrd="1" destOrd="0" presId="urn:microsoft.com/office/officeart/2005/8/layout/list1"/>
    <dgm:cxn modelId="{606B573A-2A63-E246-90B7-5F779D8C6191}" type="presOf" srcId="{C286D231-DC28-2A4D-9E36-4058EDBF6A77}" destId="{981B6481-5F7C-AA40-8801-A639CF530BCD}" srcOrd="0" destOrd="0" presId="urn:microsoft.com/office/officeart/2005/8/layout/list1"/>
    <dgm:cxn modelId="{B26DF170-730B-EF49-88EC-C90D2ED095EB}" type="presOf" srcId="{A427019E-E360-484B-A92F-4B085E598085}" destId="{80B56E13-7DB1-BE45-B5E1-59F026B9F2BF}" srcOrd="0" destOrd="0" presId="urn:microsoft.com/office/officeart/2005/8/layout/list1"/>
    <dgm:cxn modelId="{C095B902-93A7-FB46-A6C2-15C73F838D18}" type="presOf" srcId="{C286D231-DC28-2A4D-9E36-4058EDBF6A77}" destId="{82BB6F22-0872-6846-81B0-86A853ECBA18}" srcOrd="1" destOrd="0" presId="urn:microsoft.com/office/officeart/2005/8/layout/list1"/>
    <dgm:cxn modelId="{81DE6DD9-D9B2-CB42-A52A-EFD9B7B1CD9C}" srcId="{F7EF3385-7BA7-734B-8042-4FCB71B3647F}" destId="{F22D569F-5F7A-C148-A887-377CEB87A9A3}" srcOrd="2" destOrd="0" parTransId="{BE130E1F-8763-AD47-914C-BF59A105F8FB}" sibTransId="{25D60403-6615-084F-87F4-FB6FF7DE8D04}"/>
    <dgm:cxn modelId="{E04D38CD-5F9F-DB4D-8ADB-ABF987A6529F}" srcId="{F7EF3385-7BA7-734B-8042-4FCB71B3647F}" destId="{A427019E-E360-484B-A92F-4B085E598085}" srcOrd="3" destOrd="0" parTransId="{8800CCEF-FA39-B844-887B-AB52BDDB34FF}" sibTransId="{1FE4578E-20A7-524B-B010-DA2DE450E251}"/>
    <dgm:cxn modelId="{8B97F95A-5548-3746-905E-E147C0A3B97A}" srcId="{F7EF3385-7BA7-734B-8042-4FCB71B3647F}" destId="{4EA349B3-E6D0-4E4E-95C4-6510854C86F5}" srcOrd="1" destOrd="0" parTransId="{9FBA44E6-A22F-B444-B0A0-F43D45D4017E}" sibTransId="{2B8E7FFF-BA2F-6B45-9E18-B54FFFC318BB}"/>
    <dgm:cxn modelId="{224BD72D-3BB9-3641-A824-DFF5140ACF7C}" type="presOf" srcId="{F22D569F-5F7A-C148-A887-377CEB87A9A3}" destId="{D13BF8C0-A569-5A44-B515-1BBD4B194E78}" srcOrd="0" destOrd="0" presId="urn:microsoft.com/office/officeart/2005/8/layout/list1"/>
    <dgm:cxn modelId="{D03E732E-3EE1-104E-AEF8-30AEE77CDBF8}" type="presOf" srcId="{F7EF3385-7BA7-734B-8042-4FCB71B3647F}" destId="{AE589533-D2A3-524B-9622-BA55DF2EA54C}" srcOrd="0" destOrd="0" presId="urn:microsoft.com/office/officeart/2005/8/layout/list1"/>
    <dgm:cxn modelId="{15379BA5-3B5D-E240-97EA-C64135370542}" type="presParOf" srcId="{AE589533-D2A3-524B-9622-BA55DF2EA54C}" destId="{42391D00-628E-6149-B963-984D666452F5}" srcOrd="0" destOrd="0" presId="urn:microsoft.com/office/officeart/2005/8/layout/list1"/>
    <dgm:cxn modelId="{D9B6D66E-5352-9646-9683-D3945057A90F}" type="presParOf" srcId="{42391D00-628E-6149-B963-984D666452F5}" destId="{981B6481-5F7C-AA40-8801-A639CF530BCD}" srcOrd="0" destOrd="0" presId="urn:microsoft.com/office/officeart/2005/8/layout/list1"/>
    <dgm:cxn modelId="{EB39959B-F0F8-2249-B7CF-E3AE9707A10B}" type="presParOf" srcId="{42391D00-628E-6149-B963-984D666452F5}" destId="{82BB6F22-0872-6846-81B0-86A853ECBA18}" srcOrd="1" destOrd="0" presId="urn:microsoft.com/office/officeart/2005/8/layout/list1"/>
    <dgm:cxn modelId="{2CBFDED3-660F-FB45-8078-B371BAFC2208}" type="presParOf" srcId="{AE589533-D2A3-524B-9622-BA55DF2EA54C}" destId="{A98DDDC6-8A8E-0F45-BF46-956E5503409F}" srcOrd="1" destOrd="0" presId="urn:microsoft.com/office/officeart/2005/8/layout/list1"/>
    <dgm:cxn modelId="{042E80F6-3CF8-3542-8706-E90FDE1C87AA}" type="presParOf" srcId="{AE589533-D2A3-524B-9622-BA55DF2EA54C}" destId="{50270A5A-79C4-CE48-A83F-C007056DAE68}" srcOrd="2" destOrd="0" presId="urn:microsoft.com/office/officeart/2005/8/layout/list1"/>
    <dgm:cxn modelId="{BC4F97A0-63FE-E14B-8879-AC25A1506071}" type="presParOf" srcId="{AE589533-D2A3-524B-9622-BA55DF2EA54C}" destId="{B61A489B-CFBA-5848-8ED7-E32305C99685}" srcOrd="3" destOrd="0" presId="urn:microsoft.com/office/officeart/2005/8/layout/list1"/>
    <dgm:cxn modelId="{EA740992-8CE3-8F4D-9EB7-EA3869824ABF}" type="presParOf" srcId="{AE589533-D2A3-524B-9622-BA55DF2EA54C}" destId="{35794F5F-0944-3D46-83CE-794CC0124932}" srcOrd="4" destOrd="0" presId="urn:microsoft.com/office/officeart/2005/8/layout/list1"/>
    <dgm:cxn modelId="{9FCDA0E6-E1B4-0F48-A406-76241443B14B}" type="presParOf" srcId="{35794F5F-0944-3D46-83CE-794CC0124932}" destId="{D36D94F9-B394-9342-B2D3-7764C8B9C66F}" srcOrd="0" destOrd="0" presId="urn:microsoft.com/office/officeart/2005/8/layout/list1"/>
    <dgm:cxn modelId="{970556E0-8E8B-1A4C-91AF-4228A11448C5}" type="presParOf" srcId="{35794F5F-0944-3D46-83CE-794CC0124932}" destId="{1FD580EB-D950-6049-960C-A17340569580}" srcOrd="1" destOrd="0" presId="urn:microsoft.com/office/officeart/2005/8/layout/list1"/>
    <dgm:cxn modelId="{F4E78E64-0EAB-8B4C-81EE-066211DA669F}" type="presParOf" srcId="{AE589533-D2A3-524B-9622-BA55DF2EA54C}" destId="{EFE8E3C0-1FC1-234F-8554-56209A4382EE}" srcOrd="5" destOrd="0" presId="urn:microsoft.com/office/officeart/2005/8/layout/list1"/>
    <dgm:cxn modelId="{0F041FD0-16B7-3246-B301-AA0E2B3CCE25}" type="presParOf" srcId="{AE589533-D2A3-524B-9622-BA55DF2EA54C}" destId="{5AED4FFA-BEC7-1C43-9EBC-BF02B10D0BF7}" srcOrd="6" destOrd="0" presId="urn:microsoft.com/office/officeart/2005/8/layout/list1"/>
    <dgm:cxn modelId="{DE8F14F3-A2CD-8041-AD93-63A6237D0D96}" type="presParOf" srcId="{AE589533-D2A3-524B-9622-BA55DF2EA54C}" destId="{4366C478-EBE2-754A-968D-D393F17470CB}" srcOrd="7" destOrd="0" presId="urn:microsoft.com/office/officeart/2005/8/layout/list1"/>
    <dgm:cxn modelId="{9D3B2188-810C-6E44-87D6-4A5F052CBB04}" type="presParOf" srcId="{AE589533-D2A3-524B-9622-BA55DF2EA54C}" destId="{DBF9D6D5-9C2A-AA4E-A909-14348EBA3362}" srcOrd="8" destOrd="0" presId="urn:microsoft.com/office/officeart/2005/8/layout/list1"/>
    <dgm:cxn modelId="{4C4969E6-E2E0-9447-AECC-980DBAA55816}" type="presParOf" srcId="{DBF9D6D5-9C2A-AA4E-A909-14348EBA3362}" destId="{D13BF8C0-A569-5A44-B515-1BBD4B194E78}" srcOrd="0" destOrd="0" presId="urn:microsoft.com/office/officeart/2005/8/layout/list1"/>
    <dgm:cxn modelId="{6CFEB281-D723-294D-8AB7-8595B986FC70}" type="presParOf" srcId="{DBF9D6D5-9C2A-AA4E-A909-14348EBA3362}" destId="{95216530-6862-5145-95DA-0D9929BCBD1C}" srcOrd="1" destOrd="0" presId="urn:microsoft.com/office/officeart/2005/8/layout/list1"/>
    <dgm:cxn modelId="{692E7299-9424-5546-BDB3-61237D16A12E}" type="presParOf" srcId="{AE589533-D2A3-524B-9622-BA55DF2EA54C}" destId="{BF1E705F-9BE4-FA4F-B570-EBAEEC941C26}" srcOrd="9" destOrd="0" presId="urn:microsoft.com/office/officeart/2005/8/layout/list1"/>
    <dgm:cxn modelId="{15BFCF5F-6FC4-D749-B874-63B5B0EA22C5}" type="presParOf" srcId="{AE589533-D2A3-524B-9622-BA55DF2EA54C}" destId="{1B3FDDEA-8455-5F45-B892-C4E1A11A933E}" srcOrd="10" destOrd="0" presId="urn:microsoft.com/office/officeart/2005/8/layout/list1"/>
    <dgm:cxn modelId="{5D0839C2-AED8-9E4A-B628-696AAE60617E}" type="presParOf" srcId="{AE589533-D2A3-524B-9622-BA55DF2EA54C}" destId="{06962666-720C-A54A-8AFF-34BFA022FBBC}" srcOrd="11" destOrd="0" presId="urn:microsoft.com/office/officeart/2005/8/layout/list1"/>
    <dgm:cxn modelId="{8FAC7F48-8202-9A48-AD1D-9BB37D47FA88}" type="presParOf" srcId="{AE589533-D2A3-524B-9622-BA55DF2EA54C}" destId="{B67E04C1-0A74-7548-8704-2DB91DB6E31F}" srcOrd="12" destOrd="0" presId="urn:microsoft.com/office/officeart/2005/8/layout/list1"/>
    <dgm:cxn modelId="{6F9DD07C-476C-FC42-BF56-17B8B28C91F4}" type="presParOf" srcId="{B67E04C1-0A74-7548-8704-2DB91DB6E31F}" destId="{80B56E13-7DB1-BE45-B5E1-59F026B9F2BF}" srcOrd="0" destOrd="0" presId="urn:microsoft.com/office/officeart/2005/8/layout/list1"/>
    <dgm:cxn modelId="{CBF7C6DA-DD5D-E841-8EEB-C1C13ACF9CFC}" type="presParOf" srcId="{B67E04C1-0A74-7548-8704-2DB91DB6E31F}" destId="{0E7CDC06-2100-BF4E-B5DC-170DC3D76AEB}" srcOrd="1" destOrd="0" presId="urn:microsoft.com/office/officeart/2005/8/layout/list1"/>
    <dgm:cxn modelId="{DD937153-2D32-6F48-9E42-989107049FF4}" type="presParOf" srcId="{AE589533-D2A3-524B-9622-BA55DF2EA54C}" destId="{5757FA7B-C140-FD4E-B3A5-0057F6AEC580}" srcOrd="13" destOrd="0" presId="urn:microsoft.com/office/officeart/2005/8/layout/list1"/>
    <dgm:cxn modelId="{81DEA448-ACAA-4B47-808A-C444298FC913}" type="presParOf" srcId="{AE589533-D2A3-524B-9622-BA55DF2EA54C}" destId="{B81A96D7-FEBF-3E4E-8851-A9AAF02738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F3385-7BA7-734B-8042-4FCB71B3647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6D231-DC28-2A4D-9E36-4058EDBF6A77}">
      <dgm:prSet phldrT="[Text]" custT="1"/>
      <dgm:spPr/>
      <dgm:t>
        <a:bodyPr/>
        <a:lstStyle/>
        <a:p>
          <a:r>
            <a:rPr lang="el-GR" sz="2400" dirty="0"/>
            <a:t>Σε</a:t>
          </a:r>
          <a:r>
            <a:rPr lang="el-GR" sz="2400" baseline="0" dirty="0"/>
            <a:t> όλα τα τμήματα του σχολείου και σε διάφορα μαθήματα</a:t>
          </a:r>
        </a:p>
        <a:p>
          <a:r>
            <a:rPr lang="el-GR" sz="2400" baseline="0" dirty="0"/>
            <a:t>( Ελληνικά, Μαθηματικά , Επιστήμη , Γεωγραφία , Σχεδιασμός και Τεχνολογία  ) </a:t>
          </a:r>
          <a:endParaRPr lang="en-US" sz="2400" dirty="0"/>
        </a:p>
      </dgm:t>
    </dgm:pt>
    <dgm:pt modelId="{D0106077-3762-8E4F-AE5B-20189FDEEF51}" type="parTrans" cxnId="{0E61A1B1-C2EE-ED45-9180-97546381ADE6}">
      <dgm:prSet/>
      <dgm:spPr/>
      <dgm:t>
        <a:bodyPr/>
        <a:lstStyle/>
        <a:p>
          <a:endParaRPr lang="en-US"/>
        </a:p>
      </dgm:t>
    </dgm:pt>
    <dgm:pt modelId="{C7430BA9-5153-B644-ADD1-D0123211D705}" type="sibTrans" cxnId="{0E61A1B1-C2EE-ED45-9180-97546381ADE6}">
      <dgm:prSet/>
      <dgm:spPr/>
      <dgm:t>
        <a:bodyPr/>
        <a:lstStyle/>
        <a:p>
          <a:endParaRPr lang="en-US"/>
        </a:p>
      </dgm:t>
    </dgm:pt>
    <dgm:pt modelId="{4EA349B3-E6D0-4E4E-95C4-6510854C86F5}">
      <dgm:prSet phldrT="[Text]" custT="1"/>
      <dgm:spPr/>
      <dgm:t>
        <a:bodyPr/>
        <a:lstStyle/>
        <a:p>
          <a:r>
            <a:rPr lang="el-GR" sz="2400" dirty="0"/>
            <a:t>Συμμετοχή</a:t>
          </a:r>
          <a:r>
            <a:rPr lang="el-GR" sz="2400" baseline="0" dirty="0"/>
            <a:t> κάποιων τμημάτων σε ερευνητικό πρόγραμμα  του Ε.Π.Κ.    για αξιοποίηση των </a:t>
          </a:r>
          <a:r>
            <a:rPr lang="en-US" sz="2400" baseline="0" dirty="0"/>
            <a:t>tablets </a:t>
          </a:r>
          <a:r>
            <a:rPr lang="el-GR" sz="2400" baseline="0" dirty="0"/>
            <a:t>στα μαθηματικά </a:t>
          </a:r>
          <a:endParaRPr lang="en-US" sz="2400" dirty="0"/>
        </a:p>
      </dgm:t>
    </dgm:pt>
    <dgm:pt modelId="{9FBA44E6-A22F-B444-B0A0-F43D45D4017E}" type="parTrans" cxnId="{8B97F95A-5548-3746-905E-E147C0A3B97A}">
      <dgm:prSet/>
      <dgm:spPr/>
      <dgm:t>
        <a:bodyPr/>
        <a:lstStyle/>
        <a:p>
          <a:endParaRPr lang="en-US"/>
        </a:p>
      </dgm:t>
    </dgm:pt>
    <dgm:pt modelId="{2B8E7FFF-BA2F-6B45-9E18-B54FFFC318BB}" type="sibTrans" cxnId="{8B97F95A-5548-3746-905E-E147C0A3B97A}">
      <dgm:prSet/>
      <dgm:spPr/>
      <dgm:t>
        <a:bodyPr/>
        <a:lstStyle/>
        <a:p>
          <a:endParaRPr lang="en-US"/>
        </a:p>
      </dgm:t>
    </dgm:pt>
    <dgm:pt modelId="{F22D569F-5F7A-C148-A887-377CEB87A9A3}">
      <dgm:prSet phldrT="[Text]" custT="1"/>
      <dgm:spPr/>
      <dgm:t>
        <a:bodyPr/>
        <a:lstStyle/>
        <a:p>
          <a:r>
            <a:rPr lang="el-GR" sz="2400" dirty="0"/>
            <a:t>Χρήση ποικιλίας εφαρμογών </a:t>
          </a:r>
          <a:endParaRPr lang="en-US" sz="2400" dirty="0"/>
        </a:p>
      </dgm:t>
    </dgm:pt>
    <dgm:pt modelId="{BE130E1F-8763-AD47-914C-BF59A105F8FB}" type="parTrans" cxnId="{81DE6DD9-D9B2-CB42-A52A-EFD9B7B1CD9C}">
      <dgm:prSet/>
      <dgm:spPr/>
      <dgm:t>
        <a:bodyPr/>
        <a:lstStyle/>
        <a:p>
          <a:endParaRPr lang="en-US"/>
        </a:p>
      </dgm:t>
    </dgm:pt>
    <dgm:pt modelId="{25D60403-6615-084F-87F4-FB6FF7DE8D04}" type="sibTrans" cxnId="{81DE6DD9-D9B2-CB42-A52A-EFD9B7B1CD9C}">
      <dgm:prSet/>
      <dgm:spPr/>
      <dgm:t>
        <a:bodyPr/>
        <a:lstStyle/>
        <a:p>
          <a:endParaRPr lang="en-US"/>
        </a:p>
      </dgm:t>
    </dgm:pt>
    <dgm:pt modelId="{537D2921-1311-492D-BB44-B8D2192692C4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l-G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Δειγματικά μαθήματα  προς  συναδέλφους , ενδοσχολικές επιμορφώσεις, συνδιδασκαλίες, ημερίδες για γονείς 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28B77CC-86E9-49D9-AB3B-A68C097FC965}" type="parTrans" cxnId="{98245667-EF49-4CC2-A27E-EF2949167A59}">
      <dgm:prSet/>
      <dgm:spPr/>
      <dgm:t>
        <a:bodyPr/>
        <a:lstStyle/>
        <a:p>
          <a:endParaRPr lang="en-US"/>
        </a:p>
      </dgm:t>
    </dgm:pt>
    <dgm:pt modelId="{D37D3979-B719-48FF-8EDA-468BFFFDDC01}" type="sibTrans" cxnId="{98245667-EF49-4CC2-A27E-EF2949167A59}">
      <dgm:prSet/>
      <dgm:spPr/>
      <dgm:t>
        <a:bodyPr/>
        <a:lstStyle/>
        <a:p>
          <a:endParaRPr lang="en-US"/>
        </a:p>
      </dgm:t>
    </dgm:pt>
    <dgm:pt modelId="{AE589533-D2A3-524B-9622-BA55DF2EA54C}" type="pres">
      <dgm:prSet presAssocID="{F7EF3385-7BA7-734B-8042-4FCB71B36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391D00-628E-6149-B963-984D666452F5}" type="pres">
      <dgm:prSet presAssocID="{C286D231-DC28-2A4D-9E36-4058EDBF6A77}" presName="parentLin" presStyleCnt="0"/>
      <dgm:spPr/>
    </dgm:pt>
    <dgm:pt modelId="{981B6481-5F7C-AA40-8801-A639CF530BCD}" type="pres">
      <dgm:prSet presAssocID="{C286D231-DC28-2A4D-9E36-4058EDBF6A77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82BB6F22-0872-6846-81B0-86A853ECBA18}" type="pres">
      <dgm:prSet presAssocID="{C286D231-DC28-2A4D-9E36-4058EDBF6A77}" presName="parentText" presStyleLbl="node1" presStyleIdx="0" presStyleCnt="3" custScaleX="164551" custScaleY="171224" custLinFactNeighborX="-90844" custLinFactNeighborY="-671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8DDDC6-8A8E-0F45-BF46-956E5503409F}" type="pres">
      <dgm:prSet presAssocID="{C286D231-DC28-2A4D-9E36-4058EDBF6A77}" presName="negativeSpace" presStyleCnt="0"/>
      <dgm:spPr/>
    </dgm:pt>
    <dgm:pt modelId="{50270A5A-79C4-CE48-A83F-C007056DAE68}" type="pres">
      <dgm:prSet presAssocID="{C286D231-DC28-2A4D-9E36-4058EDBF6A77}" presName="childText" presStyleLbl="conFgAcc1" presStyleIdx="0" presStyleCnt="3">
        <dgm:presLayoutVars>
          <dgm:bulletEnabled val="1"/>
        </dgm:presLayoutVars>
      </dgm:prSet>
      <dgm:spPr/>
    </dgm:pt>
    <dgm:pt modelId="{B61A489B-CFBA-5848-8ED7-E32305C99685}" type="pres">
      <dgm:prSet presAssocID="{C7430BA9-5153-B644-ADD1-D0123211D705}" presName="spaceBetweenRectangles" presStyleCnt="0"/>
      <dgm:spPr/>
    </dgm:pt>
    <dgm:pt modelId="{35794F5F-0944-3D46-83CE-794CC0124932}" type="pres">
      <dgm:prSet presAssocID="{4EA349B3-E6D0-4E4E-95C4-6510854C86F5}" presName="parentLin" presStyleCnt="0"/>
      <dgm:spPr/>
    </dgm:pt>
    <dgm:pt modelId="{D36D94F9-B394-9342-B2D3-7764C8B9C66F}" type="pres">
      <dgm:prSet presAssocID="{4EA349B3-E6D0-4E4E-95C4-6510854C86F5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1FD580EB-D950-6049-960C-A17340569580}" type="pres">
      <dgm:prSet presAssocID="{4EA349B3-E6D0-4E4E-95C4-6510854C86F5}" presName="parentText" presStyleLbl="node1" presStyleIdx="1" presStyleCnt="3" custScaleX="150037" custScaleY="142566" custLinFactNeighborX="-90383" custLinFactNeighborY="-4765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E8E3C0-1FC1-234F-8554-56209A4382EE}" type="pres">
      <dgm:prSet presAssocID="{4EA349B3-E6D0-4E4E-95C4-6510854C86F5}" presName="negativeSpace" presStyleCnt="0"/>
      <dgm:spPr/>
    </dgm:pt>
    <dgm:pt modelId="{5AED4FFA-BEC7-1C43-9EBC-BF02B10D0BF7}" type="pres">
      <dgm:prSet presAssocID="{4EA349B3-E6D0-4E4E-95C4-6510854C86F5}" presName="childText" presStyleLbl="conFgAcc1" presStyleIdx="1" presStyleCnt="3">
        <dgm:presLayoutVars>
          <dgm:bulletEnabled val="1"/>
        </dgm:presLayoutVars>
      </dgm:prSet>
      <dgm:spPr/>
    </dgm:pt>
    <dgm:pt modelId="{4366C478-EBE2-754A-968D-D393F17470CB}" type="pres">
      <dgm:prSet presAssocID="{2B8E7FFF-BA2F-6B45-9E18-B54FFFC318BB}" presName="spaceBetweenRectangles" presStyleCnt="0"/>
      <dgm:spPr/>
    </dgm:pt>
    <dgm:pt modelId="{DBF9D6D5-9C2A-AA4E-A909-14348EBA3362}" type="pres">
      <dgm:prSet presAssocID="{F22D569F-5F7A-C148-A887-377CEB87A9A3}" presName="parentLin" presStyleCnt="0"/>
      <dgm:spPr/>
    </dgm:pt>
    <dgm:pt modelId="{D13BF8C0-A569-5A44-B515-1BBD4B194E78}" type="pres">
      <dgm:prSet presAssocID="{F22D569F-5F7A-C148-A887-377CEB87A9A3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95216530-6862-5145-95DA-0D9929BCBD1C}" type="pres">
      <dgm:prSet presAssocID="{F22D569F-5F7A-C148-A887-377CEB87A9A3}" presName="parentText" presStyleLbl="node1" presStyleIdx="2" presStyleCnt="3" custScaleX="142857" custLinFactNeighborX="-96435" custLinFactNeighborY="-9043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1E705F-9BE4-FA4F-B570-EBAEEC941C26}" type="pres">
      <dgm:prSet presAssocID="{F22D569F-5F7A-C148-A887-377CEB87A9A3}" presName="negativeSpace" presStyleCnt="0"/>
      <dgm:spPr/>
    </dgm:pt>
    <dgm:pt modelId="{1B3FDDEA-8455-5F45-B892-C4E1A11A933E}" type="pres">
      <dgm:prSet presAssocID="{F22D569F-5F7A-C148-A887-377CEB87A9A3}" presName="childText" presStyleLbl="conFgAcc1" presStyleIdx="2" presStyleCnt="3" custScaleX="100000" custScaleY="69213" custLinFactNeighborX="-1894" custLinFactNeighborY="-14756">
        <dgm:presLayoutVars>
          <dgm:bulletEnabled val="1"/>
        </dgm:presLayoutVars>
      </dgm:prSet>
      <dgm:spPr>
        <a:xfrm>
          <a:off x="0" y="4454602"/>
          <a:ext cx="8964488" cy="806400"/>
        </a:xfrm>
        <a:prstGeom prst="rect">
          <a:avLst/>
        </a:prstGeom>
      </dgm:spPr>
      <dgm:t>
        <a:bodyPr/>
        <a:lstStyle/>
        <a:p>
          <a:endParaRPr lang="el-GR"/>
        </a:p>
      </dgm:t>
    </dgm:pt>
  </dgm:ptLst>
  <dgm:cxnLst>
    <dgm:cxn modelId="{0E61A1B1-C2EE-ED45-9180-97546381ADE6}" srcId="{F7EF3385-7BA7-734B-8042-4FCB71B3647F}" destId="{C286D231-DC28-2A4D-9E36-4058EDBF6A77}" srcOrd="0" destOrd="0" parTransId="{D0106077-3762-8E4F-AE5B-20189FDEEF51}" sibTransId="{C7430BA9-5153-B644-ADD1-D0123211D705}"/>
    <dgm:cxn modelId="{FEEC3A05-C08A-FB45-8427-9DA407625051}" type="presOf" srcId="{4EA349B3-E6D0-4E4E-95C4-6510854C86F5}" destId="{D36D94F9-B394-9342-B2D3-7764C8B9C66F}" srcOrd="0" destOrd="0" presId="urn:microsoft.com/office/officeart/2005/8/layout/list1"/>
    <dgm:cxn modelId="{B5D7AA20-CC22-44A1-9F29-F611922A3E22}" type="presOf" srcId="{537D2921-1311-492D-BB44-B8D2192692C4}" destId="{1B3FDDEA-8455-5F45-B892-C4E1A11A933E}" srcOrd="0" destOrd="0" presId="urn:microsoft.com/office/officeart/2005/8/layout/list1"/>
    <dgm:cxn modelId="{35AD30DF-99A7-4A45-9CA3-B755CC8B3BD6}" type="presOf" srcId="{F22D569F-5F7A-C148-A887-377CEB87A9A3}" destId="{95216530-6862-5145-95DA-0D9929BCBD1C}" srcOrd="1" destOrd="0" presId="urn:microsoft.com/office/officeart/2005/8/layout/list1"/>
    <dgm:cxn modelId="{6CE8B589-68A1-BF42-A1E2-DAA486FF06BC}" type="presOf" srcId="{4EA349B3-E6D0-4E4E-95C4-6510854C86F5}" destId="{1FD580EB-D950-6049-960C-A17340569580}" srcOrd="1" destOrd="0" presId="urn:microsoft.com/office/officeart/2005/8/layout/list1"/>
    <dgm:cxn modelId="{606B573A-2A63-E246-90B7-5F779D8C6191}" type="presOf" srcId="{C286D231-DC28-2A4D-9E36-4058EDBF6A77}" destId="{981B6481-5F7C-AA40-8801-A639CF530BCD}" srcOrd="0" destOrd="0" presId="urn:microsoft.com/office/officeart/2005/8/layout/list1"/>
    <dgm:cxn modelId="{98245667-EF49-4CC2-A27E-EF2949167A59}" srcId="{F22D569F-5F7A-C148-A887-377CEB87A9A3}" destId="{537D2921-1311-492D-BB44-B8D2192692C4}" srcOrd="0" destOrd="0" parTransId="{628B77CC-86E9-49D9-AB3B-A68C097FC965}" sibTransId="{D37D3979-B719-48FF-8EDA-468BFFFDDC01}"/>
    <dgm:cxn modelId="{C095B902-93A7-FB46-A6C2-15C73F838D18}" type="presOf" srcId="{C286D231-DC28-2A4D-9E36-4058EDBF6A77}" destId="{82BB6F22-0872-6846-81B0-86A853ECBA18}" srcOrd="1" destOrd="0" presId="urn:microsoft.com/office/officeart/2005/8/layout/list1"/>
    <dgm:cxn modelId="{81DE6DD9-D9B2-CB42-A52A-EFD9B7B1CD9C}" srcId="{F7EF3385-7BA7-734B-8042-4FCB71B3647F}" destId="{F22D569F-5F7A-C148-A887-377CEB87A9A3}" srcOrd="2" destOrd="0" parTransId="{BE130E1F-8763-AD47-914C-BF59A105F8FB}" sibTransId="{25D60403-6615-084F-87F4-FB6FF7DE8D04}"/>
    <dgm:cxn modelId="{8B97F95A-5548-3746-905E-E147C0A3B97A}" srcId="{F7EF3385-7BA7-734B-8042-4FCB71B3647F}" destId="{4EA349B3-E6D0-4E4E-95C4-6510854C86F5}" srcOrd="1" destOrd="0" parTransId="{9FBA44E6-A22F-B444-B0A0-F43D45D4017E}" sibTransId="{2B8E7FFF-BA2F-6B45-9E18-B54FFFC318BB}"/>
    <dgm:cxn modelId="{224BD72D-3BB9-3641-A824-DFF5140ACF7C}" type="presOf" srcId="{F22D569F-5F7A-C148-A887-377CEB87A9A3}" destId="{D13BF8C0-A569-5A44-B515-1BBD4B194E78}" srcOrd="0" destOrd="0" presId="urn:microsoft.com/office/officeart/2005/8/layout/list1"/>
    <dgm:cxn modelId="{D03E732E-3EE1-104E-AEF8-30AEE77CDBF8}" type="presOf" srcId="{F7EF3385-7BA7-734B-8042-4FCB71B3647F}" destId="{AE589533-D2A3-524B-9622-BA55DF2EA54C}" srcOrd="0" destOrd="0" presId="urn:microsoft.com/office/officeart/2005/8/layout/list1"/>
    <dgm:cxn modelId="{15379BA5-3B5D-E240-97EA-C64135370542}" type="presParOf" srcId="{AE589533-D2A3-524B-9622-BA55DF2EA54C}" destId="{42391D00-628E-6149-B963-984D666452F5}" srcOrd="0" destOrd="0" presId="urn:microsoft.com/office/officeart/2005/8/layout/list1"/>
    <dgm:cxn modelId="{D9B6D66E-5352-9646-9683-D3945057A90F}" type="presParOf" srcId="{42391D00-628E-6149-B963-984D666452F5}" destId="{981B6481-5F7C-AA40-8801-A639CF530BCD}" srcOrd="0" destOrd="0" presId="urn:microsoft.com/office/officeart/2005/8/layout/list1"/>
    <dgm:cxn modelId="{EB39959B-F0F8-2249-B7CF-E3AE9707A10B}" type="presParOf" srcId="{42391D00-628E-6149-B963-984D666452F5}" destId="{82BB6F22-0872-6846-81B0-86A853ECBA18}" srcOrd="1" destOrd="0" presId="urn:microsoft.com/office/officeart/2005/8/layout/list1"/>
    <dgm:cxn modelId="{2CBFDED3-660F-FB45-8078-B371BAFC2208}" type="presParOf" srcId="{AE589533-D2A3-524B-9622-BA55DF2EA54C}" destId="{A98DDDC6-8A8E-0F45-BF46-956E5503409F}" srcOrd="1" destOrd="0" presId="urn:microsoft.com/office/officeart/2005/8/layout/list1"/>
    <dgm:cxn modelId="{042E80F6-3CF8-3542-8706-E90FDE1C87AA}" type="presParOf" srcId="{AE589533-D2A3-524B-9622-BA55DF2EA54C}" destId="{50270A5A-79C4-CE48-A83F-C007056DAE68}" srcOrd="2" destOrd="0" presId="urn:microsoft.com/office/officeart/2005/8/layout/list1"/>
    <dgm:cxn modelId="{BC4F97A0-63FE-E14B-8879-AC25A1506071}" type="presParOf" srcId="{AE589533-D2A3-524B-9622-BA55DF2EA54C}" destId="{B61A489B-CFBA-5848-8ED7-E32305C99685}" srcOrd="3" destOrd="0" presId="urn:microsoft.com/office/officeart/2005/8/layout/list1"/>
    <dgm:cxn modelId="{EA740992-8CE3-8F4D-9EB7-EA3869824ABF}" type="presParOf" srcId="{AE589533-D2A3-524B-9622-BA55DF2EA54C}" destId="{35794F5F-0944-3D46-83CE-794CC0124932}" srcOrd="4" destOrd="0" presId="urn:microsoft.com/office/officeart/2005/8/layout/list1"/>
    <dgm:cxn modelId="{9FCDA0E6-E1B4-0F48-A406-76241443B14B}" type="presParOf" srcId="{35794F5F-0944-3D46-83CE-794CC0124932}" destId="{D36D94F9-B394-9342-B2D3-7764C8B9C66F}" srcOrd="0" destOrd="0" presId="urn:microsoft.com/office/officeart/2005/8/layout/list1"/>
    <dgm:cxn modelId="{970556E0-8E8B-1A4C-91AF-4228A11448C5}" type="presParOf" srcId="{35794F5F-0944-3D46-83CE-794CC0124932}" destId="{1FD580EB-D950-6049-960C-A17340569580}" srcOrd="1" destOrd="0" presId="urn:microsoft.com/office/officeart/2005/8/layout/list1"/>
    <dgm:cxn modelId="{F4E78E64-0EAB-8B4C-81EE-066211DA669F}" type="presParOf" srcId="{AE589533-D2A3-524B-9622-BA55DF2EA54C}" destId="{EFE8E3C0-1FC1-234F-8554-56209A4382EE}" srcOrd="5" destOrd="0" presId="urn:microsoft.com/office/officeart/2005/8/layout/list1"/>
    <dgm:cxn modelId="{0F041FD0-16B7-3246-B301-AA0E2B3CCE25}" type="presParOf" srcId="{AE589533-D2A3-524B-9622-BA55DF2EA54C}" destId="{5AED4FFA-BEC7-1C43-9EBC-BF02B10D0BF7}" srcOrd="6" destOrd="0" presId="urn:microsoft.com/office/officeart/2005/8/layout/list1"/>
    <dgm:cxn modelId="{DE8F14F3-A2CD-8041-AD93-63A6237D0D96}" type="presParOf" srcId="{AE589533-D2A3-524B-9622-BA55DF2EA54C}" destId="{4366C478-EBE2-754A-968D-D393F17470CB}" srcOrd="7" destOrd="0" presId="urn:microsoft.com/office/officeart/2005/8/layout/list1"/>
    <dgm:cxn modelId="{9D3B2188-810C-6E44-87D6-4A5F052CBB04}" type="presParOf" srcId="{AE589533-D2A3-524B-9622-BA55DF2EA54C}" destId="{DBF9D6D5-9C2A-AA4E-A909-14348EBA3362}" srcOrd="8" destOrd="0" presId="urn:microsoft.com/office/officeart/2005/8/layout/list1"/>
    <dgm:cxn modelId="{4C4969E6-E2E0-9447-AECC-980DBAA55816}" type="presParOf" srcId="{DBF9D6D5-9C2A-AA4E-A909-14348EBA3362}" destId="{D13BF8C0-A569-5A44-B515-1BBD4B194E78}" srcOrd="0" destOrd="0" presId="urn:microsoft.com/office/officeart/2005/8/layout/list1"/>
    <dgm:cxn modelId="{6CFEB281-D723-294D-8AB7-8595B986FC70}" type="presParOf" srcId="{DBF9D6D5-9C2A-AA4E-A909-14348EBA3362}" destId="{95216530-6862-5145-95DA-0D9929BCBD1C}" srcOrd="1" destOrd="0" presId="urn:microsoft.com/office/officeart/2005/8/layout/list1"/>
    <dgm:cxn modelId="{692E7299-9424-5546-BDB3-61237D16A12E}" type="presParOf" srcId="{AE589533-D2A3-524B-9622-BA55DF2EA54C}" destId="{BF1E705F-9BE4-FA4F-B570-EBAEEC941C26}" srcOrd="9" destOrd="0" presId="urn:microsoft.com/office/officeart/2005/8/layout/list1"/>
    <dgm:cxn modelId="{15BFCF5F-6FC4-D749-B874-63B5B0EA22C5}" type="presParOf" srcId="{AE589533-D2A3-524B-9622-BA55DF2EA54C}" destId="{1B3FDDEA-8455-5F45-B892-C4E1A11A93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BD8DC-EAFF-0146-AA48-711A90B6FE1A}">
      <dsp:nvSpPr>
        <dsp:cNvPr id="0" name=""/>
        <dsp:cNvSpPr/>
      </dsp:nvSpPr>
      <dsp:spPr>
        <a:xfrm rot="5400000">
          <a:off x="-145236" y="148144"/>
          <a:ext cx="968243" cy="677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1</a:t>
          </a:r>
        </a:p>
      </dsp:txBody>
      <dsp:txXfrm rot="-5400000">
        <a:off x="1" y="341792"/>
        <a:ext cx="677770" cy="290473"/>
      </dsp:txXfrm>
    </dsp:sp>
    <dsp:sp modelId="{A8CA119B-85C4-E547-A08C-103B4A76B9BE}">
      <dsp:nvSpPr>
        <dsp:cNvPr id="0" name=""/>
        <dsp:cNvSpPr/>
      </dsp:nvSpPr>
      <dsp:spPr>
        <a:xfrm rot="5400000">
          <a:off x="4172256" y="-3528071"/>
          <a:ext cx="629358" cy="768550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/>
            <a:t>Ανάλυση προφίλ και αναγκών της σχολικής μονάδας</a:t>
          </a:r>
          <a:endParaRPr lang="en-US" sz="2400" kern="1200" dirty="0"/>
        </a:p>
      </dsp:txBody>
      <dsp:txXfrm rot="-5400000">
        <a:off x="644185" y="30723"/>
        <a:ext cx="7654778" cy="567912"/>
      </dsp:txXfrm>
    </dsp:sp>
    <dsp:sp modelId="{A75FB8E6-B577-C047-A246-3EC38222D916}">
      <dsp:nvSpPr>
        <dsp:cNvPr id="0" name=""/>
        <dsp:cNvSpPr/>
      </dsp:nvSpPr>
      <dsp:spPr>
        <a:xfrm rot="5400000">
          <a:off x="-145236" y="1019051"/>
          <a:ext cx="968243" cy="677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2</a:t>
          </a:r>
          <a:endParaRPr lang="en-US" sz="1900" kern="1200" dirty="0"/>
        </a:p>
      </dsp:txBody>
      <dsp:txXfrm rot="-5400000">
        <a:off x="1" y="1212699"/>
        <a:ext cx="677770" cy="290473"/>
      </dsp:txXfrm>
    </dsp:sp>
    <dsp:sp modelId="{03466192-91FA-604D-A3BB-75C73FA33E3B}">
      <dsp:nvSpPr>
        <dsp:cNvPr id="0" name=""/>
        <dsp:cNvSpPr/>
      </dsp:nvSpPr>
      <dsp:spPr>
        <a:xfrm rot="5400000">
          <a:off x="4205842" y="-2654256"/>
          <a:ext cx="629358" cy="7685501"/>
        </a:xfrm>
        <a:prstGeom prst="round2Same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/>
            <a:t>Ανάγκη επιμόρφωσης  - </a:t>
          </a:r>
          <a:r>
            <a:rPr lang="en-US" sz="2400" kern="1200" dirty="0"/>
            <a:t>Erasmus+</a:t>
          </a:r>
          <a:r>
            <a:rPr lang="el-GR" sz="2400" kern="1200" dirty="0"/>
            <a:t>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KA01</a:t>
          </a:r>
          <a:endParaRPr lang="en-US" sz="2400" kern="1200" dirty="0"/>
        </a:p>
      </dsp:txBody>
      <dsp:txXfrm rot="-5400000">
        <a:off x="677771" y="904538"/>
        <a:ext cx="7654778" cy="567912"/>
      </dsp:txXfrm>
    </dsp:sp>
    <dsp:sp modelId="{AA607C29-BDE2-BA4D-8398-E43BE81BCDA7}">
      <dsp:nvSpPr>
        <dsp:cNvPr id="0" name=""/>
        <dsp:cNvSpPr/>
      </dsp:nvSpPr>
      <dsp:spPr>
        <a:xfrm rot="5400000">
          <a:off x="-145236" y="1889957"/>
          <a:ext cx="968243" cy="677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3</a:t>
          </a:r>
          <a:endParaRPr lang="en-US" sz="1900" kern="1200" dirty="0"/>
        </a:p>
      </dsp:txBody>
      <dsp:txXfrm rot="-5400000">
        <a:off x="1" y="2083605"/>
        <a:ext cx="677770" cy="290473"/>
      </dsp:txXfrm>
    </dsp:sp>
    <dsp:sp modelId="{1B715FC4-E2F9-764C-BEAB-7B60B46B503A}">
      <dsp:nvSpPr>
        <dsp:cNvPr id="0" name=""/>
        <dsp:cNvSpPr/>
      </dsp:nvSpPr>
      <dsp:spPr>
        <a:xfrm rot="5400000">
          <a:off x="4205842" y="-1780971"/>
          <a:ext cx="629358" cy="768550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/>
            <a:t>Ανάγκη επιλογής συνεργατών </a:t>
          </a:r>
          <a:r>
            <a:rPr lang="mr-IN" sz="2400" kern="1200" dirty="0"/>
            <a:t>–</a:t>
          </a:r>
          <a:r>
            <a:rPr lang="el-GR" sz="2400" kern="1200" dirty="0"/>
            <a:t> ΠΙ, ΕΠΚ </a:t>
          </a:r>
          <a:endParaRPr lang="en-US" sz="2400" kern="1200" dirty="0"/>
        </a:p>
      </dsp:txBody>
      <dsp:txXfrm rot="-5400000">
        <a:off x="677771" y="1777823"/>
        <a:ext cx="7654778" cy="567912"/>
      </dsp:txXfrm>
    </dsp:sp>
    <dsp:sp modelId="{E51E40F2-A5EA-0542-AD21-F20EA2CE7F95}">
      <dsp:nvSpPr>
        <dsp:cNvPr id="0" name=""/>
        <dsp:cNvSpPr/>
      </dsp:nvSpPr>
      <dsp:spPr>
        <a:xfrm rot="5400000">
          <a:off x="-145236" y="2760864"/>
          <a:ext cx="968243" cy="677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4</a:t>
          </a:r>
          <a:endParaRPr lang="en-US" sz="1900" kern="1200" dirty="0"/>
        </a:p>
      </dsp:txBody>
      <dsp:txXfrm rot="-5400000">
        <a:off x="1" y="2954512"/>
        <a:ext cx="677770" cy="290473"/>
      </dsp:txXfrm>
    </dsp:sp>
    <dsp:sp modelId="{F3063F5F-E46B-1244-9892-DE1C88D5880A}">
      <dsp:nvSpPr>
        <dsp:cNvPr id="0" name=""/>
        <dsp:cNvSpPr/>
      </dsp:nvSpPr>
      <dsp:spPr>
        <a:xfrm rot="5400000">
          <a:off x="4205842" y="320"/>
          <a:ext cx="629358" cy="768550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/>
            <a:t>Καταρτισμός σχεδίου δράσης (εκπαιδευτικό κομμάτι και ερευνητικό κομμάτι-Ευρωπαϊκό Παν. Κύπρου)</a:t>
          </a:r>
          <a:endParaRPr lang="en-US" sz="2400" kern="1200" dirty="0"/>
        </a:p>
      </dsp:txBody>
      <dsp:txXfrm rot="-5400000">
        <a:off x="677771" y="3559115"/>
        <a:ext cx="7654778" cy="567912"/>
      </dsp:txXfrm>
    </dsp:sp>
    <dsp:sp modelId="{0D167054-3852-9642-9E70-F122CF355A97}">
      <dsp:nvSpPr>
        <dsp:cNvPr id="0" name=""/>
        <dsp:cNvSpPr/>
      </dsp:nvSpPr>
      <dsp:spPr>
        <a:xfrm rot="5400000">
          <a:off x="-145236" y="3631770"/>
          <a:ext cx="968243" cy="677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5</a:t>
          </a:r>
          <a:endParaRPr lang="en-US" sz="1900" kern="1200" dirty="0"/>
        </a:p>
      </dsp:txBody>
      <dsp:txXfrm rot="-5400000">
        <a:off x="1" y="3825418"/>
        <a:ext cx="677770" cy="290473"/>
      </dsp:txXfrm>
    </dsp:sp>
    <dsp:sp modelId="{7494F223-F0C2-8A4B-BDB3-7ACC04E82428}">
      <dsp:nvSpPr>
        <dsp:cNvPr id="0" name=""/>
        <dsp:cNvSpPr/>
      </dsp:nvSpPr>
      <dsp:spPr>
        <a:xfrm rot="5400000">
          <a:off x="4205842" y="-863775"/>
          <a:ext cx="629358" cy="768550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/>
            <a:t>Σύνδεση με την Επαγγελματική Μάθηση, τον 1</a:t>
          </a:r>
          <a:r>
            <a:rPr lang="el-GR" sz="2400" kern="1200" baseline="30000" dirty="0"/>
            <a:t>ο</a:t>
          </a:r>
          <a:r>
            <a:rPr lang="el-GR" sz="2400" kern="1200" dirty="0"/>
            <a:t> υπό έμφαση στόχο, τα Καινοτόμα Σχολεία</a:t>
          </a:r>
          <a:endParaRPr lang="en-US" sz="2400" kern="1200" dirty="0"/>
        </a:p>
      </dsp:txBody>
      <dsp:txXfrm rot="-5400000">
        <a:off x="677771" y="2695019"/>
        <a:ext cx="7654778" cy="567912"/>
      </dsp:txXfrm>
    </dsp:sp>
    <dsp:sp modelId="{9872CFFF-B516-D340-8903-34CDB8ACAD7E}">
      <dsp:nvSpPr>
        <dsp:cNvPr id="0" name=""/>
        <dsp:cNvSpPr/>
      </dsp:nvSpPr>
      <dsp:spPr>
        <a:xfrm rot="5400000">
          <a:off x="-145236" y="4502676"/>
          <a:ext cx="968243" cy="677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6</a:t>
          </a:r>
          <a:endParaRPr lang="en-US" sz="1900" kern="1200" dirty="0"/>
        </a:p>
      </dsp:txBody>
      <dsp:txXfrm rot="-5400000">
        <a:off x="1" y="4696324"/>
        <a:ext cx="677770" cy="290473"/>
      </dsp:txXfrm>
    </dsp:sp>
    <dsp:sp modelId="{71398550-47CF-624B-95CD-D018BB181DB8}">
      <dsp:nvSpPr>
        <dsp:cNvPr id="0" name=""/>
        <dsp:cNvSpPr/>
      </dsp:nvSpPr>
      <dsp:spPr>
        <a:xfrm rot="5400000">
          <a:off x="4205842" y="792406"/>
          <a:ext cx="629358" cy="768550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/>
            <a:t>Προώθηση </a:t>
          </a:r>
          <a:r>
            <a:rPr lang="mr-IN" sz="2400" kern="1200" dirty="0"/>
            <a:t>–</a:t>
          </a:r>
          <a:r>
            <a:rPr lang="el-GR" sz="2400" kern="1200" dirty="0"/>
            <a:t> Υλοποίηση</a:t>
          </a:r>
          <a:endParaRPr lang="en-US" sz="2400" kern="1200" dirty="0"/>
        </a:p>
      </dsp:txBody>
      <dsp:txXfrm rot="-5400000">
        <a:off x="677771" y="4351201"/>
        <a:ext cx="7654778" cy="567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0A5A-79C4-CE48-A83F-C007056DAE68}">
      <dsp:nvSpPr>
        <dsp:cNvPr id="0" name=""/>
        <dsp:cNvSpPr/>
      </dsp:nvSpPr>
      <dsp:spPr>
        <a:xfrm>
          <a:off x="0" y="29820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B6F22-0872-6846-81B0-86A853ECBA18}">
      <dsp:nvSpPr>
        <dsp:cNvPr id="0" name=""/>
        <dsp:cNvSpPr/>
      </dsp:nvSpPr>
      <dsp:spPr>
        <a:xfrm>
          <a:off x="389132" y="77236"/>
          <a:ext cx="8569253" cy="427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Προαγωγή ανώτερων γνωστικών λειτουργιών</a:t>
          </a:r>
          <a:endParaRPr lang="en-US" sz="2400" kern="1200" dirty="0"/>
        </a:p>
      </dsp:txBody>
      <dsp:txXfrm>
        <a:off x="410006" y="98110"/>
        <a:ext cx="8527505" cy="385856"/>
      </dsp:txXfrm>
    </dsp:sp>
    <dsp:sp modelId="{5AED4FFA-BEC7-1C43-9EBC-BF02B10D0BF7}">
      <dsp:nvSpPr>
        <dsp:cNvPr id="0" name=""/>
        <dsp:cNvSpPr/>
      </dsp:nvSpPr>
      <dsp:spPr>
        <a:xfrm>
          <a:off x="0" y="93324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580EB-D950-6049-960C-A17340569580}">
      <dsp:nvSpPr>
        <dsp:cNvPr id="0" name=""/>
        <dsp:cNvSpPr/>
      </dsp:nvSpPr>
      <dsp:spPr>
        <a:xfrm>
          <a:off x="426776" y="726600"/>
          <a:ext cx="853551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Κατανόηση αφηρημένων εννοιών</a:t>
          </a:r>
          <a:endParaRPr lang="en-US" sz="2400" kern="1200" dirty="0"/>
        </a:p>
      </dsp:txBody>
      <dsp:txXfrm>
        <a:off x="446951" y="746775"/>
        <a:ext cx="8495164" cy="372930"/>
      </dsp:txXfrm>
    </dsp:sp>
    <dsp:sp modelId="{1B3FDDEA-8455-5F45-B892-C4E1A11A933E}">
      <dsp:nvSpPr>
        <dsp:cNvPr id="0" name=""/>
        <dsp:cNvSpPr/>
      </dsp:nvSpPr>
      <dsp:spPr>
        <a:xfrm>
          <a:off x="0" y="156828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16530-6862-5145-95DA-0D9929BCBD1C}">
      <dsp:nvSpPr>
        <dsp:cNvPr id="0" name=""/>
        <dsp:cNvSpPr/>
      </dsp:nvSpPr>
      <dsp:spPr>
        <a:xfrm>
          <a:off x="426776" y="1361640"/>
          <a:ext cx="853551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Μετασχηματισμός του περιεχομένου</a:t>
          </a:r>
          <a:endParaRPr lang="en-US" sz="2400" kern="1200" dirty="0"/>
        </a:p>
      </dsp:txBody>
      <dsp:txXfrm>
        <a:off x="446951" y="1381815"/>
        <a:ext cx="8495164" cy="372930"/>
      </dsp:txXfrm>
    </dsp:sp>
    <dsp:sp modelId="{B81A96D7-FEBF-3E4E-8851-A9AAF027380A}">
      <dsp:nvSpPr>
        <dsp:cNvPr id="0" name=""/>
        <dsp:cNvSpPr/>
      </dsp:nvSpPr>
      <dsp:spPr>
        <a:xfrm>
          <a:off x="0" y="220332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CDC06-2100-BF4E-B5DC-170DC3D76AEB}">
      <dsp:nvSpPr>
        <dsp:cNvPr id="0" name=""/>
        <dsp:cNvSpPr/>
      </dsp:nvSpPr>
      <dsp:spPr>
        <a:xfrm>
          <a:off x="426776" y="1996680"/>
          <a:ext cx="853551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Απόδοση περιεχομένου που διαφορετικά θα ήταν δύσκολο να αποδοθεί</a:t>
          </a:r>
          <a:endParaRPr lang="en-US" sz="1900" kern="1200" dirty="0"/>
        </a:p>
      </dsp:txBody>
      <dsp:txXfrm>
        <a:off x="446951" y="2016855"/>
        <a:ext cx="8495164" cy="372930"/>
      </dsp:txXfrm>
    </dsp:sp>
    <dsp:sp modelId="{4F5D986E-3579-5B44-98B7-641AC4B2ACC9}">
      <dsp:nvSpPr>
        <dsp:cNvPr id="0" name=""/>
        <dsp:cNvSpPr/>
      </dsp:nvSpPr>
      <dsp:spPr>
        <a:xfrm>
          <a:off x="0" y="283836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3F3B9-5168-A24F-A2C4-F6453F26C4D5}">
      <dsp:nvSpPr>
        <dsp:cNvPr id="0" name=""/>
        <dsp:cNvSpPr/>
      </dsp:nvSpPr>
      <dsp:spPr>
        <a:xfrm>
          <a:off x="426776" y="2631720"/>
          <a:ext cx="853551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Παροχή απλής και δομημένης ανατροφοδότησης</a:t>
          </a:r>
          <a:endParaRPr lang="en-US" sz="2400" kern="1200" dirty="0"/>
        </a:p>
      </dsp:txBody>
      <dsp:txXfrm>
        <a:off x="446951" y="2651895"/>
        <a:ext cx="8495164" cy="372930"/>
      </dsp:txXfrm>
    </dsp:sp>
    <dsp:sp modelId="{C3A0C06E-D013-CA41-896C-9F62B9344A62}">
      <dsp:nvSpPr>
        <dsp:cNvPr id="0" name=""/>
        <dsp:cNvSpPr/>
      </dsp:nvSpPr>
      <dsp:spPr>
        <a:xfrm>
          <a:off x="0" y="347340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FE37F-B3F4-B942-88FA-A78996941D43}">
      <dsp:nvSpPr>
        <dsp:cNvPr id="0" name=""/>
        <dsp:cNvSpPr/>
      </dsp:nvSpPr>
      <dsp:spPr>
        <a:xfrm>
          <a:off x="426776" y="3266760"/>
          <a:ext cx="853551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Φορητότητα των συσκευών</a:t>
          </a:r>
          <a:endParaRPr lang="en-US" sz="2400" kern="1200" dirty="0"/>
        </a:p>
      </dsp:txBody>
      <dsp:txXfrm>
        <a:off x="446951" y="3286935"/>
        <a:ext cx="8495164" cy="372930"/>
      </dsp:txXfrm>
    </dsp:sp>
    <dsp:sp modelId="{108DC10A-8047-DD40-A695-E695BD617D18}">
      <dsp:nvSpPr>
        <dsp:cNvPr id="0" name=""/>
        <dsp:cNvSpPr/>
      </dsp:nvSpPr>
      <dsp:spPr>
        <a:xfrm>
          <a:off x="0" y="4108440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7F09A-B13E-AC4A-A8A5-49E75D6AD2B5}">
      <dsp:nvSpPr>
        <dsp:cNvPr id="0" name=""/>
        <dsp:cNvSpPr/>
      </dsp:nvSpPr>
      <dsp:spPr>
        <a:xfrm>
          <a:off x="372936" y="3901800"/>
          <a:ext cx="8591395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Ο χειρισμός των νέων τεχνολογιών περνά στα χέρια των παιδιών</a:t>
          </a:r>
          <a:endParaRPr lang="en-US" sz="2000" kern="1200" dirty="0"/>
        </a:p>
      </dsp:txBody>
      <dsp:txXfrm>
        <a:off x="393111" y="3921975"/>
        <a:ext cx="8551045" cy="372930"/>
      </dsp:txXfrm>
    </dsp:sp>
    <dsp:sp modelId="{4A742FB5-105C-9C4F-87F4-FD3D4E912B78}">
      <dsp:nvSpPr>
        <dsp:cNvPr id="0" name=""/>
        <dsp:cNvSpPr/>
      </dsp:nvSpPr>
      <dsp:spPr>
        <a:xfrm>
          <a:off x="0" y="4835303"/>
          <a:ext cx="89644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D4B83-E152-DF4B-B09C-9F04B3EE1ABD}">
      <dsp:nvSpPr>
        <dsp:cNvPr id="0" name=""/>
        <dsp:cNvSpPr/>
      </dsp:nvSpPr>
      <dsp:spPr>
        <a:xfrm>
          <a:off x="426776" y="4536840"/>
          <a:ext cx="8535514" cy="505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n-US" sz="2000" kern="1200" dirty="0"/>
            <a:t>Περισσότερες ευκαιρίες για διαδραστικότητα</a:t>
          </a:r>
          <a:endParaRPr lang="en-US" sz="2000" kern="1200" dirty="0"/>
        </a:p>
      </dsp:txBody>
      <dsp:txXfrm>
        <a:off x="451433" y="4561497"/>
        <a:ext cx="8486200" cy="455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0A5A-79C4-CE48-A83F-C007056DAE68}">
      <dsp:nvSpPr>
        <dsp:cNvPr id="0" name=""/>
        <dsp:cNvSpPr/>
      </dsp:nvSpPr>
      <dsp:spPr>
        <a:xfrm>
          <a:off x="0" y="522965"/>
          <a:ext cx="8964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B6F22-0872-6846-81B0-86A853ECBA18}">
      <dsp:nvSpPr>
        <dsp:cNvPr id="0" name=""/>
        <dsp:cNvSpPr/>
      </dsp:nvSpPr>
      <dsp:spPr>
        <a:xfrm>
          <a:off x="389132" y="65254"/>
          <a:ext cx="8569253" cy="8857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Κόστος αγοράς  - αγορά αρχικά 13 </a:t>
          </a:r>
          <a:r>
            <a:rPr lang="en-US" sz="2400" kern="1200" dirty="0"/>
            <a:t>tablets </a:t>
          </a:r>
          <a:r>
            <a:rPr lang="el-GR" sz="2400" kern="1200" dirty="0"/>
            <a:t>– άλλα 15 από Σ.Γ</a:t>
          </a:r>
          <a:endParaRPr lang="en-US" sz="2400" kern="1200" dirty="0"/>
        </a:p>
      </dsp:txBody>
      <dsp:txXfrm>
        <a:off x="432371" y="108493"/>
        <a:ext cx="8482775" cy="799273"/>
      </dsp:txXfrm>
    </dsp:sp>
    <dsp:sp modelId="{5AED4FFA-BEC7-1C43-9EBC-BF02B10D0BF7}">
      <dsp:nvSpPr>
        <dsp:cNvPr id="0" name=""/>
        <dsp:cNvSpPr/>
      </dsp:nvSpPr>
      <dsp:spPr>
        <a:xfrm>
          <a:off x="0" y="1838405"/>
          <a:ext cx="8964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580EB-D950-6049-960C-A17340569580}">
      <dsp:nvSpPr>
        <dsp:cNvPr id="0" name=""/>
        <dsp:cNvSpPr/>
      </dsp:nvSpPr>
      <dsp:spPr>
        <a:xfrm>
          <a:off x="426776" y="1410365"/>
          <a:ext cx="8535514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Αποδοχή της καινοτομίας </a:t>
          </a:r>
          <a:r>
            <a:rPr lang="mr-IN" sz="2400" kern="1200" dirty="0"/>
            <a:t>–</a:t>
          </a:r>
          <a:r>
            <a:rPr lang="el-GR" sz="2400" kern="1200" dirty="0"/>
            <a:t> συμμετοχή εκπαιδευτικών</a:t>
          </a:r>
          <a:endParaRPr lang="en-US" sz="2400" kern="1200" dirty="0"/>
        </a:p>
      </dsp:txBody>
      <dsp:txXfrm>
        <a:off x="468566" y="1452155"/>
        <a:ext cx="8451934" cy="772500"/>
      </dsp:txXfrm>
    </dsp:sp>
    <dsp:sp modelId="{1B3FDDEA-8455-5F45-B892-C4E1A11A933E}">
      <dsp:nvSpPr>
        <dsp:cNvPr id="0" name=""/>
        <dsp:cNvSpPr/>
      </dsp:nvSpPr>
      <dsp:spPr>
        <a:xfrm>
          <a:off x="0" y="3153845"/>
          <a:ext cx="8964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16530-6862-5145-95DA-0D9929BCBD1C}">
      <dsp:nvSpPr>
        <dsp:cNvPr id="0" name=""/>
        <dsp:cNvSpPr/>
      </dsp:nvSpPr>
      <dsp:spPr>
        <a:xfrm>
          <a:off x="426776" y="2725805"/>
          <a:ext cx="8535514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Σωστή αξιοποίηση-συνέπεια, βιωσιμότητα προγράμματος</a:t>
          </a:r>
          <a:endParaRPr lang="en-US" sz="2400" kern="1200" dirty="0"/>
        </a:p>
      </dsp:txBody>
      <dsp:txXfrm>
        <a:off x="468566" y="2767595"/>
        <a:ext cx="8451934" cy="772500"/>
      </dsp:txXfrm>
    </dsp:sp>
    <dsp:sp modelId="{B81A96D7-FEBF-3E4E-8851-A9AAF027380A}">
      <dsp:nvSpPr>
        <dsp:cNvPr id="0" name=""/>
        <dsp:cNvSpPr/>
      </dsp:nvSpPr>
      <dsp:spPr>
        <a:xfrm>
          <a:off x="0" y="4469285"/>
          <a:ext cx="8964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CDC06-2100-BF4E-B5DC-170DC3D76AEB}">
      <dsp:nvSpPr>
        <dsp:cNvPr id="0" name=""/>
        <dsp:cNvSpPr/>
      </dsp:nvSpPr>
      <dsp:spPr>
        <a:xfrm>
          <a:off x="426776" y="4041245"/>
          <a:ext cx="8535514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Πρακτικά θέματα ασφάλειας φύλαξης, φόρτισης, μεταφοράς </a:t>
          </a:r>
          <a:r>
            <a:rPr lang="el-GR" sz="24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κ.λπ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68566" y="4083035"/>
        <a:ext cx="8451934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r">
              <a:defRPr sz="1200"/>
            </a:lvl1pPr>
          </a:lstStyle>
          <a:p>
            <a:fld id="{0CE8F237-739E-4082-BA2C-B1D814D89FFE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r">
              <a:defRPr sz="1200"/>
            </a:lvl1pPr>
          </a:lstStyle>
          <a:p>
            <a:fld id="{E444DC68-4651-4579-A4B5-11273F77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r">
              <a:defRPr sz="1200"/>
            </a:lvl1pPr>
          </a:lstStyle>
          <a:p>
            <a:fld id="{A8BF4B22-6DE2-468D-BC7D-3B94065D9784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4" tIns="45927" rIns="91854" bIns="45927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854" tIns="45927" rIns="91854" bIns="459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r">
              <a:defRPr sz="1200"/>
            </a:lvl1pPr>
          </a:lstStyle>
          <a:p>
            <a:fld id="{46F69EFD-9746-490D-A1DF-FD0016060F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53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42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28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0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52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78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78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EFD-9746-490D-A1DF-FD0016060F0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13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B4831-60D1-4D8C-B339-B31BEE287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6BA323-9599-4FA2-9478-F7D8412DC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F8BB7-6A7E-4F35-A44C-29A57971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9F2464-A5D1-4924-9B14-C2CEF77C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8AA31C-AC65-4981-884F-D8E3079E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04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91E4F-E5A9-4FD8-85B9-009255FD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63E3E3-476A-44F8-818E-178D6A0D6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194F5-C9BE-46D3-AED8-194884BE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E1455-5212-4FC6-971F-A8341C71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ADAD6F-96A0-4680-96E1-6D34321A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2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341128-D6FA-46E3-9C65-B64B832CB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3BE902-48BC-4B16-A5E1-ACD4C998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C64FA-8E0A-45B9-B464-0C8D7771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97AB9-1844-4111-974F-C56F4F16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E8DD8-37C8-4C17-A73A-70A5F3DF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18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D56BF-2C8A-4C4E-A422-97C00B6F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8DA924-7D2C-412A-9DF0-7D43067A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8615B0-A66A-4C1D-8833-BB2FD7DA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A35D2-CF70-4FEA-83C6-C52CB342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032E1-F1A4-4D2F-A56B-BADEEB0C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55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9AA89-E11F-4D4A-9A08-D856609B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A195B-2D22-4671-8D4D-4C268464E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FD7E87-62E4-468D-8583-F67176F0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8C0BE-B3F2-4C7A-A090-2ED84B25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5EA370-E52B-4B3E-892D-8412FF63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1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CB39B-D880-438B-9091-E0227539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37899-AAEE-4D5F-B510-0FCDB85AD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92897E-DDE5-4549-9D23-91D1A4DBC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AF599B-7177-49E6-BB4A-321D55EC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2CF58D-492E-4270-9BE9-D2FEDEB0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DA7211-93FA-49F6-A7B6-11FB1F0E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54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737B7-4A1F-44A4-BD87-5A81A191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8CF442-CFBB-4905-A319-EBD2E277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268083-04AB-4B3C-9394-82052B309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D412BA-FF07-467F-BF65-6835171F7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6EDCF6-2CA8-4677-80DF-07A35A971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386E53-59A6-473E-AB68-2245880B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385160-434D-44AB-91DF-3B830271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477F73-1B09-46CE-9F77-0157A212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1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3625D-CFF6-4346-AFB7-C166BCD9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54FAD9-D03E-408E-8108-C5299941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4F9FFC-3C80-4749-9632-D938CDED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0121B8-1539-475C-8EFF-8C5E5C9A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99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CA5660-877E-4EB1-B591-B593A892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637131-DD43-469D-B77B-1B988E43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79F9D3-0ACF-4349-8030-59A0AC03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75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FEE3D-3332-4C67-8562-834DAAC8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4E9E9D-E058-48C0-AFBA-7FCDD015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AA4F22-BEB2-4732-8E6E-46B3E9D7F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2282B7-D58A-4C58-BC2E-C44E4A7A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A38511-7A41-4DC0-87BE-1AF9DD7B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CAB936-9517-4464-91F3-5F820C9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49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DF859-862D-4EF8-9098-910CB84D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9FCBB4-FC4A-4D68-A810-1C0067F8A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549C50-FAF5-405A-9B0E-6FDEB6C2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B96CF0-B005-47F3-B6C7-BCD8EC6A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296786-153E-44CE-9BF1-CABE378F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45F246-3ECC-4FF4-995D-BD7968CE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81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8B9EE1-F3DD-458C-8E0F-9F27C60F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B7F15-59DA-4A65-80E0-2517574B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3FB86-195F-4EC5-8060-C184D38B0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11/6/2017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91780-0834-4AE4-8725-B4B52CFAD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E89B9-4CED-42D9-BF5E-6314FF4B1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18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3" y="714438"/>
            <a:ext cx="8229600" cy="22322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dirty="0"/>
              <a:t>Η αξιοποίηση των </a:t>
            </a:r>
            <a:r>
              <a:rPr lang="en-US" dirty="0"/>
              <a:t>tablets </a:t>
            </a:r>
            <a:r>
              <a:rPr lang="el-GR" dirty="0"/>
              <a:t>στη βελτίωση των μαθησιακών αποτελεσμάτων</a:t>
            </a:r>
            <a:endParaRPr lang="en-US" sz="3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B88DE79-4999-4F77-ABFF-BE95D1D7A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57169"/>
            <a:ext cx="3489162" cy="2613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4145" y="450912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Δημοτικό Σχολείο Μακεδονίτισσας Γ΄ -  Στυλιανός Λένας</a:t>
            </a:r>
          </a:p>
          <a:p>
            <a:endParaRPr lang="el-GR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l-GR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Πέμπτη    15   </a:t>
            </a:r>
            <a:r>
              <a:rPr lang="el-GR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Ιουνίου</a:t>
            </a:r>
            <a:r>
              <a:rPr lang="el-GR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l-GR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2017</a:t>
            </a:r>
          </a:p>
          <a:p>
            <a:endParaRPr lang="el-GR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221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dirty="0"/>
              <a:t>Πρόγραμμα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l-GR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l-GR" sz="1600" b="1" u="sng" dirty="0">
                <a:solidFill>
                  <a:schemeClr val="bg1"/>
                </a:solidFill>
              </a:rPr>
              <a:t>1</a:t>
            </a:r>
            <a:r>
              <a:rPr lang="el-GR" sz="1600" b="1" u="sng" baseline="30000" dirty="0">
                <a:solidFill>
                  <a:schemeClr val="bg1"/>
                </a:solidFill>
              </a:rPr>
              <a:t>ο</a:t>
            </a:r>
            <a:r>
              <a:rPr lang="el-GR" sz="1600" b="1" u="sng" dirty="0">
                <a:solidFill>
                  <a:schemeClr val="bg1"/>
                </a:solidFill>
              </a:rPr>
              <a:t> μάθημα</a:t>
            </a:r>
          </a:p>
          <a:p>
            <a:pPr>
              <a:lnSpc>
                <a:spcPct val="110000"/>
              </a:lnSpc>
            </a:pPr>
            <a:r>
              <a:rPr lang="el-GR" sz="1600" dirty="0">
                <a:solidFill>
                  <a:schemeClr val="bg1"/>
                </a:solidFill>
              </a:rPr>
              <a:t>- Κατασκευάσαμε το δικό μας ρομπότ με </a:t>
            </a:r>
            <a:r>
              <a:rPr lang="en-GB" sz="1600" dirty="0">
                <a:solidFill>
                  <a:schemeClr val="bg1"/>
                </a:solidFill>
              </a:rPr>
              <a:t>Engino ® </a:t>
            </a:r>
            <a:r>
              <a:rPr lang="el-GR" sz="1600" dirty="0">
                <a:solidFill>
                  <a:schemeClr val="bg1"/>
                </a:solidFill>
              </a:rPr>
              <a:t>(Μοντέλο </a:t>
            </a:r>
            <a:r>
              <a:rPr lang="en-GB" sz="1600" dirty="0">
                <a:solidFill>
                  <a:schemeClr val="bg1"/>
                </a:solidFill>
              </a:rPr>
              <a:t>Mini Bumper Engino)</a:t>
            </a:r>
            <a:endParaRPr lang="el-GR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l-GR" sz="1600" dirty="0">
                <a:solidFill>
                  <a:schemeClr val="bg1"/>
                </a:solidFill>
              </a:rPr>
              <a:t>- Αρχικός προγραμματισμός με </a:t>
            </a:r>
            <a:r>
              <a:rPr lang="en-GB" sz="1600" dirty="0">
                <a:solidFill>
                  <a:schemeClr val="bg1"/>
                </a:solidFill>
              </a:rPr>
              <a:t>tablets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  <a:p>
            <a:pPr marL="834390" lvl="2" indent="-285750"/>
            <a:r>
              <a:rPr lang="el-GR" sz="1600" i="1" dirty="0">
                <a:solidFill>
                  <a:schemeClr val="bg1"/>
                </a:solidFill>
              </a:rPr>
              <a:t>Εφαρμογές :</a:t>
            </a:r>
            <a:r>
              <a:rPr lang="en-GB" sz="1600" i="1" dirty="0">
                <a:solidFill>
                  <a:schemeClr val="bg1"/>
                </a:solidFill>
              </a:rPr>
              <a:t> Engino</a:t>
            </a:r>
            <a:r>
              <a:rPr lang="el-GR" sz="1600" i="1" dirty="0">
                <a:solidFill>
                  <a:schemeClr val="bg1"/>
                </a:solidFill>
              </a:rPr>
              <a:t> </a:t>
            </a:r>
            <a:r>
              <a:rPr lang="en-GB" sz="1600" i="1" dirty="0">
                <a:solidFill>
                  <a:schemeClr val="bg1"/>
                </a:solidFill>
              </a:rPr>
              <a:t>ERP </a:t>
            </a:r>
            <a:r>
              <a:rPr lang="en-GB" sz="1600" i="1" dirty="0" err="1">
                <a:solidFill>
                  <a:schemeClr val="bg1"/>
                </a:solidFill>
              </a:rPr>
              <a:t>Tilter</a:t>
            </a:r>
            <a:r>
              <a:rPr lang="en-GB" sz="1600" i="1" dirty="0">
                <a:solidFill>
                  <a:schemeClr val="bg1"/>
                </a:solidFill>
              </a:rPr>
              <a:t> &amp; </a:t>
            </a:r>
            <a:r>
              <a:rPr lang="en-GB" sz="1600" i="1" dirty="0" err="1">
                <a:solidFill>
                  <a:schemeClr val="bg1"/>
                </a:solidFill>
              </a:rPr>
              <a:t>EnginoRobot</a:t>
            </a:r>
            <a:r>
              <a:rPr lang="en-GB" sz="1600" i="1" dirty="0">
                <a:solidFill>
                  <a:schemeClr val="bg1"/>
                </a:solidFill>
              </a:rPr>
              <a:t>)</a:t>
            </a:r>
            <a:endParaRPr lang="el-GR" sz="1600" i="1" dirty="0">
              <a:solidFill>
                <a:schemeClr val="bg1"/>
              </a:solidFill>
            </a:endParaRPr>
          </a:p>
          <a:p>
            <a:pPr marL="834390" lvl="2" indent="-285750"/>
            <a:endParaRPr lang="el-GR" sz="1600" i="1" dirty="0">
              <a:solidFill>
                <a:schemeClr val="bg1"/>
              </a:solidFill>
            </a:endParaRPr>
          </a:p>
          <a:p>
            <a:pPr marL="187325" lvl="2" indent="0"/>
            <a:r>
              <a:rPr lang="el-GR" sz="1600" b="1" u="sng" dirty="0">
                <a:solidFill>
                  <a:schemeClr val="bg1"/>
                </a:solidFill>
              </a:rPr>
              <a:t>2</a:t>
            </a:r>
            <a:r>
              <a:rPr lang="el-GR" sz="1600" b="1" u="sng" baseline="30000" dirty="0">
                <a:solidFill>
                  <a:schemeClr val="bg1"/>
                </a:solidFill>
              </a:rPr>
              <a:t>ο</a:t>
            </a:r>
            <a:r>
              <a:rPr lang="el-GR" sz="1600" b="1" u="sng" dirty="0">
                <a:solidFill>
                  <a:schemeClr val="bg1"/>
                </a:solidFill>
              </a:rPr>
              <a:t> μάθημα</a:t>
            </a:r>
            <a:endParaRPr lang="el-GR" sz="1600" dirty="0">
              <a:solidFill>
                <a:schemeClr val="bg1"/>
              </a:solidFill>
            </a:endParaRPr>
          </a:p>
          <a:p>
            <a:pPr marL="187325" lvl="2" indent="0"/>
            <a:r>
              <a:rPr lang="el-GR" sz="1600" dirty="0">
                <a:solidFill>
                  <a:schemeClr val="bg1"/>
                </a:solidFill>
              </a:rPr>
              <a:t>- Προγραμματισμός με </a:t>
            </a:r>
            <a:r>
              <a:rPr lang="en-GB" sz="1600" dirty="0">
                <a:solidFill>
                  <a:schemeClr val="bg1"/>
                </a:solidFill>
              </a:rPr>
              <a:t>tablets – </a:t>
            </a:r>
            <a:r>
              <a:rPr lang="el-GR" sz="1600" dirty="0">
                <a:solidFill>
                  <a:schemeClr val="bg1"/>
                </a:solidFill>
              </a:rPr>
              <a:t>Κινήσεις ρομπότ – Χειροκίνητος Προγραμματισμός – Από το </a:t>
            </a:r>
            <a:r>
              <a:rPr lang="en-GB" sz="1600" dirty="0">
                <a:solidFill>
                  <a:schemeClr val="bg1"/>
                </a:solidFill>
              </a:rPr>
              <a:t>tablet </a:t>
            </a:r>
            <a:r>
              <a:rPr lang="el-GR" sz="1600" dirty="0">
                <a:solidFill>
                  <a:schemeClr val="bg1"/>
                </a:solidFill>
              </a:rPr>
              <a:t>στον Υπολογιστή.</a:t>
            </a:r>
          </a:p>
          <a:p>
            <a:pPr lvl="2"/>
            <a:r>
              <a:rPr lang="el-GR" sz="1600" i="1" dirty="0">
                <a:solidFill>
                  <a:schemeClr val="bg1"/>
                </a:solidFill>
              </a:rPr>
              <a:t>Εφαρμογές :</a:t>
            </a:r>
            <a:r>
              <a:rPr lang="en-GB" sz="1600" i="1" dirty="0">
                <a:solidFill>
                  <a:schemeClr val="bg1"/>
                </a:solidFill>
              </a:rPr>
              <a:t> Engino</a:t>
            </a:r>
            <a:r>
              <a:rPr lang="el-GR" sz="1600" i="1" dirty="0">
                <a:solidFill>
                  <a:schemeClr val="bg1"/>
                </a:solidFill>
              </a:rPr>
              <a:t> </a:t>
            </a:r>
            <a:r>
              <a:rPr lang="en-GB" sz="1600" i="1" dirty="0">
                <a:solidFill>
                  <a:schemeClr val="bg1"/>
                </a:solidFill>
              </a:rPr>
              <a:t>ERP </a:t>
            </a:r>
            <a:r>
              <a:rPr lang="en-GB" sz="1600" i="1" dirty="0" err="1">
                <a:solidFill>
                  <a:schemeClr val="bg1"/>
                </a:solidFill>
              </a:rPr>
              <a:t>Tilter</a:t>
            </a:r>
            <a:r>
              <a:rPr lang="en-GB" sz="1600" i="1" dirty="0">
                <a:solidFill>
                  <a:schemeClr val="bg1"/>
                </a:solidFill>
              </a:rPr>
              <a:t> &amp; </a:t>
            </a:r>
            <a:r>
              <a:rPr lang="en-GB" sz="1600" i="1" dirty="0" err="1">
                <a:solidFill>
                  <a:schemeClr val="bg1"/>
                </a:solidFill>
              </a:rPr>
              <a:t>EnginoRobot</a:t>
            </a:r>
            <a:r>
              <a:rPr lang="en-GB" sz="1600" i="1" dirty="0">
                <a:solidFill>
                  <a:schemeClr val="bg1"/>
                </a:solidFill>
              </a:rPr>
              <a:t>)</a:t>
            </a:r>
            <a:r>
              <a:rPr lang="el-GR" sz="1600" i="1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l-GR" sz="1600" i="1" dirty="0">
                <a:solidFill>
                  <a:schemeClr val="bg1"/>
                </a:solidFill>
              </a:rPr>
              <a:t>Λογισμικό: </a:t>
            </a:r>
            <a:r>
              <a:rPr lang="en-GB" sz="1600" i="1" dirty="0">
                <a:solidFill>
                  <a:schemeClr val="bg1"/>
                </a:solidFill>
              </a:rPr>
              <a:t>Engino Robotics Platform Pro 1.2</a:t>
            </a:r>
            <a:endParaRPr lang="el-GR" sz="1600" i="1" dirty="0">
              <a:solidFill>
                <a:schemeClr val="bg1"/>
              </a:solidFill>
            </a:endParaRPr>
          </a:p>
          <a:p>
            <a:pPr lvl="2"/>
            <a:endParaRPr lang="el-GR" sz="1600" i="1" dirty="0">
              <a:solidFill>
                <a:schemeClr val="bg1"/>
              </a:solidFill>
            </a:endParaRPr>
          </a:p>
          <a:p>
            <a:pPr marL="280988" lvl="2" indent="-187325"/>
            <a:r>
              <a:rPr lang="el-GR" sz="1600" b="1" u="sng" dirty="0">
                <a:solidFill>
                  <a:schemeClr val="bg1"/>
                </a:solidFill>
              </a:rPr>
              <a:t>3</a:t>
            </a:r>
            <a:r>
              <a:rPr lang="el-GR" sz="1600" b="1" u="sng" baseline="30000" dirty="0">
                <a:solidFill>
                  <a:schemeClr val="bg1"/>
                </a:solidFill>
              </a:rPr>
              <a:t>ο</a:t>
            </a:r>
            <a:r>
              <a:rPr lang="el-GR" sz="1600" b="1" u="sng" dirty="0">
                <a:solidFill>
                  <a:schemeClr val="bg1"/>
                </a:solidFill>
              </a:rPr>
              <a:t> μάθημα</a:t>
            </a:r>
            <a:endParaRPr lang="el-GR" sz="1600" dirty="0">
              <a:solidFill>
                <a:schemeClr val="bg1"/>
              </a:solidFill>
            </a:endParaRPr>
          </a:p>
          <a:p>
            <a:pPr marL="280988" lvl="2" indent="-187325"/>
            <a:r>
              <a:rPr lang="el-GR" sz="1600" dirty="0">
                <a:solidFill>
                  <a:schemeClr val="bg1"/>
                </a:solidFill>
              </a:rPr>
              <a:t>- Φτιάξαμε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δικό μας λαβύρινθο </a:t>
            </a:r>
            <a:r>
              <a:rPr lang="en-GB" sz="1600" dirty="0">
                <a:solidFill>
                  <a:schemeClr val="bg1"/>
                </a:solidFill>
              </a:rPr>
              <a:t>– </a:t>
            </a:r>
            <a:r>
              <a:rPr lang="el-GR" sz="1600" dirty="0">
                <a:solidFill>
                  <a:schemeClr val="bg1"/>
                </a:solidFill>
              </a:rPr>
              <a:t>Προγραμματισμός σε υπολογιστή – Στόχος να φτάσει το ρομπότ από την είσοδο στην έξοδο</a:t>
            </a:r>
          </a:p>
          <a:p>
            <a:pPr marL="280988" lvl="2" indent="-187325"/>
            <a:endParaRPr lang="el-GR" sz="1600" dirty="0">
              <a:solidFill>
                <a:schemeClr val="bg1"/>
              </a:solidFill>
            </a:endParaRPr>
          </a:p>
          <a:p>
            <a:pPr marL="280988" lvl="2" indent="-187325"/>
            <a:r>
              <a:rPr lang="el-GR" sz="1600" b="1" u="sng" dirty="0">
                <a:solidFill>
                  <a:schemeClr val="bg1"/>
                </a:solidFill>
              </a:rPr>
              <a:t>4</a:t>
            </a:r>
            <a:r>
              <a:rPr lang="el-GR" sz="1600" b="1" u="sng" baseline="30000" dirty="0">
                <a:solidFill>
                  <a:schemeClr val="bg1"/>
                </a:solidFill>
              </a:rPr>
              <a:t>ο</a:t>
            </a:r>
            <a:r>
              <a:rPr lang="el-GR" sz="1600" b="1" u="sng" dirty="0">
                <a:solidFill>
                  <a:schemeClr val="bg1"/>
                </a:solidFill>
              </a:rPr>
              <a:t> μάθημα</a:t>
            </a:r>
          </a:p>
          <a:p>
            <a:pPr marL="280988" lvl="2" indent="-187325"/>
            <a:r>
              <a:rPr lang="el-GR" sz="1600" dirty="0">
                <a:solidFill>
                  <a:schemeClr val="bg1"/>
                </a:solidFill>
              </a:rPr>
              <a:t>- Διαφοροποιημένος λαβύρινθος – Επαναληπτικές Δομές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876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599" y="3429000"/>
            <a:ext cx="5303981" cy="2983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48680"/>
            <a:ext cx="5120025" cy="288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4"/>
          <a:stretch/>
        </p:blipFill>
        <p:spPr>
          <a:xfrm>
            <a:off x="0" y="3193079"/>
            <a:ext cx="3600400" cy="32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576" y="3356992"/>
            <a:ext cx="5980156" cy="3363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5852142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9144000" cy="5136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9712" y="57332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https://goo.gl/photos/R3qu6bq78YSBkZwH7</a:t>
            </a:r>
          </a:p>
        </p:txBody>
      </p:sp>
    </p:spTree>
    <p:extLst>
      <p:ext uri="{BB962C8B-B14F-4D97-AF65-F5344CB8AC3E}">
        <p14:creationId xmlns:p14="http://schemas.microsoft.com/office/powerpoint/2010/main" val="15743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36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Στάδια προώθησης του προγράμματος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6816787"/>
              </p:ext>
            </p:extLst>
          </p:nvPr>
        </p:nvGraphicFramePr>
        <p:xfrm>
          <a:off x="457200" y="1268760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94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Η</a:t>
            </a:r>
            <a:r>
              <a:rPr lang="el-GR" sz="2900" dirty="0"/>
              <a:t> αξιοποίηση των </a:t>
            </a:r>
            <a:r>
              <a:rPr lang="en-US" sz="2900" dirty="0"/>
              <a:t>tablets</a:t>
            </a:r>
            <a:r>
              <a:rPr lang="el-GR" sz="2900" dirty="0"/>
              <a:t> (2016-2017)</a:t>
            </a:r>
            <a:r>
              <a:rPr lang="mr-IN" sz="2900" dirty="0"/>
              <a:t>…</a:t>
            </a:r>
            <a:r>
              <a:rPr lang="el-GR" sz="2900" dirty="0"/>
              <a:t> πλεονεκτήματα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" y="6237312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9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7693347"/>
              </p:ext>
            </p:extLst>
          </p:nvPr>
        </p:nvGraphicFramePr>
        <p:xfrm>
          <a:off x="0" y="827956"/>
          <a:ext cx="8964488" cy="526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08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Η </a:t>
            </a:r>
            <a:r>
              <a:rPr lang="el-GR" sz="3100" dirty="0"/>
              <a:t>αξιοποίηση των </a:t>
            </a:r>
            <a:r>
              <a:rPr lang="en-US" sz="3100" dirty="0"/>
              <a:t>tablets</a:t>
            </a:r>
            <a:r>
              <a:rPr lang="el-GR" sz="3100" dirty="0"/>
              <a:t> (2016-2017)</a:t>
            </a:r>
            <a:r>
              <a:rPr lang="mr-IN" sz="3100" dirty="0"/>
              <a:t>…</a:t>
            </a:r>
            <a:r>
              <a:rPr lang="el-GR" sz="3100" dirty="0"/>
              <a:t> περιορισμοί</a:t>
            </a:r>
            <a:endParaRPr lang="en-US" sz="31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026593"/>
              </p:ext>
            </p:extLst>
          </p:nvPr>
        </p:nvGraphicFramePr>
        <p:xfrm>
          <a:off x="0" y="827956"/>
          <a:ext cx="8964488" cy="526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data:image/jpeg;base64,/9j/4AAQSkZJRgABAQEAZABkAAD/2wBDAAgGBgcGBQgHBwcJCQgKDBQNDAsLDBkSEw8UHRofHh0aHBwgJC4nICIsIxwcKDcpLDAxNDQ0Hyc5PTgyPC4zNDL/2wBDAQkJCQwLDBgNDRgyIRwhMjIyMjIyMjIyMjIyMjIyMjIyMjIyMjIyMjIyMjIyMjIyMjIyMjIyMjIyMjIyMjIyMjL/wAARCBIsD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+iiig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7Kzn1G/t7K1j8y4uJVhiTIG52OAMngckda7H/hUHjv8A6AX/AJNwf/F1h+C/+R68Pf8AYTtv/Rq19h0C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xdrGj3+garNpmpweReQ7fMj3q23KhhypI6Ed6o13Hxf/5KlrP/AGw/9ER1w9Aw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sfF/8A5KlrP/bD/wBER1w9dx8X/wDkqWs/9sP/AERHXD0FBRRRQAUUUUAbngv/AJHrw9/2E7b/ANGrX2HXx54L/wCR68Pf9hO2/wD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wAlS1n/ALYf+iI64eu4+L//ACVLWf8Ath/6Ijrh6CgooooAKKKKANzwX/yPXh7/ALCdt/6NWvsOvjzwX/yPXh7/ALCdt/6NWvsOgTCiiigQUUUUAFFFFABRRRQAUUVyv9sX/wDz3/8AHF/wrzcxzSjgOX2qb5r7W6W7tdzejQlWvy9DqqK5X+2L/wD57/8Aji/4Uf2xf/8APf8A8cX/AArzP9acH/LL7l/mb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iivpTiCiiigAooooAKKKKACiiigD5Y+L//ACVLWf8Ath/6Ijrh67j4v/8AJUtZ/wC2H/oiOuHoKCiiigAooooA3PBf/I9eHv8AsJ23/o1a+w6+PPBf/I9eHv8AsJ23/o1a+w6BMKKKKBBRRRQAUUUUAFFFFABXD13FcPXx3Fn/AC5/7e/9tPSy/wC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8AyVLWf+2H/oiOuHruPi//AMlS1n/th/6Ijrh6CgooooAKKKKANzwX/wAj14e/7Cdt/wCjVr7Dr488F/8AI9eHv+wnbf8Ao1a+w6BMKKKKBBRRRQAUUUUAFFFFABXD13FcPXx3Fn/Ln/t7/wB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APJUtZ/7Yf8AoiOuHruPi/8A8lS1n/th/wCiI64egoKKKKACiiigDc8F/wDI9eHv+wnbf+jVr7Dr488F/wDI9eHv+wnbf+jVr7DoEwooooEFFFFABRRRQAUUUUAFcPXcVw9fHcWf8uf+3v8A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wD8lS1n/th/6Ijrh67j4v8A/JUtZ/7Yf+iI64egoKKKKACiiigDc8F/8j14e/7Cdt/6NWvsOvjzwX/yPXh7/sJ23/o1a+w6BMKKKKBBRRRQAUUUUAFFFFABXD13FcPXx3Fn/Ln/ALe/9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8AJUtZ/wC2H/oiOuHruPi//wAlS1n/ALYf+iI64egoKKKKACiiigDc8F/8j14e/wCwnbf+jVr7Dr488F/8j14e/wCwnbf+jVr7DoEwooooEFFFFABRRRQAUUUUAFcPXcVw9fHcWf8ALn/t7/209LL/AL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wDJUtZ/7Yf+iI64eu4+L/8AyVLWf+2H/oiOuHoKCiiigAooooA3PBf/ACPXh7/sJ23/AKNWvsOvjzwX/wAj14e/7Cdt/wCjVr7DoEwooooEFFFFABRRRQAUUUUAFcPXcVw9fHcWf8uf+3v/AG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8A8lS1n/th/wCiI64eu4+L/wDyVLWf+2H/AKIjrh6CgooooAKKKKANzwX/AMj14e/7Cdt/6NWvsOvjzwX/AMj14e/7Cdt/6NWvsOgTCiiigQUUUUAFFFFABRRRQAVw9dxXD18dxZ/y5/7e/wD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APyVLWf+2H/oiOuHruPi/wD8lS1n/th/6Ijrh6CgooooAKKKKANzwX/yPXh7/sJ23/o1a+w6+PPBf/I9eHv+wnbf+jVr7DoEwooooEFFFFABRRRQAUUUUAFcPXcVw9fHcWf8uf8At7/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wAlS1n/ALYf+iI64eu4+L//ACVLWf8Ath/6Ijrh6CgooooAKKKKANzwX/yPXh7/ALCdt/6NWvsOvjzwX/yPXh7/ALCdt/6NWvsOgTCiiigQUUUUAFFFFABRRRQAVw9dxXD18dxZ/wAuf+3v/bT0sv8A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AMlS1n/th/6Ijrh67j4v/wDJUtZ/7Yf+iI64egoKKKKACiiigDc8F/8AI9eHv+wnbf8Ao1a+w6+PPBf/ACPXh7/sJ23/AKNWvsOgTCiiigQUUUUAFFFFABRRRQAVw9dxXD18dxZ/y5/7e/8A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wDyVLWf+2H/AKIjrh67j4v/APJUtZ/7Yf8AoiOuHoKCiiigAooooA3PBf8AyPXh7/sJ23/o1a+w6+PPBf8AyPXh7/sJ23/o1a+w6BMKKKKBBRRRQAUUUUAFFFFABXD13FcPXx3Fn/Ln/t7/AN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8A/JUtZ/7Yf+iI64eu4+L/APyVLWf+2H/oiOuHoKCiiigAooooA3PBf/I9eHv+wnbf+jVr7Dr488F/8j14e/7Cdt/6NWvsOgTCiiigQUUUUAFFFFABRRRQAVw9dxXD18dxZ/y5/wC3v/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/ACVLWf8Ath/6Ijrh67j4v/8AJUtZ/wC2H/oiOuHoKCiiigAooooA3PBf/I9eHv8AsJ23/o1a+w6+PPBf/I9eHv8AsJ23/o1a+w6BMKKKKBBRRRQAUUUUAFFFFABXD13FcPXx3Fn/AC5/7e/9tPSy/wC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8AyVLWf+2H/oiOuHruPi//AMlS1n/th/6Ijrh6CgooooAKKKKANzwX/wAj14e/7Cdt/wCjVr7Dr488F/8AI9eHv+wnbf8Ao1a+w6BMKKKKBBRRRQAUUUUAFFFFABXD13FcPXx3Fn/Ln/t7/wB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APJUtZ/7Yf8AoiOuHruPi/8A8lS1n/th/wCiI64egoKKKKACiiigDc8F/wDI9eHv+wnbf+jVr7Dr488F/wDI9eHv+wnbf+jVr7DoEwooooEFFFFABRRRQAUUUUAFcPXcVw9fHcWf8uf+3v8A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wD8lS1n/th/6Ijrh67j4v8A/JUtZ/7Yf+iI64egoKKKKACiiigDc8F/8j14e/7Cdt/6NWvsOvjzwX/yPXh7/sJ23/o1a+w6BMKKKKBBRRRQAUUUUAFFFFABXD13FcPXx3Fn/Ln/ALe/9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8AJUtZ/wC2H/oiOuHruPi//wAlS1n/ALYf+iI64egoKKKKACiiigDc8F/8j14e/wCwnbf+jVr7Dr488F/8j14e/wCwnbf+jVr7DoEwooooEFFFFABRRRQAUUUUAFcPXcVw9fHcWf8ALn/t7/209LL/AL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wDJUtZ/7Yf+iI64eu4+L/8AyVLWf+2H/oiOuHoKCiiigAooooA3PBf/ACPXh7/sJ23/AKNWvsOvjzwX/wAj14e/7Cdt/wCjVr7DoEwooooEFFFFABRRRQAUUUUAFcPXcVw9fHcWf8uf+3v/AG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8A8lS1n/th/wCiI64eu4+L/wDyVLWf+2H/AKIjrh6CgooooAKKKKANzwX/AMj14e/7Cdt/6NWvsOvjzwX/AMj14e/7Cdt/6NWvsOgTCiiigQUUUUAFFFFABRRRQAVw9dxXD18dxZ/y5/7e/wD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APyVLWf+2H/oiOuHruPi/wD8lS1n/th/6Ijrh6CgooooAKKKKANzwX/yPXh7/sJ23/o1a+w6+PPBf/I9eHv+wnbf+jVr7DoEwooooEFFFFABRRRQAUUUUAFcPXcVw9fHcWf8uf8At7/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wAlS1n/ALYf+iI64eu4+L//ACVLWf8Ath/6Ijrh6CgooooAKKKKANzwX/yPXh7/ALCdt/6NWvsOvjzwX/yPXh7/ALCdt/6NWvsOgTCiiigQUUUUAFFFFABRRRQAVw9dxXD18dxZ/wAuf+3v/bT0sv8A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AMlS1n/th/6Ijrh67j4v/wDJUtZ/7Yf+iI64egoKKKKACiiigDc8F/8AI9eHv+wnbf8Ao1a+w6+PPBf/ACPXh7/sJ23/AKNWvsOgTCiiigQUUUUAFFFFABRRRQAVw9dxXD18dxZ/y5/7e/8A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wDyVLWf+2H/AKIjrh67j4v/APJUtZ/7Yf8AoiOuHoKCiiigAooooA3PBf8AyPXh7/sJ23/o1a+w6+PPBf8AyPXh7/sJ23/o1a+w6BMKKKKBBRRRQAUUUUAFFFFABXD13FcPXx3Fn/Ln/t7/AN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8A/JUtZ/7Yf+iI64eu4+L/APyVLWf+2H/oiOuHoKCiiigAooooA3PBf/I9eHv+wnbf+jVr7Dr488F/8j14e/7Cdt/6NWvsOgTCiiigQUUUUAFFFFABRRRQAVw9dxXD18dxZ/y5/wC3v/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/ACVLWf8Ath/6Ijrh67j4v/8AJUtZ/wC2H/oiOuHoKCiiigAooooA3PBf/I9eHv8AsJ23/o1a+w6+PPBf/I9eHv8AsJ23/o1a+w6BMKKKKBBRRRQAUUUUAFFFFABXD13FcPXx3Fn/AC5/7e/9tPSy/wC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8AyVLWf+2H/oiOuHruPi//AMlS1n/th/6Ijrh6CgooooAKKKKANzwX/wAj14e/7Cdt/wCjVr7Dr488F/8AI9eHv+wnbf8Ao1a+w6BMKKKKBBRRRQAUUUUAFFFFABXD13FcPXx3Fn/Ln/t7/wB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APJUtZ/7Yf8AoiOuHruPi/8A8lS1n/th/wCiI64egoKKKKACiiigDc8F/wDI9eHv+wnbf+jVr7Dr488F/wDI9eHv+wnbf+jVr7DoEwooooEFFFFABRRRQAUUUUAFcPXcVw9fHcWf8uf+3v8A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wD8lS1n/th/6Ijrh67j4v8A/JUtZ/7Yf+iI64egoKKKKACiiigDc8F/8j14e/7Cdt/6NWvsOvjzwX/yPXh7/sJ23/o1a+w6BMKKKKBBRRRQAUUUUAFFFFABXD13FcPXx3Fn/Ln/ALe/9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8AJUtZ/wC2H/oiOuHruPi//wAlS1n/ALYf+iI64egoKKKKACiiigDc8F/8j14e/wCwnbf+jVr7Dr488F/8j14e/wCwnbf+jVr7DoEwooooEFFFFABRRRQAUUUUAFcPXcVw9fHcWf8ALn/t7/209LL/AL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wDJUtZ/7Yf+iI64eu4+L/8AyVLWf+2H/oiOuHoKCiiigAooooA3PBf/ACPXh7/sJ23/AKNWvsOvjzwX/wAj14e/7Cdt/wCjVr7DoEwooooEFFFFABRRRQAUUUUAFcPXcVw9fHcWf8uf+3v/AG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8A8lS1n/th/wCiI64eu4+L/wDyVLWf+2H/AKIjrh6CgooooAKKKKANzwX/AMj14e/7Cdt/6NWvsOvjzwX/AMj14e/7Cdt/6NWvsOgTCiiigQUUUUAFFFFABRRRQAVw9dxXD18dxZ/y5/7e/wD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APyVLWf+2H/oiOuHruPi/wD8lS1n/th/6Ijrh6CgooooAKKKKANzwX/yPXh7/sJ23/o1a+w6+PPBf/I9eHv+wnbf+jVr7DoEwooooEFFFFABRRRQAUUUUAFcPXcVw9fHcWf8uf8At7/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wAlS1n/ALYf+iI64eu4+L//ACVLWf8Ath/6Ijrh6CgooooAKKKKANzwX/yPXh7/ALCdt/6NWvsOvjzwX/yPXh7/ALCdt/6NWvsOgTCiiigQUUUUAFFFFABRRRQAVw9dxXD18dxZ/wAuf+3v/bT0sv8A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AMlS1n/th/6Ijrh67j4v/wDJUtZ/7Yf+iI64egoKKKKACiiigDc8F/8AI9eHv+wnbf8Ao1a+w6+PPBf/ACPXh7/sJ23/AKNWvsOgTCiiigQUUUUAFFFFABRRRQAVw9dxXD18dxZ/y5/7e/8A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wDyVLWf+2H/AKIjrh67j4v/APJUtZ/7Yf8AoiOuHoKCiiigAooooA3PBf8AyPXh7/sJ23/o1a+w6+PPBf8AyPXh7/sJ23/o1a+w6BMKKKKBBRRRQAUUUUAFFFFABXD13FcPXx3Fn/Ln/t7/AN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8A/JUtZ/7Yf+iI64eu4+L/APyVLWf+2H/oiOuHoKCiiigAooooA3PBf/I9eHv+wnbf+jVr7Dr488F/8j14e/7Cdt/6NWvsOgTCiiigQUUUUAFFFFABRRRQAVw9dxXHfYrr/n2m/wC/Zr5HiqnOfsuRN/F+h6OAklzX8v1IKKn+xXX/AD7Tf9+zR9iuv+fab/v2a+R+r1v5H9zPQ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Oxooor9cPngooooAKKKKACiiigAooooA+WPi/8A8lS1n/th/wCiI64eu4+L/wDyVLWf+2H/AKIjrh6CgooooAKKKKANzwX/AMj14e/7Cdt/6NWvsOvjzwX/AMj14e/7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wD8lS1n/th/6Ijrh67j4v8A/JUtZ/7Yf+iI64egoKKKKACiiigDc8F/8j14e/7Cdt/6NWvsOvjzwX/yPXh7/sJ23/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AOSpaz/2w/8AREdcPXcfF/8A5KlrP/bD/wBER1w9BQUUUUAFFFFAG54L/wCR68Pf9hO2/wDRq19h18eeC/8AkevD3/YTtv8A0atfYdAmFFFFAgooooAKKKKACiiigArkrb4m+EbtitvqrSEf3bSb/wCIrra+RdS8TSxn7LpwS1t17IOT+NRJtbFRSe59LzePfDNvLFHLqYV5lLIPJk5Azn+H2NVz8SvCK232g6uBFtDbjby9D0/hr5th1Z20+zmEhZ7I4cnk7DnJ/WqksjTWgsWJeNZXdMemflH86ab6j5UfUL/ELwvHZrdtqZEDDIb7PKc/htzWe3xe8CocNrmP+3Sf/wCIrxLxJcpa6Ra20Lsu1On16/lXAyuWbNO4mj6p/wCFw+A/+g7/AOSk/wD8RSf8Lk8A/wDQe/8AJOf/AOIr5R3GkoQWPrD/AIXD4D/6Dv8A5KT/APxFA+MPgNumu/8AkpP/APEV8objTwcdKGFj6t/4XD4D/wCg7/5KT/8AxFKPi/4FP/Md/wDJSf8A+Ir5Ryaesg9aLhY+q/8Ahb3gX/oOf+Sk/wD8RT1+LXgdjga4P/AWb/4ivlUEGpY8FskEUXBI+p5Pir4LiGX1rA9fssx/9kqIfF/wIemu/wDkpP8A/EV84Qsjx4Y7j6dqgnsQBlajnHyn0v8A8Ld8Df8AQc/8lJ//AIik/wCFveBf+g5/5KT/APxFfMHkNTDCR1Bo5w5D6mj+K/gmVgqa2CT0/wBFmH/slaaeN/Dsi5TUcj/rjJ/8TXyUjBcEg8d67Lw/qjeWscj5B4UntSc2HKfQh8aeH166h/5Bk/8AiaP+E18Pf9BD/wAgyf8AxNeP+YHxz15pvmD1pe0YrHsX/Ca+Hv8AoIf+QZP/AImj/hNvD3/QQ/8AIMn/AMTXhsepNBLJFc/MA3D+1XFkWRA8LhwfQ1PtWVyHsh8c+HB/zEf/ACBJ/wDE00+O/DQ/5iX/AJAk/wDia8ZLZGQahaQetXzticbHtZ8feGR/zE//ACBJ/wDE0Dx94ZLhBqfzHt5En/xNeHNJ70tsxaUv6U+disj3QeN/Dp/5iP8A5Bk/+Jpf+E18Pf8AQQ/8gyf/ABNeMq+BmrAIbpRzsLHrn/Cc+HM4/tH/AMgSf/E02Tx34aiRnfUsKoyT5En/AMTXjsgKvWXqtyVsJznqh/lTUmFj1/8A4XF4Cxn+3v8AyTn/APiKP+FyeAf+g9/5Jz//ABFfKf8ABTKsTR9X/wDC4vAX/Qe/8lJ//iKU/GHwGHCnXeT0/wBEn/8AiK+TtxqRX3KoJ+ZOnvQI+w7Xx54avbVLm31LfC/3W8iQZ5x3WrA8X6EVyL7I9fKf/wCJr5k0PxU2laRFb7HcFm2FcYIOD3+tb9n4osbxttxLNC3pIvy/pSbaGke9N4y8PoPm1FR/2zf/AApE8aeH3+7fn/vxIP8A2WvJ4IYZF3wBX/2k+arqQuRkjI9hUc7KUUemt4x0FBlr/A/64yf/ABNY8vxZ8EQzvDJrgEiHDAWsx5+oTFeS+MdeXRrM21uR9tmGBjnyx615dHlzk5xnJJ7mhSkwcUfVn/C1/BPH/E66/wDTrN/8RULfGLwGpIOu4I/6dJ//AIivmxDnZn+7WPPzK9Ckw5UfVi/GHwGwJGu5AGf+PSf/AOIpyfFzwM+3brmd3A/0Sf8A+Ir5PhfEoX+EnH4VbV/s89uD0zQ5MagmfUkvxe8CwsRJrmCOv+iTn/2So/8AhcngHGf7e/8AJOf/AOIr5bv3yZSeuc1REwK4q02yZJLY+sv+FyeAf+g9/wCSc/8A8RR/wuXwB/0Hv/JOf/4ivkzJpcE0yT6y/wCFyeAf+g9/5Jz/APxFL/wuTwD/ANB7/wAk5/8A4ivk48DNOzQB9Yf8Li8Bf9B7/wAk5/8A4imD4z/D8sFGv8k4/wCPOf8A+Ir5UyKguFCuXHGRn6GkwPtlfEukOAVu8g9D5b/4Uv8AwkWlYz9q/wDIbf4V414C1htb8MW5LbriH/R3A65HQn6iuzg0u6m/gVF/2jXJLETTtY1VNNHYSeJdIhieSS72og3MfLfgflWEPiv4JOR/bRyOoNpOP/ZKxtR8N6nc2ckEJiQv8u9v7p6j8RXm+s/DvXLrW5ZLGwaJGwTkZUN656VUMQ38RvGjSe7Z7EPit4KPTWj/AOAk3/xFJ/wtfwTnH9tjP/XrN/8AEV5Ha/CPXpWzLNDEvuQa6PTvgzZou7UdUnkH9yBQo/OrdeKK9jQW7f8AXyO7HxU8Fn/mM/8AkrN/8RS/8LT8GH/mM/8AktN/8RXNr8L/AAfaRgzQXEpP/PS4Y/yxWNrfw58OyRONPNzaTdv3u5P++TmnGtcn2dC9rv8Ar5Hcn4seCB11v/yVm/8AiKevxU8FuMrrOf8At1m/+Ir5sksTbyXULTo81qWWRSCMkdcVAJLx48IEiT+8etat2RvHCUWt3/XyPpd/iz4ISQRtrfzt0X7LMSf/AByg/FnwSoy2sOozjLWU4/mleA6JZ/bmjhurxhbI3UAbvw//AF16432aazTzYkmRUC/vUDZx9a562JVJXZhPDxTsmdtp/jfw7qlqLqz1AyQklQ3kSLkj0BUGrP8Awk+j/wDP5/5Cf/CvOUVERY40REXJVUGAuewp35V4rzmrd2St8/8AMFh49TtdS+IHhjSFja/1PyRISEP2eVskfRTVBfi14IYgDW+pwD9knx/6BXEavpFvr1ibKYiINhkkHOw+tU9Q+GehrpaizupI7pRnzZDvEn+8O34V6mFxU6tPmktTJ04qVj0cfFTwWemtD1/49pv/AIimH4s+CAcHWwP+3Wb/AOIrwt/COsx73WCOVAuQY5P8axY9HvJLOe+kjEVtECzSSjAf0Uev4V34dqd+foY1Fyv3T6Nf4teB4zhtbx/26zf/ABFMPxh8BqMnXf8AyUn/APiK+XLolpd4OR6VXyGSn5gfVkPxf8CXAJi13cB1/wBEnH/slOb4teB1663j/t0n/wDiK+T7aX7PcYziN+9W5581LbBK59Sf8Lc8DYz/AG5x/wBek/8A8RTT8YPAi9dd/wDJSf8A+Ir5W89s4xxUmA2PQ9DSuyuVH1KPjB4EPTXf/JSf/wCIoPxh8Bj/AJjv/kpP/wDEV8sFSOgNNIJOKd+wuVH1SPjD4DP/ADHf/JSf/wCIpw+LvgZumuf+Sk//AMRXyuqYGT0qaJT6UmylFH1KPix4JYgDWuv/AE6zf/EVq2HjTw/qZItNQ8zHX9zIv81FfLFhAZJkiI75r0G5v4tE8OG0s3X7XdfLuHVR/EfxqXJhyK56y3xJ8Io5RtXGQcH/AEeU8/8AfNJ/wsvwj/0F/wDyWl/+Jr55wOAAcA5PuacBmuf6xI6Fh42PoX/hZXhH/oLf+S0v/wATR/wsnwl/0Fv/ACWl/wDia+fME07HT3o+sSH9Wge/zfE3wfbxeZLq+1M4z9mmP/slVT8X/AoGTrv/AJKT/wDxFfPWuyEQRoOhGTXNSPkY71vCbauc8oJOx9UD4w+AyM/27/5KT/8AxFOPxf8AAo/5jv8A5KT/APxFfKS8LihnNWmTyo+rP+Fw+A84/t3/AMlJ/wD4ilPxe8CjOdc6f9Ok/wD8RXyirFWz1qVpQVCZ5PU07hyo+qP+Fw+A/wDoO/8AkpP/APEUg+MXgMnH9u/+Sk//AMRXykWI605eGzRcOVH1Z/wuDwJjP9u8f9ek/wD8RXT6Jrum+I9MTUdKuftFo7FVk2MmSDg8MAf0r4xQEnB6V9O/BUY+Gln/ANd5v/QzRcTVj0KiiimSFFFFABVHV9YsNC02XUNTuktrWIZZ3/kB1JPoOavE4GTXyp8SPGk/jLxK/kuTplsxjs4wD8w6FyPVsflgUAdvr3x+n894vD+lRCJTgT3pJLD/AHFIx+Zrnv8AheXjD/qH/wDgOf8A4quq8EfBG1ayiv8AxV5jyyKGWxRigQf7bDnPsMY969Ci+G/g2GMInh6yIH99Sx/MkmgZ4n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n/mXdP8A+/QoA8d0749+IYJh9v0+wu4e4jDRP/31kj9K9f8AB/j/AEXxpAfsErRXaLultJsCRR6jsw9x6jOKwte+C3hXVLVxp8L6ZdY+SWF2Zc/7SMcEfTB968E1Cw1vwD4rETsbXUbNxJFLGcqw7MvqpHY+4I6igD7BorB8G+JYfFvhez1aMKkki7Z4x/BIOGH07j2IreoEFFFFABTZJFiieRzhEBZj6AU6q2of8g26/wCuL/yNAHLf8LV8Ff8AQa/8lZv/AIij/ha3gr/oNf8AkrN/8RXzUyEVGQayU2zb2aPpj/ha/gn/AKDX/krN/wDEUh+LHgkdda/8lJv/AIivmXkMKnkQYH0q+YlwR9LL8U/Bb/d1nP8A26zf/EVdtfHvhm8OLfUw5/64yD+a18sZKjg1saNqJglHzEc1Lmy404s+oo9d02Z9sdzuP+43+FTnULUDJl/8dP8AhXmnhW+W6RCWBNdM04DgE96n2jE6aR0g1SzJwJuf90/4Uf2naZx53/jp/wAK5x2VWyDSh1Izmj2jJ5Do/wC0rT/nr/46f8KP7Rtf+ev/AI6f8K54MvrTgy+tHtGLlOg/tC1P/LX/AMdP+FL9utv+en6GsDcuOtAkHrSdVi5Tf+22/wDz0/Q0v2y3/wCen6GsESD1pwkHrVKow5TXm1Wyt42klnCqoySVP+Fc/P8AEvwjbsVl1cKR/wBO8p/ktc58QNWFtYxxxHllwcV4ldGSSNmOck0ObLjTufRo+KHg0jI1nj/r2m/+Ipv/AAtTwX/0Gv8AyVm/+Ir5ygsp2UHa2DUVxbtbzjcCB70lUbKdJJH07ZfEDwvqDhLXVPMY9vIkH81rfivIJk3xvlT3wRXy/oFw0F2rr0yK950DWobuyVAy7gAKrnfUn2aOp+0w5xv/AENIbqEdX/Q1ltKqnGeaiadfUVXOiGrGub62HWT/AMdNNOo2g/5a/wDjp/wrCeZfWoDOoOSRiueeJ5S407nSpqFrI+1Jcn02n/ClN9bAkGTkdflP+FcuuoQxTghxVqC+ilErZB4rSnXhNBOny7Gjd+JNJsImkubvYi9T5Tn+QqpF438OzJuj1EEe8Mg/mtcVrt0LhJIsA5rzu7ka3mdVYjHYVvD3jJpo96j8a+HpX2JqIZvTyn/+JpZPGfh+KTy5NQ2t0x5L/wDxNeA6RemK5DO3fvU3iDVud8Ryc9q5qtScJWR0U6Kkrs+gpfEekwCMyXigSDK4Rjn8hUUvirRYV3SXhA/65Of6V4x4WvZdcZfPcqIjgZNddqgtrWAhpFOPWo9vIPYq520fi/Qpc7L0nH/TGQf+y0knjHQI22vfgH/rk/8A8TXlc2qwQQsUK9O1c5FqT3+qLGOh9Kh4maLWHie3S/EHwvB/rNTI/wC3aU/+y0w/EfwmF3HVhj/r3l/+Jrzu8023GnBmZd22vPbxHW5Krnbk1tTrOW5MqMUe/n4o+DR11g/+As3/AMRTf+Fq+C/+gz/5Kzf/ABFeBvCggB4zWTIMOa2UrmLikfSg+KXgw9NZ/wDJWb/4ik/4Wp4LH/MZ/wDJWb/4ivm0NhagaT5qoVj6aHxS8GH/AJjP/krN/wDEUv8AwtHwb/0GP/Jab/4ivmYTc1YjbdVJBY+kP+FpeDP+gz/5Kzf/ABFWbP4heFtQYra6p5hHX/R5R/Na+aWTiuw+HlsLi+mU9hVKKJeh7n/wluif8/p/78yf/E0q+K9FbpeH/vzJ/wDE1yj6bHFjIFWP7Lja13DGSDQ4xRKbN2bxr4egOJdRCn/rjJ/8TVc/EPwspwdU5/695f8A4mvMdV0aWe7+UtjPaqDeHZA4YlutTZBdns6eMdBkTet/lfXyZP8A4mnp4t0SQZW9z/2xf/4mvLYrcW9vgntUlpcRp8pIrCdRx2NYQvuepr4k0l/u3ef+2b/4VImu6a5wtzk/7jf4V5xBKCTg1ftGPmiiE3LcbhY706pZgZ87/wAdP+FJ/a1j/wA9/wDxxv8ACsCNdyCpUtd0w9KtyFyo3RqVoRkSn/vg/wCFO+2223PmgD3BFUYbdVJBHQVxvivXXs5RFCMk+lUtSZWR38d/ayttSZSac97bRnDTID9a8at/Ed3B+8dWUe5qK58QXVwcqzfga0UL7mame1i6t2GRMhH1p6TRyfdYH6V4fD4gvIcBmfHua7bw74mV8JIwyfWm6Ycx3m4etGRUMMqTIGU5FODZYis7D5iTcPWjIpnQ0tSgux+RRkU2imPUUsB1phmjHU/oacTRtB7UDAOrdD+lOyKZ06CjnNGgD80ZpKKAFzRmkooAXNGaSigBc0ZpKKBXFzSFlXqaSkYjHNTcYu9fWl3D1qu3ynd2qhe6xBaocuuapJslysapljXq4H40z7Xblivmrke9ecar4pbcwjb8jXPx+J5xcMSzdPWtFC5POevPrWnxvse5AbpjaT/SrEd7byn5JQfwNeHt4gke6ViT1rorLxT5bDJocLD5z1LzUH8VL5i4zmue0jUfty5zmtZnw4WsW2h8xZ8+P+9+ho8+P+9+lV2UAZph4oTGmW/Oj/vfpR50f979KqZozTuMt+fH/e/Sj7RF/e/Q1TJphNFwL32mL+/+ho+0w/3/ANDWeTSZouBo/aYf7/6Gj7TD/f8A0NZ2aM0XA1qKB0opgFFFFABRRRQAUUUUAFFFFAHyx8X/APkqWs/9sP8A0RHXD13Hxf8A+Spaz/2w/wDREdcPQUFFFFABRRRQBueC/wDkevD3/YTtv/Rq19h18eeC/wDkevD3/YTtv/Rq19h0CYUUUUCCiiigAooooAKKKKACvhrf03Hr1NfctfCzEGgaJ7aaSKQmLkOMOv8AeB7Vr2ulajNseGJNkR37t3QelZVim+5HHA67eK9G0aDGiOMfMyGpvctI4/Wr9ribYx4Bz9PasFmNWbosZHLdc4qqxBpoQmRRkUlGDTAdT6ZTsigAyKVeOtJ8vrS0mA9WIp6uRUALGnDLdKQ0X4ZinTmtO3mDLhqxYg3pWjaZkGelQ4lRNUWCOMniq1xZ+T1arlrfBUy361WvLtHkxuBFRsaWRnPbgHcPyqazna2whUlScnnpT2xVpLQvHvK4FK5PK2dZY3HnWyPnPFSGRQCScAdaydFY+Q0bHBHOKusx3EPyCKbSM2c7qXiWymulWHezf3iODUtpdMMlWII6EHFcvrekvY6k4jyIHO6I+g9K1NLuPMhXJ+ZOopTp2V0OMtbM6qLVpCuyeNJR69DU63FlOnErxH/aGaw1ensQRkrmseZmtkbH2FnH7iWCb2WQZp0NtcR4zE3PXAzWEGOe+7+8OtWbe6uIfuTyL/utij2jQnBM3NxC4IOfTFMiuT5oXPXiqUWs3sfyvIJU/uyKG/WmXM0agXkHyjd8yelXCo27Mlw7GvcMQM96ydZXfp8uOMof5VQvb+588yxP8g/hok1IXdoYj1IOPyrZbmT0OBRjtw1LUJYg80/NbE3FpCMNkGjIoyKANAOLjSVt40/fxyllGcAgjn+lVFvLmElc4x2PIpIpNkmd2BROB5ze/SgdzTsPE9xYvuQyQn1hcr+lddY/Ei4SEl/s1yfR18t/zFeasoNdloHhG1urFbvUJZQ0oBjWI4IB+uaxqSjBXZUU5PQx9R1CXUr6e+nYlpXyc9MVDD8+cfdHeutk8CQOd1lqgD/3LqLaf++lzWfceFNdtUbFqJ0P8cEgkH5DmlGvTeiZbpyTM8TAQlz2GBWcwGxmbjNSXaXFtsilhkjx13qV/nVWWbzW+X8qvR7MGhIgfOT61Pevi5QD+GmqoiRXPUVXkkLy7zRYRJeSBpCAcg1VVRQ7Mz9CfpTlHqR+daGbHYNKCAcHrS5prfMM9DQIdJ8q4NN832phBHU5qLJoAsBs9KeAHOH6VCpxUq0AfRPwh8L2WkaDLqtrqD3K34X5eB5e3r9Gr0YkZxkEewr5/wDhP43tvD89zpOpymO1unDwyH7scnQ59j1r3YS5VWBBVujA8H6GuCrCXMbqSsPu76CwtftE8h8tSABnqScVzF/4vufNMVsibz0AyT+VauqRwXlk9vdyZjYg/K2CCDmuZk17w34TjkeExJdZwSW8x2NKFJvQOZI7TT5pjpcMt78k+zLBuCD9Kq6hr1vZRMzzRoqjJZmwB+NeeN4o8U+KGMWiaU6xk/8AHzKCqj354/Wrdr8MJr51ufEmtT3MmcmGDhR7ZP8ATFbexjH4mTzt6I1B4ntNUZ4rSYXLocFYwTipF03Vb35FcWkXq3LVe03SdJ8OxvDpdgFlYZ3YyCfc04ao9xmI6eJ3HUxZCfmQKhVVe0UaKnJ6nLR/CPS4pLmabUb2WSbJZmAzyeRTl+EmilsteXJ9mww/lXdWk0Dw4hZB6qGzipVkilYqkqMR1CsDj646Uc7DmktDgj8N3tpUe2uIpIlP3WUox/LirsmjapbghIkcDtgn+VdS92mSkIeYj06fn0qVLrcgYuN56hTurGrTVSPLIFKxwskepQjL2WR6q5pkd3KW2PZyAeuK7l4gX8+W5kSLGdrOAP1rkPEHjLRdNDwQul9L2iCBh+YFcn1Gn2K9oyO1eaAu0gQA9MjnFRfbLeFW+0yeSinGXPGK5+1ude1VGaG3gso2bdvdeQvoB1q/a+G7VZxcX00t5Kv3fMPyj8K9KC5IqKMpau50K62b2xWOCHZCBjey43/h1rzH4hXVz5tpCuVsth2LxgMD6flXoV1KIkCrgAdgK5jXNPh1W2a0mO3LB4nx91q1gjN6Hkksrbif4RTVJ/Creq2Fxpt00FwrAj7rAYDfjVFH8s4PStyR0qhgV6Z6H0pI2IOGNKWDdDTP4s0DTsXEg2R73Oxff/CtjSNHN8n2iaTybYHG9urf7orDLs/zyHefeuyMTSW0EMf3BH8voPU1lVbS0OmjBSepSm03SnQrBNIuOu41gyr9mYB/mU962Et/s1zL5u0u/wClV7pEn2rjgd6iE7bjnC5QikiY43rj61s20EMkf7lhIfReaqx2UbLsZR9cCtO18LxTpJcx3ElskKGQvnI4rS6ZjqtyIRtE5Lv5ZAyFQZbFSQkNOGExkyhLHOSKx5b2/so2ZnjcyjBfqQPSo7K/lgGYwoJOWz39qbhdaCjOz1OmPHXinLxWRHrKvLiZMD/Yq/HfWsjEBgpFcUqckdcasXoWwCBmnrH5kiDOBTeqD3qRWCRGVzkDgKKhauyNW7K5zmvziW9mjU/KhCj8KwWJ31avJTLeTNnq5qkzEtmu6EbI4pO7uO3GlBB60zIpVIq7EMTcaehBGT1pmDjNKpApoVxzEEZFJvpP4cU2hhctI+elfUHwW/5JtacY/fTf+hmvlgNt6V9S/BRt3w0szz/r5uv++aFuJ7HodFFFMkKKKKAMHxtdPZeBtcuImZZFsZdrL1BKkA/rXzj8KdMh1X4j6VFcKGihZpyp7lFLL/48FP4V9DfEP/knmvf9eb/yrwf4Lf8AJSrP/rhN/wCgGgZ9P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xz9oDTIX0XSdW2gTR3BtiQOqspbk+xQ4+pr2OvK/j5/yItj/wBhOP8A9FS0AZv7Pl5I+ma5Ykny4Zopl+rqwP8A6LFezV4h+zx/zMf/AG7f+1a9voBhRRRQAVBfDNhcj/pk38jU9Q3n/HlP/wBc2/lQB8pXFpt7VW+ze1bd4nJ4qiBXMjqUTNkt8dqhcmtKUDNV5oNozVcxEososrMMCiKC5VsqKv2aBpQCtdtpekQTxglAahyHFMTwHeTx3aRSHtXotzKQUYVzmn6RHZ3QlUAVvoRLwSOK53LU3USU3BYdaT7Q3QGmMoVsZFN3KhySKXMS4kvnyU8TyVB5yU4TJ7UcxPKTCeQ1J5slVxOntTvtKe1J1LAoFgSyUvmyYqAXUfqKX7VGB1H51SqhyHA+PJmQxGQ8VyOnW41K7WNRkGt34g3YuZ4I09cVY8I6YsCJPJjj1NN1S4xNCXRoraziyuDj0rl9e0sygmNe1egXeLhCFIIWubeWMz+U+DmlGrqaSjoctpaC3wknBrv/AApJJDIDnjNZs/h8SRCeIr68VLo135E3ltxg45qnUZi4noTyyySlx0NNYy1Rh1SIAJkEj3qU6lEe4/OpdUnkuSN5lQSLKykDvSNqEfqKYdQj9qwm7m0IEA02dkLkVNYxSxGQHuKkXU0Ee3cPzpUvIwCcjn3pUVyoc4XMW7t2+05IrAvdESWdnK9a66S4heYZAqvJGjuSMYrspYjlMXTOIk0EKcopqJtADj94td2kMQPzAGpJEtiMBBWFWveRvTjZHN+G9PWzkYRDqea0tdspLkEYrUtoobckgDmpJpY5D92kp3Bx1OKm0E+Ryp6VDpGi/Z7xZQvIruSYWXBTNOiigUcR81Ldx7HHa7NcxQgDpXIST7s7utdv4muoguzZz0rip4QUZxXVSTOeoyu8hKe1ZszYNWHkxxVGZjmumBz7gZPlqsXJannJHSoR96tkJkm4g1btn5qqR8uadAxDUxJms3K12Pw2crqc2O9cWpyldl8OXCajMSKaeoS2PXrmAyIGx2qKWQwWgA9KGvA6AD0qne3A8jk1TRkpFCN2k3t71XundYs8U2LU4Ig4JHX1qjqWswfZztx+dQ0Vcyru/diy5rOjmk8/Gazf7VWS6YYON1Wo7hTccVjKnc1jOx0mn3JLbSa6Wwwzqa43TnHmE5FdRY3KI4y6j6mnGnYpyOriwFFX7YgkGsi2lWQDawP0Natsp3j0qJaMm5oPiOCSQ/3T/KvGNb1FJ9cUO3AYivVddvhaaefcEV4bq9yv25pAMncTXVRVzGoaerXMEsfkQnkGqNq5Tg1DbOJm809/WrKbBk8V08qMEySZw9NguWtpFYHGDULyjzMCnvCZFBBpNFI9Q8I68bqFY2fNdouPvDvXjnhOR7e9jTmvX7Y7rZCe4rnmaIlHJp1N+6M0oORmsVuWkLRRQTiqKClrPv8AU4rNeWBP1rnpvFsaSY5p8jZPMjsabuGcVhWXiOC4HOB9TWpFdRTMNpGfrS5GhcyLdFGaKCgooooAKKKKACiiikIKjlUtjFSVFPJ5cTN6ChIGUNYvktLJyThgK8k1fV5rm5cK2R9a2vFWtSSStGrHFcYZMEs3U10QiYTYksj7vmNVpCQxNSSSbzkDpUTnKZxXTGBg5EQGWzT1lPmjBpAPkNRwIzS80pw0LjI9P8EXu4lCa71x+9DdsV5D4PujHfFM/wAWK9gX5oA3fArgmtTeLElf5BUStmn4LUzGKhGiHZozTaKYxSeKYTSmmmgBCaTNBptADs0ZptFAG0OlFA6UVQBRRRQAUUUUAFFFFABRRRQB8sfF/wD5KlrP/bD/ANER1w9dx8X/APkqWs/9sP8A0RHXD0FBRRRQAUUUUAbngv8A5Hrw9/2E7b/0atfYdfHngv8A5Hrw9/2E7b/0atfYdAmFFFFAgooooAKKKKACiiigAr4YVPMYDoTX3PXwtG/V25x0xSY0dZp+kRwRRhjuY/Mx9/Su30uICzSMD7ox9a47Qr/7TZAP96P9a67Spfm25rO5rbQ8q1Ij+0Lk9FZyQPTmqVbfiS1+yaxcoRkCQ/lWJWiM2wp1NwafgmmK7EpcGpvsxxmmmNwSNp4GaV0VZvYj2tjOOPal3D/IrRtNC1C5jEiQqsZ7yNj9KgutOuLVz5oyo7jn+VLmiyvZyS1IFb2pwfb0FNXAx71JHEG6mhslE8b47VajdwnC4qGOJE6tUgJfKp8qDqxqGy0JJI6xYY81PAiI24/MfTNNgtJdRnCwITGnVj0rpNP0VbZ98oV2rNtGiTkUre38xdxQ4+lbHlqsWzbVuNFRcADH0pkq7jjoaz5m2bcqSIYkCNF5f8S84qa44OR0ptttaJWQ4wSB+BxT3BK4NapaHI9zH1e0+22TxggyKcqf6VydjP5N0pJwrcV27gpjPb9a47WrP7NeNs4SU71Pp7VvC0lysylo00bKyHAPrVgPlcVladc+dCM9R1q+rGuOcbOzOiMrokDENk1Ir1EeaRWIqHEpMkmuoYE3yyBR+dNgure7RjE+5G+UjkY98Vla9HI9sJYiQU6qAKydIlmjnMikqAM8mtY0k1dbkupZ2Z0lrLl3hlPzr0J71UnD20pdc7T+lOvn/fQ3MfCumTj1q0u2eDLda1iZSWpxlyAs7jnGSRxUe45xW9qOm7jlSM1hyRPBIQy9K2JaFyKWmZFOyKBBkVLgXCYz+8XofUelQ0dBkHBoAj3dfavVdHl83RLKQcAxL+HGK8tmGVDgcnqK7vwldmfRETcD5TFD7DqK58QrxNqMkpanSD51IwSR3JpV3oeCy+44rIk1a3E/ltMI17vs3VbhntZj+51u3A/uyRlKzjgaktS5YuEXZo0ftEpXYcOno6hx+RFUZdN0645l023Zv7yptP6Yqwsd4U+SOG4T1hkB/TNRPcGL/X208XuwwKX1StDoJYmkzOufC+jzuF2XMTHoUkyP1rNk8A2Lf6nVJl/66wA/yNdIl3bSMCJlyKmYofuOp+hqP30O5onTmcW3gC4X/UahZyH33L/PNV5fBGvKu6OCCYf9Mp1P8zXc7TuycH6AU3BPdvoDQq9WO7H7Gm9jzuXwt4ii+/o91/wFM/yqjJp2qQ/62yuU/wB6Fh/SvUcyfwSMPo1SRX12hIS5lGP9smn9al1RH1dHkLwzjGYZBn1U1GyshAZWUnsRivak1nUIpF23Tbh3YA/0qPUdSk1mMxapFb3SDpviAP5gCq+t23Qvq/ZnjivtOMZJ6e9OUkV0niLw5b2tub+wLiBWHmQsc7T6g1zakLjvn0rrpyU48yMJxcXYeoyDnH9D6GvVPh54rvlhe0ub1pLRU+VZG5U9gPavJy2e4FWra5ms5Y5oCAyNuIPQ+1OSUgVj3LU9bsLtvIl12KyjP3hHE0jH8QMVe8MaL4EjcSW19b6lck5L3Egzn12mvKI/F9rNxcacUP8A0xkJH/fLcfrWja6tod4cPIYn9ZYif1GaxafQaSPoQOFXMagJ6r938xxSqS3UGvI9JvZbbnTNWwP+mUwI/JjXS2vifWIPluIY7lf73l4P/jtYuPcu7O2UqOBtA/2aUAMCCM579v8ACucg8ZW7f660kT/gWf51MniiA3OHVkh/vMhLfoKXKF2PudDlvdRSWS9EVunSK3jCFvq3NatrZW1qGFvAiFvvHu31rKuvFmkW8PmidpMcnClQPxOK47UPiPd30xttEtWdR/H91f8AGnysVz0W8nsrWB2upokjHVSw4riL/wCINjZPJa6BZG6uCxJdeEB9c9K56LQNU1qdJdTunmU/8sEzgfh3/Guy0vwnFboAESJR1AUEn+lNxsFzj57fxB4ll36rfvb22cfZoeBj+db+ieDLe2Obe2VP+msgBau0g0y2tV+RBn+83Jq4pAGPl/Ci4XOT1XTodPijG93lftnoKzuiVa1m6N3q8mDlI/3Y/DvVGaQKMA81aE2Vbjn77Y/GqBDMSAuVPT2qd8b9zgt7UO+VKRrgjvWqE9TnfEZtINMmGobJYtvyKRllPbBrypga7Tx1dK95FYqSWQb3Pue1ccyn0rQlojViKeOajkBXpSq3OKBEsUgU4Y8Vv6Zq8lpEIyN64xg9hXOSAjpUkMu04LYqZRujWE2jo5ZjcyvKeC3b0poUAZ6iqMUx9atxt8heU7Ix/EelZcppzF21iM0mACT7CpfE2tJZ6Sui2sgMj5a5ZegH93P+FY0+vm3jeOwDCRv+Xg9R9BWEc5J3EluufX1rVRMpyuSByM8k46A1KHJ6cVXyKVWxVGZY8zauF5PrUkMjqwKlQR+tU91SRyANnNFg6nSwa7tCrNHuI/u8VdN0uoywRWrYYHLK1ckHZsY+8a7Tw9pogj85v9awzn0rCUYx1RupSaszjLoj7TMF7OarZFSTsfPkPcuT+tRVstSWx3fFA4pAQWzSjmhi3H4O3FMPFSjkEjtUR5oQmLkU3IoyKbmhiZJkV9TfBEY+GVn/ANd5v/QzXyyAWxgE5r6m+CSlfhlZg/8APeb/ANDNCG9j0SiiimQFFFFAHM/EP/knmvf9eb/yrwf4Lf8AJSrP/rhN/wCgGvePiH/yTzXv+vN/5V4P8Fv+SlWf/XCb/wBANAz6e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fx8/5EWx/7Ccf/AKKlr1SvK/j5/wAiLY/9hOP/ANFS0AYn7PH/ADMf/bt/7Vr2+vEP2eP+Zj/7dv8A2rXt9AMKKKKACobv/jzn/wCubfyqamSrvhdfVSKAPm+eDG4t1qtHprTxMwBxmt3xDp81rdlFXA3VPZQ+VpDuRyDXKz0IWZxl5ZNEAACTmoTAzuqkGt5WFzeFH9a2R4eB2uE7ZrNyLcUznLbSPlD9K6XS5VthtJp01ubeLZjGKz/ImyWAqbiUDdu9WjReHAqr/wAJDGgGJBXNajFOUJxXMTzTq5Ge9Zug27lNWPS5fEyeX98ZqNvEyhR8wrzT7VLjBND3MhUc0vq7JZ6OfE6f3hTD4nX+8K8486T1pPNk9aPq7IZ6P/wlCjncKjfxZnuK88EkmeTUgJNNULBex36+KSe9I/ickfergxJt70jXHvWqokuRv6lci8uoWJz81dNCF/svCPtPtXnguJCVIPStOLW5449hbih0QUz0Cw8wW74yx21zF3bztdHKsDk1Z0rxOka7ZH61fk1G1uZBIrZqFDldzTmuavh/f5BjfJ+U9fpWNq8RtJGkXI5zXT6QEMLSL02k1yPiPVI5S8YbnpVtXIbItJ1Vrq6MZcjj1rpba1c/NvbH1rzXR7nyNTJz6V6nYTh7YHPauWcWVFXIpbVy3DGj7I5AG41oRjfTwuDXO0zZIzDYv/fb86kjs3/vt+dXmzmgEiiMnsVa6KT2hH8ZqNGIfyyx4qzPKwqrIFVPM7mtooSiWRbgjPmGpY7cPwXrKTUMNgnir9vdIxGDzSa1Jbsy21kEx85OaQQAfxU6W4VEyxrJudbghJy9OMWxNmtgLSi48vnFc+PEtp0MlJN4gtHjIV+a2UCGzC8S3JlnOB3rnXkPlkGtfUbqKeQnOeayLhQUO2uyktDCSuZx2ljzVScjdVwW7kk4qlMDurUytYkQr5fQVRb/AFn41OHwuKh6tmtYmchS+1sVLA4JNQkZkpFyjGiRKZr2+SwwM11Xgi6Npe3TSLgY4z9Kx/DNqL25RSM5r0ey8KwwoXZMbxWPPZmvLdFSTxn5CsgUHmlj12XUImwvUHpVo+A7edS4jJ/Cr2n+F1sTgJgY9Kr2pHsjgp4717k4V8E+tObT7uReQ5r0+LQUZSdnP0qX+w9kf3P0qXVNFSPITok5bIjYGrMWkzxcsrV6Dc2nkEnFc3q+pGAMAauM7kyhYwYJmWcpkjBqbULqSNcrIw47GsuKUtcySHuc1NesZbVmFdiirHM5O533gnUvNYI754716fFEFiHuM18++FdRNpfLk4G4V75pt2LyzV1OQAK4qsdS4swvG0yppKgHnNeKXbYlcnnmvR/HeonJhz0Neb3JDZ962ojkTWCm5O1ePpT7lZImC4NXPD8QDBvUVt32mJJGHA5xW7nYmMLnNQxsVyBk1r2Nm8oJYHirelaVuYB14rXljis4yF44pc5XIN0KMRanHxXqUA3WyEV554ctTd3KyAZ5r0eFfLgCnsKxmx2sPPIxScYxmkXk0pwpyaxAUjkVlarqiWcTZYA1fu5vIgaTPAFeY+JdWa6mdVbIropxuyJNlfVNTe5mYiQ4z61kmYlupqBWYg5pgY7q7YwRhKTNGC4dGGHI/Gur0C8drtFLk/jXDq5BFbuhXJS9Q5qakEokRm+Y9ZQ5iBpynjmq9lJ5tsp9qnK8V57O4c3I4pR0pF+7S0AFFFFACGig0nSkIdVPUATbPj0NWc1FMA8Lg+lNMdrnkGtRsbw5GeTWDcwsei13mq2KtckkdzWbLpiMhwK6ISM5Qucd9xTkVETvHArT1O08onispWCda6YSOacNSJ28umrNzwKWYh6jVAKJvQcYm/4XcvqSY/vivc7dcwJ9BXivgOzabUZDjIDV7Yh8tVX2FcM9zeKAMFJFRFNpp7j5gadLyR9KzsaIhxTTTyKaRSGNpDTsUhFADCKaRTyKaelADDTacabQBuDpRQOlFUAUUUUAFFFFABRRRQAUUUUAfLHxf/5KlrP/AGw/9ER1w9dx8X/+Spaz/wBsP/REdcPQUFFFFABRRRQBueC/+R68Pf8AYTtv/Rq19h18eeC/+R68Pf8AYTtv/Rq19h0CYUUUUCCiiigAooooAKKKKACvhaRlUZOD7LX3TXw68NsW2r5gPpxikxo1PDjFppecLXYWM0ltOZD8wAziuMsWudPiPlGN89S1a1r4mWPDzW+HBx8p6iocS1Ih8XvHcatcvGQQSCMemBmuV74rd1S5ivdTnnjG2JzgKOOMVj3UGybg8VSJZHkVPCAetV6tQR/LuzxRISLyfc4GK1dItY2kLyKCE+b/AOtWUrDbjNaemzDEqg8kYxWM27HVStzamrHG1/JKxkZY16AcVnXkckchjUb0H3hitGaaWK3jitgmByzHmqbSu6BZLlkQHJ8tcD86xiranVOzOd1Gye1kLBT5Z7+lVFJ7Gu1e0e4gUsoKsMg8c1k3ekrBKHxhScCtVPock6dtjIhjklbbyxresfD81ztaYoqf3QTzU+n2aKTyDjviuns0VI1GORSlPoaU6fUitrSO1QIgCAdQo4NTkADJIH41Kyg1SuArLhs5rI3toJLdwIv+tWqn9p2rbsOu5Rk54ppsoZH5UYrF1ezQSIY0CvM4jC+pJxVqKuZVJWR0Wmhk06DcPnK7sH35qywya6CPTcxJE8SBVULkdeBVefw+2N1vLj/ZatL9Djvc5yYA59qxtVtPtdowA+dTlP8ACuivLKe2LCaJkz3PT86yJf8Ax2qi9SZq6OQsp/s1ycnhzjHpW6kgPQ1i6taG2u2Kg7GGVPardrOxgjYjr1NVWjf3ghJrQ0xICcA0/PvS2Vlc3mfJhfyx/HjA/Orn9hXw7p/38rmexftoR3ZSYIVI4wRjBNc3NGYJ3QjhTgY7iu0/sS/9Iv8Avuub1W32OjYwVOD9a3w0rS5WZVJRmrxexJa/6RYyRHll+Zfb2ptjOySBG6Gq2nzGG4UnpnGPUVPdwNBc7l+5nINO3LJotPmipFqSDzOprLvLVXVgRuJ71sW8nnR84zRNCpGQOK0uSzjGRkYqwwRRkVpapaBSJBwx6isvPJHpQhDsijIpmRRkUwJo24wRkVs6BeC1stRReCUV1HvnBrALEdKtWBInKA8SAqf6frTST3DUnG+4mGSeevNXI7GR/uuwb65qCIBZUNdHZRgrkjmoxE5Qd0OlFSWpki1v4OUl59sirCavrNuOZ5iP7u/I/Wt8Jnrile2Vv4RWMcZUjuy5YeHY55teuCMTRIffbj+VOXWo/Rk+hrYfT4W/5Ziq8uiwnoE/Kuj6/wB0ZPBroyvHrSHpMw+pqwmsHOBcMPyqlJokeMqBUJ0QgZBOfrVfWqT3iT9Wqr4ZG2mtTHrKH+oAqRNZ2qBJFwepWubfSpk6OfzpgF1AcElhSSw03ZqwNYiCumdnFdRXKgpgk+9KWxjPeuWguM4kiJVh95fWtm1vfOiRie+K4cThXSfNHY7KGI51Z7li/i+0afPAo+aWNgPqelQ6T8PdFvIUhvtZuLa4fq3lBox/WnS6jaW1wguZlhUqW5BPPYcVa0rV7TVIz5Syo6c7JBzWMXUhG62NJKDlZ7mXrfwp8RaKjXEMP9pWeMie0O4fiOorjCjKfLZSHzjaete06XrepaRJusrp4lzzH1VvqK25bvwd4kiaHXtBggmdcNc2ybefXjn881tTxV/iMpUmmfOZbDcE/lU8czp82FI9K9S1b4Om9drjwprFteR/wW8suyUfnxXn+seHtW8PXPkarp89u3bevB+h6H8K6o1IS6mTTRVS8wd3zq3tWrZ+IrqH7l5Iv1yRWFgc+3Wnhc4zwD3rR0osj2jT1PS9GvvEWrW/mWzo0OcCZzgE+2c5rRbwrcXD+bf6pcPJ6RsVFc1ofiz7Bp9vZrcyRLEMBD90e44rrLPxi6zJKsdtcvH9wOvB/wB7bXDKUoyaaOtQU43TL1r4JuNQkjeaWeaNRwZ2yPyPX8a63TfCNpZqFdQSv3VUbcVxWo+Ndc1eZB9ogtI+PltsgfqTUQ1bWxHgakXTphpMj9cD9afOjN05LoesQWsUEYSJFTb6Dj8+tPLMPuJXl8PifxBp4AjtklU85VA3/oOaX/hZ19ECk1vZxuO0rGP/ANCxSSuJpnp+75cEj8Dms7VtSaxs5X5EhBRCV6muJHxQuQONKil7fupgf5NTrrXp9cihmntxbBVO2Mt09/yq1EQRyIiF2yTnOfWonuMtk1Smnw20H5ajacetaKImWS6k4J5przCOMucAIu4n2qp5w25zWT4hv/J0G5KZDOAgP1qkiWzgNRvGv9SubpjnzZNw9h2qmwJ6U6jBrWxNyIpnrVdkKtmreDQyB+vFAELMFxyDkZwTSWlpcX95Hb20TzzSHCog5NdPpPgXWNbhS6h8hbXON3nBmH/ABXqfhrS9B8LRBIYXjuSPnubgfM5+vYfSocrDR4VKk1ncSW7BkmiYq6N1UimTXE04CtLuC/dX0/Cvo+zutG1LUHki09TcJnM0luATnuGxz+NV9U0DTNZYxS6RZhB1lMQB/SoVRXLaPnQc9BnnHFPeGWMAyRPGD0LqV/nX0Rp9roWiqtlb2MLMzbAfJ43YzjNar2NneKBdWNqyL2aMU3VV7Ecp8wiN2QuEYoP4gpxQ0bqgcowQnG7HGa+jL6fRbKJoIreJ2P8AAijbXI6xZQaxbm2ktlitwchYgFOfWq5gseP5HqKVSBg5616daeHNNtU2m0EnvKNx/Wo77wzpE6NtQW0ijO+M8j8KOdIEmcJpsPm3YZvugZIr0PTIS1ndSdEji2hf97v+VctY2kNth2dWIOM56jtxW7b6vBDBIjH5XTB4PpxWM/eZutEef3AImf2J/nUORV+6i/dySdy5x9KpbRW0dUZNajlAHWnKvGe1CAEZNSgNJ0U4obtuNJkbfKjY71Bk1sWmg3t8+xIgPzro4fBca2mWUtLz82ePypOaQ7HDAEkAck+lTCxuDGHCttJx071s3Gjy2FxllVl7FRxWrBtKrtBYht34+tS5hy3MKzsWmwkh2KpwcDFfUXwtSJPAtqsIAQSSdFx/Ea8PexgeAD5RIBnd0zXt/wALI2j8C2yuct5sn/oRpQnzSCStE7SiiitjIKKKKAOZ+If/ACTzXv8Arzf+VeD/AAW/5KVZ/wDXCb/0A17x8Q/+Sea9/wBeb/yrwf4Lf8lKs/8A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wBhOP8A9FS16pXlfx8/5EWx/wCwnH/6KloAxP2eP+Zj/wC3b/2rXt9eIfs8f8zH/wBu3/tWvb6AYUUUUAFHaikb7p+lAGBqegWt9ltilutYcnh1UtHjAGCa15L57VyOuakS6W4iOcDNc0os6Kcmjzq78MNBOJEHcdK1o1KRKrDoMVr6jfLAdoQEZ61SknhkXKsM1zyizqUrnP6imWJxUSKnlHjmr2o7fK3D1rKeUxr8ozUmiMjVTtDACuFuXJncYPWvTRZ/b4izjBNcHrtkbC5OFyCa6I7GUpamQOZMUpIBpysrDfnn0qFm3PxTuK5JkU4EVGylSAOaX5h2ouTclGDUqR5qBd3mKCMZrSgty7Yoi0xSTM+ZCBVFt2etbV9bGIVjy/KM1smjCVx8d0EUgg01b0NJjaagZsL0qNHw2cU9yUzQFwQQQcVei1B0wA9YrsWFNjkYOF5rOVO5pGdj2DQNZQaaVZhnYe/tXC385lvXbdxuNU7S/lgTaCcEY61IIjIC2eTSjTSKbuVGlMV5vU13egaq0qBMmuFFtmf5zgetdr4YtbZJFzMOTWVWm7aFwmjtbeRto61MXKnvSjy0k2oQRTyQxAPFcEk7nRzXGF80ueKWQKoypzSI24HPFRaxpHYo3LdarbxINpYVcuTGWxuFYd4vkuXVzVxuw2LF3aFYy6sKxIr+WC62s5wKsNq7eWUIzWBd3W6Yt0rojTvuYTep2c+qIbcZOTiuP1W+3udtKt0zREZPSs2c7nJNbxppENkIlkY9TTmllC8MaQSBegBqVSrjniqcCWyi00u7ljUguCRyabOMPgDIqFnCDOeauOiJui4k4AIxVSaPOTRE+81ZCrIME1UdyG0Y0nymmrV66s8ZK81SAZThhit4mMlcTkSZ7UqkO2KeSuzGaZaQu1yAASCaUhRgztPB0bR3Ube9etWt8gjAdc4rhfC2mxpEjscGupjG1yAciuaSNkrG4mtQx/LsNPOrwsM7DWJt3HNOxgVOw9WaD60FO1VIzUEmtP0yapOcDOORUBXzCWbila5otCPU9QJjJz2rhdSuvtEhG6tfxBfiFSinPauQUtJJvJNdVOBhUmXSuxR71YbjS3Y+tVpmwiYqaV86U6CutXSON7lG1lMc6sp717X4K1cHRm3tkg14jbxMWGBmuw0nV5bC1MQHBrGcbsqJL4uvftOqTKD0NclPId4FaGoTefePNnLN2qkYHZwxU1rTVgkmzd8PZZwvtXXwQvIQDnFcx4cjVbkFjjiu/t0QqNuDWNW/MdNFWjqV5IFtrbcowa52aZ5pipJ611t8I0tSWbn0rmbeF7m/ARMgNUqRpJI7bwdZ+VYh2HOa6rO7iszS4Db2IULitGMEDNMwkx4XFMkBbAHanq2etJxnNQJGdrcgTS5R3215PKhkmLHnNer63b+dZuM44rzC7jME5QDIFdFJ2Bq5TjtiFckVTkTa9baOGiORjisu6jbedi5rrU7IwlTbIFGcVsaJGXvkArPtLWeVwDGQK7Hw9pKLfRuzc+lZVKl0ZxpNO52+nxmO2TPpVsnimogSMAdqRV3A81xnWPB4paTbgYpaACiiigBKaacaidyKTZPURjVa5nEUZz3FSF6zdVY+UtSaxZgagDJISKqRxsc59K0EYO3NEkkcQOMValYuyOO1+IIjHviuXhtXnGRXWa4WuMgLVTSbV41G6Pit4TM50rnN3No8PJqshLMBXReIJYI0xlQ2OlUfD2lyapOu1TgntVuRi42PR/AukC3hM5X7wzXbsN43DtVPSrQWenRRYwQuDVxTsQr1rnk9Skh2RsHrSGmZ5pS9J7FWsBFNxS7qM1IDaCKdSEUARkU0jintTCeKAIjTaUmo9xoA3x0ooHQUUwCiiigAooooAKKKKACiiigD5Y+L/wDyVLWf+2H/AKIjrh67j4v/APJUtZ/7Yf8AoiOuHoKCiiigAooooA3PBf8AyPXh7/sJ23/o1a+w6+PPBf8AyPXh7/sJ23/o1a+w6BMKKKKBBRRRQAUUUUAFFFFABXwzv5z3r7mr4Z+X1oA0reNPLwWJLdfalnt406gj61Ha3kEK/MMv60lzeiR8pyfVqAE+yhlLbsKO9RSRRbeZd49aikupXAVm+Qdh0NQscr0OPrQArKB93mpUmOzaeKq7zSh3PRTRYLmjG+7oau28hicSL36isRWce1WEunQ4YbhUOGhrGpbc7Kxu96JtVJEA6Hhlq9JawyWzJwgccA9K4mG/aCTzIH2tW6NdgaFWuG5HYVg6cmdUasWjS0vzY7JLWVTiE4DHvS6rGv2Jmz82M/Q1ymoeJpZmCWIaGEDOGOSTVKTxBqMqhZJ9wHt1pqjLcydaN7Ha6Ym2MEjk9q24+DgV5/a+LpIiontkcAYypwa6nS9es9SKpHIVl7xPwaiUGtzenVT0Rugg1l6oZIUMsYzitJSMA5HPvUV1ErwsvXNZ31NmcxBr0bAq58tx1BU1avJrW31jQ7q8kAs1mLM+CQeMjpSWWiw+fI8o3E9A1TeJNKWTwvIkKktb/vFH061rFq6Oaom4s9NTy5FDIwZSMhhyCPrTtlef/DLxKLm0Oh3L/voAWgZv4k7r+Feh9TiraszlGGMMNrBWX0YZFZF/4Zsbw7lTyJP78f8Aga28GjBpAeZeIPBOpi3YwotyFOUaPqPbFcnpFybG8eC5tVkK9Yp8rj8K96+6Rtzz1OcGsDxZpkF5od1P5ERuYU8xJAgDLg5xnv8AjWnPpZmVWPuuxy8HiWxkA82N4WH/AAIH8v8AClk8Q2q/cjkk/SuQ7ZqUMW6VPIjybdzebxFKf9XAi/7xzWLdH7UsocZZyTSZFRtIFcbiBnpmpatqjrwbtO3cxwzRsM8EHBrftnW4tQG5I6msa+jCTl1xhxnr0NWdJn+dkbIBXuO/at62qUkdlLdxZox2mx8oxK/3RRdziGJyPvdhWdLqdyCRtwR/dpsLyzk4U5Hd6SHYQoeJ7hwSayZ7YyyNIq4BrYliCfPI3mP2A6U0xgxAEYzVA0c6VKnBGDSVq3NugXc3JqiLZiCQDgUIRBT4pfLlVs9DmkKMDjFCJzhqY0ajfK59jxXRabIGQc9a5sklI2PdR+dbGlS8KM8iliVeCYUXaTR0acjNS4NVomO3FWtwPevPaO0NtDp8ucHH0oBBqvPqsEV29sVQsGVE2tzkjuDyeacYt7EtrqOZQVxim+V7VYwf7wptQXoyCSJT0FQPAG6gVcY57UxlFO7uTJWObvbU20nnRnjuKSyusTcHhu3oa1b+JTbuD6YrmbeQrMvs1ejCXtKLTOOpFQqJo6KcJMg8yMNg4yQDxUKym21OCSNgMjjHano+U5qvd8TW7ChRTw5g244nc7RZAyhgcg0r8jIPNVrR91ulT5FePJWdj10xyuVbIOD/AHgSD+YrUt/EupxReRNMLq3H/LG6QSoR6DPIrIoqLBZFq803wlrG5rvRfsFy3JnsXIAb12HiubuPh8jMW0rV4Z8dI7kGNv8ACtsEGnAhjkjJ9xW1OtODumRKnGW6OF1Lwhr9kMy6dIyf3osOP0JqtNE9uuMvG3pnaa9FjuZ4HzFK6ewJI/Kp5dQecbLqC1uo/SWIE/nXXDGv7cbmE8Lf4WebQ3d/GFK3BJH98A1ai1u8hySgyDn5Dg/ka7N7DQp12vpbwH+9BN/jVGXwtpkqMbXU3jJ/huIePzFa+3w0t1Yz5K8dtTMg8WtGyl3dWAx8w/wrTTxXFcoFlMcueu4/0NU5fBl/ndbS21yP+mcoz+RrKuPC+q267pdOnA9VTP8AKk6FCesZjWIqrSUTo47fRNTkCf2XFvc5JVMAD8K6WMhI84wFHReK5Hwdp725ubqTzBn90iPkfXiupkkCxDnrUqPK7XKvzalcgF+TULgjv+tSK5D/ADDFR3CIBkA1oQRHg4J4rn/F8wTToYgfvybiPYVvA5Uoeo71x/i2UtLBH7EiqiSznsik3GkJApm+rEOL4pPM96QgnpUOTQB0fhrxDNoOrRSRM6xOQJlzwVPU/UV6jd2ltf6il1dXVxOq52RmTC8/TFeIxT5KhxkjvXf6XOt5ZxvDJkgDd7frUuNxo9Ej1NYo1SNlUDouRxSnVXbO1159DXFrCMAu5IPvTXuCvEIYn+9msuWzNEzrrrXYrXDSlSynICgZzjGaxbvxHeXu5I38qM1ibdzb3Vmb3NSgDtxQ0hPUspcBBwoz6mpfteBknFU4oXmdUjBZm6AVpnRVtoTJdvz/AHE5qGwSIoroSNwG2DqF5LVOumSXaszgQxk42r3Hue9S2sEdswaQDe/G0fwe1O1O/nVvsVmAZyMbj91B61m3c1jE57W9OsYIQkRP2kfdwOv4Vyd5b3lsoaWGREPQsMV6XYaTb226Wc+fOfvSGuN8XXn27V5IgzGCLjGauLG0cmVeRgT909qs2+jXNxF5kaqE6Zq/Y2YuLhFYYX3OK6uzth5ARcYJz0qnUa2EomPpXhCN3VruX5G6KorsbDwzplmQywB8jOJPmpeFjJK8AZPsKuW94QMsNwzgfSs3JsfKjTt4LNFIjiXA4xtxUMltH5p4wS+GXHQUxLvgEDAB496ddzvEBIzAALnaTyR6UrjsY+padbyMcqCh7Y4Fcnc6ZPp8xmgO5B1IOW/Ku8EvmxESbowRlgccCse8RCHHliN1x0IwaLi2MK11OGc7JyVlUcZGAa94+GMgk8E27D/nrJ/6FXzxq0MIkcx/IwGRive/g+ZD8O7QyghvOl6/7xraktTOo9DvKKKK6DEKKKKAOZ+If/JPNe/683/lXg/wW/5KVZ/9cJv/AEA17x8Q/wDknmvf9eb/AMq8H+C3/JSrP/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2E4//AEVLXqleV/Hz/kRbH/sJx/8AoqWgDE/Z4/5mP/t2/wDate314h+zx/zMf/bt/wC1a9voBhRRRQAUjfdP0paRzhGPtQBx2oJLuJqlHctEMMa1Z5RKOlZU8G48VmzZFO8ljmB55rCn860jdzwOtb5sznOar3US3EZjK+1ZONzWMrHHS6tNOQgbPNadtA0oUuOtXV0WKECRlFX5IVWNdi4wKzdM0VQrwW6xtjHFc94s0VZrcyKucDNdSylbIP3pskH2y0dD121slZGEpanhBjMMxRvWlRRuJFdpqvhWQ3LMg/SufudEntSeDz7VhJ6msXdGZ5hLUI8jzbR61L9jkjf5gfyohKw3GWHetFqhxWpbltZEZHI4xXQaTapLGGx1rJvdQieEIo5xWjoU+I1UmiEbFVCxqdgpjJx0FcnLAvmlcV391EZIG57Vxl7btFOTWiOaRjtB8xGKheLZ2rSIAzVedQ2cVSZFiiG5xSghZAacITuqU25MZahy0LUbk0cwIGK2LFDItY1nbMzjNdppNgDD2rFSdzRxsjB1NRFHkdc1TstVmtZlIbABrd1jTZJJCi1jzaa1vEWZT09K6LXRz81mdPY+MCJgHk/Wuy03U475OGyTXieSTuU4rc0vW5bKWPLnGa550E1c2VU9j8somTUakNkVm6RrkWoxKMjn1NaUoVFLKw/A150oO51QqFG5iCvk1zuqXG3Kg1Lq+ovG5wTXPXV55qZJ5ralDUqU7lWa8IJ5rOluSz5zSTyZY1Wb1r0IRVjBs0oJyR1ptzINpwapxSbVbmmGYs2DQ1Ylk0T5PNOlm2Dg1UeTaeKcG8yPmkSy5GyyJk9cVm3e5X46Ui3Bjl254zV2VFkgLd6CGUoJgvBNWlkKnOax5WaOU+lWop9+BVRJZuwMsq4aqt9ajGUFRxS7RwatJKJODVgjDaIomSOa6Lw3axTSjcO9Mis0uZwnGK7HSNES3UOCvr1qJSKRu2cEcEY29K0FdMcdaojgYBpybgetYuepRoCQUpkHrVME04k0m0WiYtu4FZmpXpto2GcGrJm8r5z0Fch4h1hHlZVrSmlcmbMHVb+S4usE5GaSNcQg96ruyyNuxVmI7kxXoU0rHDOWpZxvi+gpUO6zZfemq4RGB70kbBYSK0ZBf063UgkjtTpnPmiJOppLVyqcdxXQ6BobXs6ysOAe9YspGdYaBNO3mMnFWr+xS2UDGDivQ5LOGytAAoziuL1hDI5I6UrlIyLF/JYMK6XTtZx8rNXLLlTtrTtLZvvZqZK5rGVjb1K7kuQVjOQa6LwrpPBkkXnrWDpsSPKu/Br0TTEjS3ATA4rPlKlIu7QiYFCnNRtIqHDMPzqu+oQo2AQfxq+U529S9gUgXB9qrJdhqie/VXK1DiUmV9cu1ht2XPavPpitxMT1rqtedpomIPauLVjFIc1rAofLEUHFQw4MvzVOknnNit3TdFFyQeK2b0AfYQQtGDjmtO2UQXAcdBVpdGa3jyCOlUpSUk21hJ3A6q3k8yIGpQNoqlpp/crn0q83SswEDZNLTE60+gAooooAa3Sq8hqdjVeSpI6kZNZWtF/IXZWmTzUcsKzRsCM4FBojkImfd81Vrx2XOKu3dtKsp2A9ewrEvxNGTuz+VBomVpJGaQbulOmvkt4cKearbix6Gqt4PlOaqLsaJ6FJdKk1u9AK7hur1Dwv4ai0WBHKbSPavOdKu2t7kFQevavTdK1JriBQ+fxq29DlnubxcHp0ozmq6yVKpyKybCIppAaRjSKaL6FNj80ZpuaM0XEPBoY00HmhjRcBrGoyeDTmNRk0XAjY1ETzT2NRE80XA6QdBRSDoKWqAKKKKACiiigAooooAKKKKAPlj4v/APJUtZ/7Yf8AoiOuHruPi/8A8lS1n/th/wCiI64egoKKKKACiiigDc8F/wDI9eHv+wnbf+jVr7Dr488F/wDI9eHv+wnbf+jVr7DoEwooooEFFFFABRRRQAUUUUAFfCHmGvu+vg2gB/mGl8w1HRQA4OT1o3nOO1NpMigCTzBUguD/ABEH8KrUuRQBZEuelIJgetVyxHSjIoAtK8Y7VG7CRskkD0qHcaNxoBj/AJfWm0mRRkU7hYSnLK8ciSRsVdehB6fjTaTIqbAd14d8VmZxa6g2Gb7soGAfrXXn5k+teMA8g8gZ79q7zwdq8t4ktncSh2iAaM98Vz1Ka3R2Uazfus6ZAEfpVpQsiMrrlSCCp7g1RlkYKSg3EVC+smKVBLGI1xkuWArBJ30OpuNtTz68Wfwz4odrVyj20u+Et/d6gH69K9y0HWYdf0eHUIMKZBiRP7jDtXhfiXUI9S1ya4tzlMKgLDqAOta/gPxK2h6sttM3+hXTBZAeiuOjV2ct4nmN2loe376N3T3qp5vGc8dauWAt7jKuzCUdOayGCbpGwgyfalurWRoJ7eWMgPGw+bpjHr0q3MW0sfaYIjJHjEsYGWC+orz7xf4rmj1We0kQT2xRTDtcgbSO/wCNFrmdWfLG9jjv7NneYwxxszjqo61BNFLaSmKZGRx1U1ePiUxIRFahCRyQefzrJlurm+mMshXe2PmJyf8AOKa5jzo0pz1sTbiRmo5rdblWYsuYxuPzgcf1rV0vw5JqDBpZXCH+FTzV7UtAvdKVJbHTBLFjcZShdgfpWit1Omlh5Rd2cg1rNMhWKCSQDowU4/OrsHh3VW+dI0jHq7VuWWozXcaQS2jll9QQD+AU1ptpcD3LG1guWyACjg7W/vfKPWk6mnKdns9bnPnw5rEcXm/ZvNXu0bcfnVKYyWmIpYJoW6kSKVP613OlaTrjTefarDp1urbtjhgH54yD97iu2udOt762+z3Fqk6MMHcMj8PWp5wcbHhacsZXIzjIU96Y8u0gAZkb+H0r0LWfhtE8T/2ZdeVJnIt5OU+gPWuEutOvdLleC5tZIph1MgyjfQ96tSTJaZT+yMzbpMs1RyzJCpijXft5YirjGWRNrZX3UVUuUSJSAQBjt3q0SZ24O2VGajnTCk9CKnRVQZ6CiUBkb3p3GhtrITCFPJVv0rS06Qo9Yts2JAD0PWrwnNqTJjdjtWklzQaM1pO52cT/ALvOeatIQelc7p+uWjrseRY29G4rbt5VlH7tg3+6c15k4tHcpXLSkCnj7O4Bkto2dQNr7fmBHfNVwSTjvTlY1F2i9BxYim5NKQSM4/Oo9/OKSdyh5IFNYg0Mc1FuNOwmR3SgxODXH4KTEejV2EpDKw9a5G5+S9cds5rswnWJx4lapmzbPuQe/NJd8xRt6NxUVmxKJj0qW55tiewNdFLWm4nJWdqikdLpr7rNT3FXay9GfdaYrR+b0rx5rU9am7odkUwtilyKYyE96ixoTLx1pCxHSmIxPWnDnpRYTGxyNI2WGKkprEdxS5FFkFxaP8880mRTNxoaEOZcHdj5vUHmpIrmeEERzyqB6Nx+tQu+OtVL3UksrV5XTcF6L60KPNoF7as1hfSyMBKUYnqSMH68Us8374rn5QMiuQtfFSz3ccbWpVX7o5OK2DMSi7m+h9R2rqhGUHZmMpRkro0BJlsmrGcpnGayUmJBI7VBJqUkFwFflD3rpTMDUlbIbA5Nee+IpfM1coW4jUD8TXbm+DRuR1b9K861OXzdUnbOcyEfgK0iSyFiDUdLkUlUIFbFPULJ3xUWDQHx0oAc0RVs1YsLtrSTJztP3grEZqETAdeaayA/dOaAudnHrqyqgePYvohrRt9RtZU4lVD/ALXH864JJzGFXdkipo7tu4VvrWckzRNHoalHHyMrfQ5qle3kUIEeHyePkrB0dpLu43ru8uP7xBwK1NMd7vxVa27pH5ec7Nuc4GRUNlI7rQ9P+x2qTTHzJZB1YYwPSjUV3fZ5Wbo+APRs9a1C+9R8wxnGMdBWHdyMZkV+EbgEn34NYtmiQXkypCJdvzqQpH+0abBEsabmYNI53SH3qnaNJc3EokGDCvfuSeP0qR3WGdwfut39KlIouXdx5du7KegxXBzQiS5ZnOd7cmul1a5MdmcHrgfnXLvLgoc8YJ/GqSA09PVFuEyqN16itmBtjEINoPr2rn7R1JRi2MjH41tQSMXwgDHGMMeKGgNRHVrbYhAdgRjrwKEbY7gcxsMj6VVSUrGrAneGLK2eBkdKkS4VmiTIUY3EdfwqWJsvxhSpid8Yxz/L8qfK24EKUwh/i5znvVFJFYMrYJOOc46U9blZFaOZiECY+Rck++aEK5At1+6dZG3Y+Xms26uzHGqkEYOBz0HpU946w3C/L944IBz+NYt5M0ibDlgp4AHJqkkK5JpentqWpl5I2eJTnjv7V9C+ALdbXwnBEq7QJHOP+BV5T4X0j7PYR3Eyssr5dcN0U9q9i8KADQYgucb26/WtKT94ipsbdFFFdJiFFFFAHM/EP/knmvf9eb/yrwf4Lf8AJSrP/rhN/wCgGvePiH/yTzXv+vN/5V4P8Fv+SlWf/XCb/wBANAz6e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fx8/5EWx/7Ccf/AKKlr1SvK/j5/wAiLY/9hOP/ANFS0AYn7PH/ADMf/bt/7Vr2+vEP2eP+Zj/7dv8A2rXt9AMKKKKACmv/AKtvoadTX/1bfQ0AcpIeOBVGQknFaJTg1SePElZGtyDABG44zRcWiqylTkEU28UkLj1qzGrPFz6UyblS6tg9quDzmg26Lbn5stjpVt9ohCmopYxhSKdkF2VBFmyAYYqsjmMkIM1oSMDFis2KTEzAetSa8ulyYxrIuWQZ+lYGoW8UjEFF49q6M7icVj6jD5SuzdxXNNalxOC14JDny1HT0riLm5bzOneux1yQbXriZhmUmtaa0DmsyZWkkw4BIFammai0VwFPFZ0E6x2r881Vt7nNzkmtbBKdz02O93wD6VzuuXAUMVAzUK6ssUAG7tWZdXv2rODmpZkyIykjNLGdx5qvvxxUkZJNS2XGJfSNCOopWULGQOlNiQ4qcx/uzSUjaMR9qoVQcV0+hTZ4PTNc1BgKBW1pMoiB+tRdXLmtDfke2+1kMy59Kk1fRUn0x5Ixn5c8VzV2Wa+8xfUV1Y1F4tJZCf4K647HmzWp5HcR/ZJSjcEdqSR8quKfr8gkvnkNZ8dxvwAeBVpE6m/pWsTWAAUk4967DTfEM1wMSDArzmMlpBiur075IQT6VhOnE6oNmprV0rKWUgnFc08rsOlXL6XJxVAv8tYqNjVsryMc80xnG3rSzOKqs1XqRceJcHBPFDuAu4Gq0hzR/wAscVSE2To2/OTTkkAfAPFQQn5WpBxVWJbJJQu7cDUsVwdu01WNAOKLEtkk8atyKrAGM8VZU5FRvTQhY7g96vQzD1rLxzU8ZxVMaNq3n2SB1OW9K6fTNXdmWN+B0rh4HKS7hW1YTFplJ7GsJlI9TsrZbiIMGqf7E6scA1S0C7Hlqma7WC3R4wxHWuezuNuxzYtX/umlNq/9011ItIvSnC1i9KvlZCqHFXtjK9s4VTkiuF1Dw5eSuWEbmvcPskR4xS/2ZA38NXG6E5XPnt9Cv4yB5DYqRNOu415havfW0O2kHKVXfwzaN/BXTGbRhKNzwG83wlAwwTSFyFwa9n1b4dWVzGJEiyw56Vx+peBZkiZo4uB7VsqgrGPp8BmEO0Z5Ga9R0WBbW2XAHQGvP/D1rLDfeRKOFOK9ORFjgUL6Cne4Fe/bzFIzXJamVXIrqJ24NcpqyfMTTsIxwgL5q4bkxoAoqkjfNtqc/dqktBpmnZXjbQR96up0vXWgifzOMDjNcTYjEgNaM75jxSsU3oX9T8WSvc4Xp7VY0u5nvpA3zEdetcRdHEtdz4TkAhP+7V2MXudP53lRjBycVmzXDNKWzTpJhzz3qi0gLnms5I0iW7iVXgIJ5xXL3MJMxwOK2ZWyKptyaEVchtLYKCzdRW1p2oPbuAF4qjGuVNT26ZNU2Fzsre+W4hw2M4qhd26mTcKr2KYNX5uBWTC5bsCPLAHUCrw5FZmmHLv9K0FZjWZQ4DBp2aB05pCM0ALnNFIopHbFADJGGarOw9ae7AmoGosSJ1pQxUHjrSDih26UWGmMWNcFmQflXIeI5AHIRB19K7YgPHisK/0cXDE7c0WKTOIj2shJGDUMlmZ665PDa7vuVaj8PqjZ2UrFp6HLaToh80Er3rsI7LyYvlFXLawEI6VO42iqexjIgjfYBuOKuRMHHHNZd2TjNMtL4xsFzWLGjXk4pintSBmlG6jY7DcvamhNkuDjNM3rnGaSNpGO1ulOa3UHdjmnYLjgD17U1mA6mlMmxMdqj2eaaLBcQsD0NMNSMixLlqz7jVLaEnc3SiwXJ3yOtRZyahh1O3veEbNTNGy8r0osUdIOgpaQdBS1YBRRRQAUUUUAFFFFABRRRQB8sfF//kqWs/8AbD/0RHXD13Hxf/5KlrP/AGw/9ER1w9BQUUUUAFFFFAG54L/5Hrw9/wBhO2/9GrX2HXx54L/5Hrw9/wBhO2/9GrX2HQJhRRRQIKKKKACiiigAooooAK+Da+8q+Dtp9KAEooooAKbg0uRRkUAJRRiigAooxSZFAC0UUYNABRShSegp+ygCOm4NTbKAhPQZoAjz+H1rX8OrMdSDR3JhKJncVzn25rNS3UP+8bYPzrtLTTbVtNiNv86Y+/3J9c1FR2VjSlG7ubkdwrKPnHPvXFa9O02rz5ckK20LnireqN9hhVoZdjhuVzkYrHG6USPy7E5J96inTtqbVZ3VkUrhcEMPxqHOG5B9sdvQ1eeLcuKdbaLe3LAJGwU9Ca22OVJo9J8GeNZbrR1sp7WG4urX5QzLgun8JPriuvs9VuRKJn0+0hYdCrsSf1rzPw34bm07VYrp7j7h2lF/iz/SvRFIERYkBexJxWErXNI6lvUNav5UkRJ2hUjGIlC8fWvMfGEMqwRXEQYbPlLEdj0rsri/gTdlm59ax75JNdsrqztYw7+XuGD+VONiJ32POYrmRiAzdav2t4sMqu6blFZsjKkrRN8oUbdp6/WkWQr1+761rclXR614b1DSp7bdHKokXqsjANTL3xLOLpo0FxOCcKiyEAj6CvL4ZMFXRijDoBxj8a0rfVwjqZwdynKurYYVEo3NYzaO1uLzUHhWeaUWUTYxtO5+fX0/GqqSNZzi6mYXGf4ZOv61XtbltSPmDUDvOMpnYxA7ECtP+ybPBJmXcf7zZxUR90tu5YtNWs7y5M13MlrLghlBONo9yf5VPJ4jit5PLtZFaR+g58s/XuKW3sfDsMRSV43JBBOR0NZDeH9DtZZZLfXpoPM/vIpZR1xnP4U3rsiW7F651vVZ/LUyiOM9ogf65NXVmmvbJUumhuodmRuO5vxHBH4VkWlzoOnqVgMVw5+9KzEs349h9BVK41ez3HK8AYABwMfzqYxaFckutBtLq5eLTbl4bnZnynUyRn6N1X8c1x17pl7aXPlXMTeZ9QV/St268WbE226iMYIwnAP1PWudvNYlum3O5/M1slYmRS1RfJm+zg7ii/Pjsaais8YPY9KiuJBI4bacnqT3pm9gg6qF45q7JiQ5oHWUle3vVmT95C2ATn2qO0jlmnMcatI7cAKM1v2/ha8cZnkjiHpnLfpxTdWEFaTKhhqtXWETlFBJxxn1IqaOeaCTfHK0Z9UJFdWPBcO75r1z/wBsx/jTz4Jhb7uosP8AejBrmdentc7FluKtdIxYfEmowrh3SZPVhz+dacHi+JuJ7Zwf7ynP86q3/hK/sImuESO6iTlmj4I/4DXPbs44xnimowlsc0lUpPlmjvY9f024bK3Gw+kmRVpJY5Gyjq30Oa83C8ZJyfpmlVtn3WI+hIqXh10CNZrc9M3D3/Ko64CLUr6H/V3Mq/jmrsXiPUF+86P/ALyD+lS6DKVZM6565XUVxfNjvUieKZT/AKy2T/gJqrPeC9lMqx7CBjFb4aDhLUyrzTiaFi/yLz0q84BhdT2rEhu47dQJBnNbMbCSPIOQ65reitZI48Trys09CcmAjuK2t9c/oMgDOua3a8mqrSPUov3R1JuNGRTcisrG1x6kU5SB1qNaXIosIe/TPajIprEk47UmRRYCSo8ijB9aSgBJCDWdegSRuGGR6VoNWfc/det8Ov3sTDE/wmUEgiiAKRopznIHStB2Iii+mKpZGyrNyxS2hPc5Fd+MS50cOCbcXccJdqsAetVr0h7Y54I70m8YzmkuCGt3rKJ0S0GJdeXYmcnpGSfqK40tuYk8kknPua2ri4YaTLEPTH4Z5rDrVKxFxcilptLkUwFwaTZTsiloAi2N6UKpHWpaOPWgBQofrwaQjng47U5SC2elSrGPN3t69KbegktTqbCFbHw8DLIFaT5mBG5mPoBV7wfdRLrpiNuV8yMnzG+8x/pxVfTmiMDXUgEsp6bjxH6YqjNc2lvfLeSyi6Kvl4+ApHflTXNI2TPWG+dTsrNvrMXaeWW2fMOfSrNncJNbxyRKPLcAxgk96ibLLIGQqEPBz1rFmqZj6bLt+0Mw3Fpifm9jjFMvE+fG7jcOKGhbbIC/zpKcgDjk5FQGbzYSjrhwMnmhDbKmrS7tLde8TDNc7KT5an0Vf/r1u6jue0lYr99eRnvWII/MifHPAAxVIEyzAR9nVlXoARz3rasSGiLtgOOq7hWLYNEIASMkHBWtC0nlS4YAKecls0MGzZSdlKOqeY23b/8AXzRK4WFMthtmMqahlZwAAuF/iKnGajklhHfaGGOe1STcnt5lYDMhViucbec0/wA4CAM/zKPmwOM+1Zn2wo5KqMgYDN1ppuLi5lEVvE0jA4UkfKT3OaasA/ULhZmQxjc+4cJXS+H9FigUXN2gMzZJV+cc1X0bRp7eZ5rxYmz8oG3P410XmIhUIRuAxgf/AF6TGkK9wYlZyQ24bBjoMda9E8ESmbwxA56l3/nXlAdnEmT8qkhF9B616n4CJbwpATj/AFj9P96tKK94iovdOmooorqMAooooA5n4h/8k817/rzf+VeD/Bb/AJKVZ/8AXCb/ANANe8fEP/knmvf9eb/yrwf4Lf8AJSrP/rhN/wCgGgZ9P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v4+f8AIi2P/YTj/wDRUteqV5X8fP8AkRbH/sJx/wDoqWgDE/Z4/wCZj/7dv/ate314h+zx/wAzH/27f+1a9voBhRRRQAUj/cb6UtI33T9KAOX3fORUVwoU5qRlxOfrVfUpPLjz7VkXcrSgOp9qjsndiVJPWq0V1uOKmimKuAq9aVwsXXj+bBNR3UyxxdM4FCLLLKflOKd9lWUMHbFLmK5Tlr7XBDldhqnpF817dkBW6+lXtb06NGYKcitPwno6bmkI6c1MXdmjdkX2sX2Bs4rndcjdYiN2a7268pRtBFee6/dpDI4LDmnNBBnnOtKwD5rk5EJY4rstXdZo2IrnYoAXOaqCCSMLEgJHOKRVKyZFbMsCBTjGaoNFsOTWhD0JPKkkjzk9KZEDE2GrUtZY/JIOOlU5U82b5aiQIjRC8lbVjYF8HFU7eDaRkV0umBcAVhJm8EV2sNi9KiKqkZ3CuhmiDJ0rCv0VAQTioWrNnoigZ1VsYrV06VXIwKxDCrc7q29DhRurdDVRjqJvQ1LmFTErKOc0+4Lta7AeoxVXUL1bdyikEinWF758i7gMZrrTsjkcbs5fVtEneNpArH8K5qE/Z2kR0OegzXvsNtZ3VlsYpn6VxGseC45LvzIycbs8Vn7bWxXs0c54e043WGYd+9b88Itl2irtnZLpUYBGMVSvZxM5Iok2XGJlXfQmst5a0L1/kIrIdqiJUkJJJmod1KxzSAVtoc7YHk0j8DFOx8wpsvEmKYXFiNOfgVGh+YVLccCgTGDkU1jg06PlajkODQSWIzkU1hRAcilPWgERYp6nFBFNJxTRSL9ttYDPWtS3AjIIrnklMfzdq2bSUyoKmUSkd54bnaSVOa9U05t8Cj0FeOeHLkQzICa9W0e8Qx8sOlYSVtQlsbYSnCOoBdxf3hTxdx/3hSU0YWJgmKcM1Ct3Fn7wp5uoT0YVakiWyYZ9adgnvUAnQ9GqRXB71omLmHqXQEMcg0iJC48p485qwFLhcjgVJsjQ+YSABWiGcNqWjJaXxmRQu9q0ACsIBPama5qcU8wijIJVu1NWQtGM+lbIllG5fBNYGpkMhNa2ovtzXO3c25Wpt2JMZH/0oirrH5RWYTi5Jq/uyFqk9BxL1ouBmpnfcCPSktV/0cGmjnfSuXYxr1sSV2HhaXETf7tcXfnEhrq/C7fum/3au5FtTakmPP1qp53z9ae56/Ws5pMTEVJbWhomTIpo5NQI+RU8fJpMksx4WNqmsmDOBVWZ9kR+lJpU26YVLYHV2y7QDT7l8ITTYT8gqK7f92algi9pTDcxPpWis8ZbGRWHYORG5H92sv7fIt1tyep71maHbZB6UdqqWEpkt1Jqzu5oAcKgnbAqcdKr3HSgDPebD4p6NuqrKCZqsQjiqQiXbSEUM+0VGkm5sUxEgYinFgaTbSZApBcYXwelPEme1LhSKVQtFik9AL8VG3zUSECmqc1TWhDK1yg2Gueefy7oCt26c4YVzF6fLm3E1i46jOttJt9uMelLHK+/bzg1zdr4lgtY9ruox61I3jO0TkOlXGJF9TpZSyLkUyJpG5ZuPeubTxfFcnAZTVXVPF4trdgm3OKrlGdZNqFvbZ8x1496x77xXa26nYV/A15Dq3iy7u52ALBfUGsp9RmlHzSN+dHKB32r+Oy25Y2I+lcbe+I7y5ZtsrDNZDku33iakjhk67OKOUEbmha3d2kgMs5IzXZJ44RYwGOTXmbjHQkUJGSeXP50cpofVqHKKfUUtMi/1Kf7op9QAUUUUAFFFFABRRRQAUUUUAfLHxf/AOSpaz/2w/8AREdcPXcfF/8A5KlrP/bD/wBER1w9BQUUUUAFFFFAG54L/wCR68Pf9hO2/wDRq19h18eeC/8AkevD3/YTtv8A0atfYdAmFFFFAgooooAKKKKACiiigAr4RyK+7q+EMGgAwKMCiigBNtGylpcigBnl+9Ltp24etJQA3YPWk2U+kyKAEwKSilwaAHLx1p3p703virCW54jbh8Zc/wB2gCDIwT2qYMyjYpA9+9Sx2xuNoVD5jDCKBwF9ac9o6ybFUk+tTzDSIVj3435OasQy3UbGQPLGuSFWPocdeK1tM0aW6nQKCFZsGQjgL6V3NrBpWm20UapvkXOCQDtJ+tRORcVY4W28M313Eby4WSCE9N/+tf8AA9Kkn0G9cx29rGpi7KmePqe9d4xmffIIlYerDOKpveEzNHOjRhTnG0/41nzMrlRiad4Pht036hcB2/55pXR2cNvFLGTETbKw3IOrD61lz3UEbMUkJU/dODmlj1OBIMBmLUNtlKyN2ezjNy88Zigtc8IpycelE975wSP5VA/hYHBrlp9UIdQm5oz91QelSw6xC2WkVjjpuNSkx3NZ9PFww3sRGf7lTw2ItUDpxz8pYnP0rPj1aGMkq8z57AZArUtvEYRFBiDEHOSc/wAqaIauQRaHNeyssljA8eTlp4wT/jXBeJPDUmhz7kuop4ScDB+dPqK9Nm1UXBC+YEB6gNtX9OaqXWlwPbEmFZgRjCERr9S3WtYy7kNHju8q4YnOewNSNKFH7tjj0YVta/oUkDGeGGIRk4IhzgGue3DnnpVppkuLW5OtwY33KQD7f41a/tST+OVz+NZpQjvSBc9TTsFzRN6G6E/maja7/wB4/XmqSjHehsmmIsG7lH3SR9Dio3kZv4z+dQ7W9aMe9ABuHuaASetLgfX6UnbPUe3NFwNPQ0gn1eGC6tDdpKdgjBwcnvXYX/wwa4El1oN9FJDklI5SQcDur/41znhSymk1q3utsiQRNuLgdOOP1rRkvr7RvEAmguZVCsXhBPytn+Fl6AVjJy5vdLUe5f8AD2my6KlxaX1v9nvi2Q74+ZfY9K1GRu2ab4o1WDWV0+7hfa4QrLGTko2en86w0lkXpIw/4Ea5KkG5XPqsA17BG3sb3p6xv3BH14rE+0zf89H/ADpsk7t9+Rm+rGs/Z9zsbN86pbWAyW86TBCop4/H1FeVTEfaZcDHzEY9K6tzznAz7Vy92At5KB/fPT6114aPLc8DN9eVohwaCAKMNzx0qW3tprmcQ28bSyE42iuu3c8VEVGOvI4966jTfB0k0o/tC6jgjK/8s/nOfwzVpvDWjsHQXkkTL0ZkIz+lS5JFNHGYPofyqzbMArgnvWzceErmKQiC5icDqWypFQDQdStw2UQ57JJz+RpwnG4TpScdjNuiPk+ldBp8gayiOeduPxrHns54yRNDImP7y1qaaR9nC5+6xraD97Q5K/wGhpDbLt16YNdEGJrk4rpbK8Mkp/dN7V0sMyTRh43Dqe6815uJhadz0cM/cVyxk0tRlsdeKN9clzoJVIpRycColJpxYhsimBJkUlICCM0tAC5FJSZFGRQJsaxFULn7r1deqVyRsetsP/ERhiHemyj/AAU7UpCtrbkdNxpuRs/GnX6brGP2JxXoYxe+jhwekZFeOQMnWpz81uw9az4XwMHrV+EhhgnisktTolqYN6CCQOh7VkVu38ZD8isIgq209a1JCiiigBcijJpKKAFyabk0tFACqSKkilZfvVBuNG45otoB3FhaLcWEe07wvRc43E92NT3Rt4bQ2cVtBcTHqsfLfmBWdptysWmhZDlQuGGcZHpxWxa3VqEWOMEeYM+XGvT/AD9a55GqF8JXbpK+m3E7idG3Qxg7gB359q7Zi6xkunH+0c5rgbrTJI547q0dLeZG3JGpJzjsxrptIu5tQRA8iwkfejJyWPrispI0TJGtJJLndGSdwCvxjgCorvS41VWHD46+tbIuI0Yq3Q9BkZpsuCWBi2getJDZxFzlZXQ7vQnHymswN9nnB4Kn+6a7i+tw4ChAMt0/nVeXw/BNkMiKT1Ze2KdxXOWe1+zTLLF88cgycHkGp8qrrIrcH+HvXRDw7FGqKkmEbnB5xUkHheGOTz5pN8fOE6DJ75p3C5iRXWDkMCv90HP86f8AZbm+Yx28G9+wArobHw1YxXquykrFlwM8FjW3Z+VHE0EcaKIxng4/WkByem+EbrzhPqNwqAH/AFKDOfxrq0tILa38uKJEXPAHrUjToSADnIzwKrQ3Ksh4zj5OtJgOJRIPn5G77oXJolnCqN4K5Y8lfWq09z5XEjqDnO4da53UPEsEJIGHkIyyqufpSswvY3naONncsPpmvU/AUiSeFYWQgjzH6f71fNt1rt7cmR4kCRudoHvXv/wjhkt/AMEUpy63EwP/AH2a3oxadyKjujuaKKK6DEKKKKAOZ+If/JPNe/683/lXg/wW/wCSlWf/AFwm/wDQDXvHxD/5J5r3/Xm/8q8H+C3/ACUqz/64Tf8A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ACItj/2E4/8A0VLXqleV/Hz/AJEWx/7Ccf8A6KloAxP2eP8AmY/+3b/2rXt9eIfs8f8AMx/9u3/tWvb6AYUUUUAFI+djY64paD0NAHOLGclpOtUrvyZW2P0q/fSiMkCsOSTMucVkUPNpZRgFRzSrHErBhUUsoCDiq0t2GGBxUspGmLlkOVNV3ueTk9azC79d9Z95rCWo+bmpLRsS2wvG4GRWtpaPaAqOAa4nSfEYuNS2BTtrpbjV0hVT0pbHRGKa1LevXcdpA0ucMK8b8Q60bqdgjZwea6Txd4h8y3dVavLLmZ97PuzuoTuDSRoLdNMNhNROHjYkVU09ZGkDHOM1pzYK4xzWhi2Z0mS1QyIDw1W5BtGcVSkfJpXYmNJRBhafbsd+RVdwcdaWGXYaGJGn5hBFa+l3A3DJrmzcZNWrW5KMOaykjogdyZQ0YxWFqsEkoLCpbS83KATUtxIG4rFXTOiyaOfjilBw3StjTG8k4oCJjoKhlilAJjB/AVvBmc1YtanFE/7wffJ5qKCQQJlTzWJcQ6jNIVUSflU0Gk6lIMfvB+FdKVzknoay+IriCXAfiun03W/tSASNlj0rjYvCOoTvkuw/Cul0jwjewTRu0p2g5IpOktzLmlcdrZlLnP3cVh7eDXb+IrDZYM+OQK4sDgipZ0RkZN6pLe1Zcy7a6CWDfCzVmSWpk4ArMbdyhEgfrTZoyn3avraGEZIqvcSLyKtGMkV4+RluoqGY/Nmns+3pULHdWiJQsbHdzU85zAT3qsODT3fKYoGETHbTZDlqVOBTW5NAizb9PwoJ5psJwKCeaaAWkwKTNGaYxwVWG09Ku2sxiO1TxVFc7qkQkMKAudbpc4EqnPNei6Teful57V5HZXBRxzXoGgXXmBRms6i90Gzt1kyuaFmOeTTEGIM1nyXGHIBrhUHcg0nudvemC+weTWPPM5H3sVSmkkEYbf3rXkkiGjsre8yQc8VLL4itLOXZI+MVm6LE00OTzxXF+NPPh1R1QkVrTT6k2PSbLxvY3EjRiTpx1rP8V+KpLXS5GtJMfjXCeGI2eUlgSc1t+L4lXQZTjt/Stov3rB0Mfw1qs+pai7zNkk16RhREB3wK8l8GqTenDYr1YRspTLZGK67Ex1ZmXsW8nd0rkdZlW3zsrsdTlWNCO9cZqNs12xxUTQ5I583LSEFD81bFsGYLvp1loD7wSa6CHT44FG7BxTvYWxRiZ9/lp0pjWt6WOwcGr73EEUuQoqxDcRueoApXHFtnMXWk3krZC11OkWUllaqWGCRzVtzD5JIwT7VDNcsI0ABAouzdRViSRgoJrIkLm4JHStJyXhJxUKQjGTS1ImrDYCxxmrwBC5XrSRRpjtVhUycCnqZXKUglkRs9qZpzmGYE1rLallxjrUkWlY+YikFzRtL1WUAmluJPMbYveqfkGLoabb+Y16oOcUmNbmvbRyRRn0IrJv40iuAy100ybbIEDnFcneFnLH0NZnRFI6zSJFa0T1xWjgVzXhycs5jJ6CukX60EyFziop8bal4zzUcxXb1FBKM1lQnPenghEJNMllSPLEjFYmoazGoKqR+FapaE9SW/vZlciM8UWF1KXPmGuWutYwSTmo7HWjJchQT1p2KR6DHK7OAelLM2OlQWrFoVb2FPLbm5osSyZW6CpNyrTXChBjGcVUeQ5p2EiaeQAcVUS4fdwaZK5IpsCkmmwZJc/cz3Ncrq2SGrp7g/Liuc1VP3bGpSVybnmt/cv9qkQngGs4s7yBF71NqT/wDEwlHvVjSbXz7lWI4rRpJEmzplssFqJHHOK53VdQklnKBvlziuk1i4W0stqkA9K4VpC8zMfWlFotCsSGpMtxjpSyL5g4ODUCB1fBNVKxm9yZHIlC12mn2ET2e516rXMWECyXS7sV2VxdR2lgiqvJXHFc0panZSSa1OU1WOOC52xcCoYs7RTLuUzXlTgbUFAmj6ki/1Kf7op9Mi/wBSn+6KfUkBRRRQAUUUUAFFFFABRRRQB8sfF/8A5KlrP/bD/wBER1w9dx8X/wDkqWs/9sP/AERHXD0FBRRRQAUUUUAbngv/AJHrw9/2E7b/ANGrX2HXx54L/wCR68Pf9hO2/wDRq19h0CYUUUUCCiiigAooooAKKKKACvhHIr7ur4QoAKKMGjBoAKKKKADAoooPFACZFMyKUc07bQAgBPSnUKpHWnA57UAOjTLAkcHp71s2untdLyrh5OrbTwO9R6datK0eE3OflRX6Z9a6WUJpcKtIf3pXJRTyKiT7FpEljY2tjBJIMq2MHd1UVE629xL5UEIRCMk/xGiG8GolIg2UbDSkj7o9KPEYTTXtdg/eXHJKHoB0/OoKL+mfJaHADRHK5dcEH1xTY9TULNDMQ6shK/J8yMKrT3hFgkaTB0wCcAhsmsN75kdpkbbIc/M4yMnvTS7ibOgl1C7h0tZnmKMCFWSJgSPZhVO91OKeOKOe5kmHZ+4/KqJvi8BSWdGjJz8g5/H8aqXq26FWjb5SOq9qbQIuSLCvScAdsqaz5WmVsFiyeoNVpJCCQX3AdKjWd1OB096VgL/9oNsEcIwo/iPWopJWPzID9DVQuD0T9aVZNpxliPrRYdy9BfPF/wAs8fQnFX49S3dW2/Uf4ViiYnoRTt+fumk0UpHTR65LBxhZF9GH9a1rXxDpzjy54jE/94McflXC+eyj1H93tTy0cy53ZP8AdNFrCbPV7K+0+8txCRHtBzgNwTTLzw5pk6lktoY2PQqoryuGSa2f5HbH+9W3ZeKNUsgoiuDIo/glXf8ArVRdiJJsNb8Dz2xM1oihB/CTiuOkieGQxyDaw7E16fb+LNP1SMQ6pbFHPdc4q83h3QtUgcxKsisck5+YVaZnd9Tx7IpRz05rub34dlJP9Eucf7DcmmQfDm9dszXCxr6gYouhrU4kkA4NTWmnXt+cWlrLN7opI/OvRofC3h7R03XO68m9GOBV9tXeOPyrC0EUfoABUuXYtRORtPh9fSJ5moTwWkfpnc/+FbMOieHdMXcY2uZf70pyfyq2y3dz81xMR/sjmnR2cSniMFvVuTSbuPlsRreT3AEVlbBEHbGAapXPhe5v3D3EmPZO1dLbW4jGRkGte2s5ZVygwPU1k3Ypa6HnUmj6lpkHmXjxlGbau088etVTxXeeLrKeLSQ0o+VZRzkdxXBt1xWLd2fQZe/3KQ6mtSZNDEYzQkdzZC1dDH8K5Nd0S31bTL5FuZ4yzw3A4znHDCuePNezeBpd/hO0APK7l/8AHjVOTjqjyMxjeKZ4XqfgzWtGn2apZG3i3czqd0ePqMirGlWVzfpm3mWyt/ugL98+5PWvUvi7eSP4fsNJh3M91cB2A7KgA6fiK4SK0WNSkT5VVyu08gitHUk4b2PPw2G55OTWhD/wjmqKjSwXYYKQP3uByenaoZp9R0+XyNRgZh3wdx/XNdlHD5lhb2TyTxyIPtD3GPlVwMgH6LxWBdyO8vlNIkqJkhxkhix65PNVByUfeZ0/UoVZ8q0RDZ6ktwBHG0UijohOxh+DcfkRVhriJmMcnmQSD/lmVwf++TWZLp8Ex3LHh84yvBpZYdRtohG4S7gAyscy5KfQ5/kRRyRvczqYKvR0i7ouNIkTLGwDSyHCFTgE/wBKZMpXG1FYHrhc81n/AG2HcAGktpFOVWZd65/3vvL+BNTC6uI13Op8kKVLoN6j3PcfjWik4vQ5qj5o8slqMuooriEySWkLAfxIxXH19KoQXNpZTlVe6s3AyCCJUx+laEt5NImLNI2t9u1wvIPu3esy7tmlj+5t2HKfU9Rn0PpQ/e3I5LRvFnQx6gyLE02GVxujmQ5Vh9O341bSZXXcrAj1rktMvVFnLbNyiSq4z0Xd8rV02gaDd6tcCSJzDbBtsk2c5PpiuSpSS940hU01LyNnHvT8itafwleRZNrdJcIOisNj/wCFc/JdQxXs1m8qrcQttkjJ5BrCK5tjRSLq8Liml8DJpu78PrxSAjaAeppDuSAgrntRkVGpOMdqdkU1ZiYORVC5+49XWIqlc8o/0xWtHSaMa/8ADZR/gq1Koe1Td0qrkbKtgg26A9K9DF/FE4MFqpGRMnlHPapYHXGd3FTXEW5cYrPVjG208VmjoZau4Q6571iXFsCCuMEd630YOnJqnKi7mLDrV3Ec6yMvUYpvStaeGM1TltkHRqEBVooI29aTIpgGRRkU2igAqe1QSTkHoBmoK0LFAIy/cnA+lDdhotRsCRERgd62LeYW1nJIMBycbh1PvWHDh7lFJwCck1ckubZoim8MAR0rBq5omdDBO8NvlvmdvXoPxqubyV59myIN6oSCPxqjNdnZawE4DMMt7CoWukhH2lOFctsH94+po5Rtm9/bV3p7p58yyDGfLyd38s10uj6xaXkTziRnYjDbuoP0rh9OghmjF5ctvZm3Ss3YVJF+/D37EwRtny1U5KoOh92PvUSiNM7+5kQqjjls78D0q+rBcdeF9Bya84sNRme2kkaRwqtsjBPLH1NWY9VvHx5ErsxO0Fj3pco7nbw+WN8jOCwX7oOcVK04wB/Cuc7hx7VxcWvzWrmOVDOX+VmVsAEdanuvERjiVEt/LIPmL82Rmk4hc6sTxF90RAjwAQTVGS8t1eaRZlCZIkG7GQP/AK9ck+s3FwyxtKSWY8Yx0Gapy3LXMdwj8Bec464/+vQohc6pPEVoIiQWLMcsFPCn0rPfWiDNJGCqFwPo3eufit44pCjPyVDDmkju8RS2sgwTcHB+tVGIXNK7u57q9NuJCCF39e/pWRHLDI947xlWXJhI9PQ0qTmOS4uC3zp8u78KpXU6ieeJOh2jP0HNVyoT1LZljskVSWOxxKPfjNfRHwckeb4d20kjFna4mLE+u8182vDLO9uu0ksAD9BX0p8Hk2fD22XGP383/oZrSO5Elod5RRRWhmFFFFAHM/EP/knmvf8AXm/8q8H+C3/JSrP/AK4Tf+gGvePiH/yTzXv+vN/5V4P8Fv8AkpVn/wBcJv8A0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AJEWx/7Ccf8A6Klr1SvK/j5/yItj/wBhOP8A9FS0AYn7PH/Mx/8Abt/7Vr2+vEP2eP8AmY/+3b/2rXt9AMKKKKACkPQ0tI/CN9KAOT1CQCQ896x57uOM5JFX7uOWVye1Zdxp3mHkVkUVbnVY9hwRWDca1Pk+WgNdB/YkDD5kpY9DtFOSlSykcsmqajKcCA4pZNNu74ZeNhmu1i062j+6tTiPaPlqSzktJ8PGzYStnPvUerGXcFGcCuwbPQ1malZIYmbHOKGjWMjynxCGKNkmuY2szKCOM11fiVZI5Wz92sSFI5E96UUOTLNr5SQ9RmnRqs0pGeKzXSZGwvSp7Z5UOc1tbQwvqXryyRYiQe1c5cDYTite6vpCMMeKyJmEh4qbFMrmQ4pFGTUoiyOlRODGaAQgyGq1C1V2ZQoNEL5PFQ0aRlY3LeYr3rQjuN45NYSTqo5q3a3CM4UdTWbiaqoasSmSYAetd9omgpNAGcfnXH6VptzcXCsg4yK9a0a2a3swJOuBTjoZzqXKMWhWsL7hGjH3WriafCOkKf8AfIq2y/OWWnq3at4zsczbZWFtEnSNfyp+1RwFH5VK4NIq5NX7RDUGY2v23maTIMV5TcSeTcOh9a9p1OHdp7ivEdbjZNSlx/erJu5olYkSVfJZSetFsitJzWY8pSQAnirEV2sfJNKw7lvUkVYjt9K5KZX809a6OW4+08Kao3FrsXcRVJEtmOwOBTDxVhl3E47VVlcKcGtEQxQacBmmxgtyKmGAcd6BDOgppp7CmZoAkU4FGaZu4o3imgH5ozTdwpaYE0WDT+M1Amd1SEN1oAsRybXHNd14VnDSAE152pJfiuk0a9a3lTBxyKiewHtioDYkg9q5m5mKXDCtfSbprvTCQc9KxruPNywNYQWpIyW6DJtNNUI0CDd3qN4Ny5ApYrWVtu0cZrdrQlndaMBDCmBnIrjfGsjjV3/dj8q7bSEykWew5rC8X2sUuoOwFTF2JMTwwcuxKgVp+M4w3huY/wCelSaBYpFuYjrUvjCMf8IzPj/PFEH7wuhwvhCMJdZ3d69WLgRKQc8CvL/DMWJlr0sIRAD2wK7jOL1MPUy0jn61nb1i+9ita8ZFyTXM384Mny9KUi5Gul3lPkAJqCW9JVgxxUNkjtbhk6mhtLu5dxI60XS3B3M27uAELBqrLqMqrhcnNac+hy+QV2/NWZJplzEwwOlF0LVHTeGree/UeYGAJ9a6690NI7WMg81xOk6xcaZCFLYIrbTxXLcsiySZUGlYfOalvpTFeQcVFf6ZHBFvLEGt2z1qwMIBbnHrVTWpraa13IetVFakuVzi2vPJcgHPNWbXVyHGQKxL140kY+9Zwu5TJiE81TQj06zvxMyDArdeHdDkCuL8IWl5dMXm5CnivQZE8u3xWUgMF4irHNWLGNWnXgZpHy74rQsLYKwYis2xx3Lsig25X2rjNSzDvGO9dvtwTnoaxtU0g3bZjXipOhOxx2m6ybO7YniuptfEAcDkVxmr6S9pPyuOatWaiNVzTsJu52jatu7ioJb7cOtYPnr0FMkuGUZzVWI2HaxqLJbsA3NcX9skkuG3E4z61oandM8hBPFYzEB8itEtCb6lq8YeXnNUtPuBHerz/EKS4mzGQTWdaPuvl/3hQaI9s0+4V7Rf90VMynrWZpET/ZkPbArYYgxgDrSE0M+YjNMbBNS/MFKnqahIKHmlcSQ104p1vgGkdgVpkRO7ihyBoZc9TWHqw/cMa3J/mOKxdWGIGFJPUlo8gvxu1WUe9bulhbeDcetZNxETq8v+9V6ZjGgx0xWsneIrGfr140rFc8ZrCOADirmoSqxPrWcpPOaziilsO85lXgZNS87QxGKgBG/2qWVnfaE6DrVtEW1Jbe6MNwG7V1P2iK8s1BfkCuVESeT833qILmSGZVz8uaxcWdMHZFuWErdZp0smABU9xNG7hl9KzpnyeKdiWz6yi/1Kf7op9Mi/1Kf7op9QIKKKKACiiigAooooAKKKKAPlj4v/APJUtZ/7Yf8AoiOuHruPi/8A8lS1n/th/wCiI64egoKKKKACiiigDc8F/wDI9eHv+wnbf+jVr7Dr488F/wDI9eHv+wnbf+jVr7DoEwooooEFFFFABRRRQAUUUUAFfCFfd9fCGDQAu4etGRRtFLgUANwaKXIpuRQAEgUwsScClbmmqCGzQA9QRS5FKOaXaOPemgFjXccZqeK3d3CKpZicACltoXeXaqkn2rrdA0tIrj7VcsFWHpgcsTUSdkXGOpf0jTF0eza8umCS4yGbnH+6KxNd1FZZ1jiXnGXdvvEntWjrt6ZW2kEIi/KCc4rjLiSSSVnPU1nFX1ZUtDaS+W3WFYgFUEGUZ5J9Km1y+OpSI4Qx7BgIeoFc5DGGkxKxxkEnPNa81tBA7Nabnhb7vmNllq0rE3FF5sTJkffsC9B271UeVXXaxyvpVdjt75qPJpgPdgp3IzY9CKVZW3Ek7ge3pTA2Tgjio2UrRYCUn+6cU3cai3VJSsFx6Nj3qQYPQ1AHK9RUgAP3Tmiw0P8A92lEbnrxSKzDtT9xPrTsABD2yalVVUZ21AZJh0H6Uold1wRik1cCcSqP4c1JHdBOqg1QPHelHPQ0mhp2NEXCkk+XkDoBU1prE1pIGtt8THqBytUYpNvbND3bEbUAVaQjrrLxpLDwUR2/vHrWkmqSaocyXZjX+7nFeefJjPINTxSSLJkOT7E0mrjWh6HHYwlQwy+f7xzU/kEdgK4/Ttdnttoky8Y7Gu3067i1CBJEIA/i9qVrCepAbdh/DUsNsS2StaotFHTmplgA6LTBIpR2+OtaVv5kIyjsp9OooWEVOqYrJsuLsZ3iIXOo6JLbpCZZCysoXrxXn02havFl3065Cjv5ZNepCYQ3CFmIU9cda6O1ubOSEJEVIPVXOTQqd1odlDGyoqyV0fPRO1irfKw7Hg0EbkyOa9/vtD0nVEYXVlBJn/YGfzHNcRr/AMO9PjiMlldtBI33YpfmT/Gj2cuh308ypy0loeZHivVPAczjw4AQQBK236f/AK64tfDgtpR9t3MxGQoGB+Vei6HAsGkQRgbcgn8zU1I2Wpx43EwqLlic94/u3XVrFlUcW5Uk+5/+tXLNdR26ySGNQwAYmMd/Sul8aXEEus29o7ZZYcuuDzye9cWuNk+SWiE7heOoHT9aqnFNLmM6defsmoIkg1WeCSRoLiVUlyZI5PmVvb+lPSMCPLqd7HJC9BntVNV8hpPmDRgKPm5571owyBmLt0rpquLfunZlq5aTqTdy1HGkKB3xtIyD3JqNiJMeXEChxxuy2DUTuvmDdlt74z6D2qGV23q4PIGMjg5FZHUk3K5XvBCWkjZA6g4Gajt9IlFvJcW8rRMq7h83AHuO9P8ALEod1I+Rdx5rb09d2h3b3tx5SS4hRiu7OOtK7vZGGLjHltLc5SaBhOWnjeyuT9yaIbVP4DH6Yq3pOuGCSay1K2jmWYbMnjd6HPY+4rWewuZCsUm25t52X5887QcdDyPwrmNStSs0sIyTH80R6HbWl+jPEnDk0iyq8CRahcmFSIZVYIPQ8HFdJ4d1q/0udRCkzwtjzINp/Me9c6srtIWJGCiz59COprvvDlyLnRIS20yKzKWOASwJ7/QissRV9lTva4UYc8rXOytNRE8cUoyN3Ygg/ka8R8Qy+d4m1OfoWuZOR7H1r1ee8jt28yQtggOSe59BXnR8Pm4vZrm5l2rJIX8teepNYYScNZvQupB7JmZZatf2rbIpTIv91/m/XrXRWGpzz5FzbmEjowIpbewtbRcQRbfc8mpnG7pg/UVpUqRlshQi1uTpOPWpt3APrWcRjoaZPLJFGpik4BrFRvsW5WRpMSQDxg+9VpyNrDnn2qnFqUpYiRFIHIoa/SY42OlaQg1NGc5KUGiMEFKuZAt0qkv3D7USTk7YlOQMc134lXcThwbS5kW/laqVzBvO5RVlZMdqczK64PFZpHQzNhkKPtNSTJuGQKS4gz8yUiSkjBGDTEU5Ux1FUXiZjgda1nIPUVUmmhj+8wJ9hTQGaYWbtUUkIHQ1bZnk6Lsq1pei3+s3ZttOt3nk/jPG1Pqe1NtLcDH2Od2FJ2jJwM4HrTRySB1HavoXwh4KtvC1jMJiLm8uAPPYr8o/2RkcCmat8N/DerMzmzNpKe9sSv6dP0rleLgpWZr7J2ufPtacAKQKO4rsPFPw1h8Paa+ox6r5sQZV8qWLDOT2yK5Bvljz2rZVIzWhPK0NBJeZxxsjJH1qk0vmOzBQmeyitGyiE8V2znI2Y/Wqy2f+3WkYaXJbsXLaYXMKqx+dV2j/ABp1xEz+UoziMEgepJp9tbKkAUHk96mVJFG1j+NZSZokNnZ49L8pWKpK+WHr6ippbho4C5OVSJQq+r9vyqWKESp8/RDnFRtCrkAngY49am6GQm8Iiski6QoC/ueeau2twUhkKDEmMIf7ufvGoUgWGbcBkEYb3BoCOH2I2fwougJLiTyWigjbKKQpb3zSalfebf2wGBGcMy/j0qFld2DkfIhJP1NUZYTsil2kndgfTtTTQWJ2umXXAynhGKKPVT/9ap5JW+23J58pxggdsdPzqnJZubsSqCc85rTiw4Py43x7WHoc8UNoCKJ99zayEH7jNj1x2p05WSSG42ERou4j1an21nImxZDjaxYH2NWZdu1EC/Kv61LY0ZckLrACchpmzt9qINOkeUFmyCfmNapjGwyyDdIBwPSljZmGQQKTkOxankjgjygUnYcHHQ17p8IHaT4fWzMMEzy9v9o18/MrnryK+hPhKCPAFrk5/fS/+hGrpyuyJ7HcUUUVsZBRRRQBzPxD/wCSea9/15v/ACrwf4Lf8lKs/wDrhN/6Aa94+If/ACTzXv8Arzf+VeD/AAW/5KVZ/wDXCb/0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kRbH/ALCcf/oqWvVK8r+Pn/Ii2P8A2E4//RUtAGJ+zx/zMf8A27f+1a9vrxD9nj/mY/8At2/9q17fQDCiiigApr/cb6U6kf7jfSgDl5Fqo6VfcVXZayKKvl03ZVrbTdlSUiEJTgtSbaMVJQ3yhs3Gq94FeLG3tVxv9VUf7kr8z1T2BPU8m8Z2mEkIWuCjkaNiOa9e8axQNbSbWBOK8tW0L3PTjNESmzOujOPmG7FXdLk38P6d61b2GGKzOcZx6Vy6XPl3DbTxWtjNM1tRRQvGOlZCinz3pchT3qND81JIomC4FVrjmrjcJmqTNubFJlISNd/B7U5k8s8Uwt5XPrQ0m9c0khN2J1G5adBP9lmEjKSBUNpJul2mreoAqohVQdwzmnyEc56t4L17T5okVo0DY7mu7EiygFHCqfevnPw+8trfJ87AEgda9dn1FrWyjIY5KA9aiUSk0zsBLFGSGlX86gk1G2iP+sT8682v9Yk+z+aJG5965q48QTB/9Y351k0y1ZHsk/iG2jH8J/GqqeKrdn2BRk8V462uzMPvE/jT7HV5mvYgc43etFmUpxPT9b8QCJTHu6ivMNVuGluWk55NauvXDyXygE421Qntg0CnvTTLdjHaQu4zSs/GKJYjG1Vy3NbIxky5DLtOalnm3pis7zMUqyEmnYgQRHJxUUtsDya0oSvlsTVN23vgVSAqKuzgVIsZzuqyLQ/eIp0ihYiBQIpSCoNpzV1Y91DQgCgCsF45qLHNSyNtOKZimgAU4Gm9KM0wJEPzVMW+WqynmpN/FADkPzVp2z4ZSO1ZaHmrtu+KTVwPYPBVz52mlferN2qrePkVkfD1j9jOf71bN/tN6/NSopMkiTZnbgc1pW8MYQYxWQ2Nw2nmrNrOwcIauVrEs6/S8b1Wma5p6yzk8Ummghkan6zdlJDURSZJmLbNbbcHg1X8VIX8LTADJ/8ArVdS68/aCBxWnLp8eo6U0JPWs4/GN7Hlnh+FlcE5Fd7AWeHaW7VzmrQposiBeMnFaFletNGHXoK70c0X7xZvLLcv3hXLaxpzRKWDdq6eedyBxWVqxaSA8dqqSNij4duhasGn+dcdDXVJqNrPwqqtcLExEIU8VCbt45PlY9fWuarBt6EzrRg7M9F+zRTDIkX86hk0uM91NcdDq1xGO/51dh8RSggMKhKSD2sWbUmjJJ0UVXbw/IvKcU6DxEmRkrWvba/A+AxX8qtVGhJXOcmsL2H7rP8AlWbOupsdhkkx9K9IjvLOcclPyqGaO1ZiVCn8K0jVuaeztqcJZ6RNNzKSfrW/p+gwLICyKa1SqJ90D8qltz89NzFym3p1tFaoBGoGRzirs7/uzVCKfaBjmpmmLLjFQ3cOUgiUNL071sQqAvTFUrZctkitDK4xUjUdQbmmuwijLGklfyxms+8uDJCyrSRbdjntZKXEzdKxljZfWtsadLNMSVNTf2Q7j7pq0Smc628njNRTO6L82a35LFbXl+PrWBqt1HtIUitEhSMe6kVyT3rKkJDGpXcs59Kr3EgVau2hmnqQXEg2mq2no0t8u3swpjM8z4Arb0K1EFx5knGfWpZtE9M0gstmoJ7CtEPg1j2l/GsYUEdKka/XzOves2UbErYANVGcu1L9pV0HPao/MRepqGwSJD92lhX5qhFwjcA1IJlQZzRcGLcrgZFYGpBnjatmS7VlbkcVgapfItu5BFSnqQ0eb34EOoSsfWonuRLEeai1adpblyo6ms5BKARg810J6CsVrzJkOKrqDir5tJZDnaajks5VH3TQmMqpgNk1LvA6CoGglDcqQKeq7etXdCsSeYaMjrilyuOtIVB70OxSdhjTN71EZWqRgKgbGazsB9hw/wCpj/3R/Kn0yH/UR/7o/lT6xGFFFFABRRRQAUUUUAFFFFAHyx8X/wDkqWs/9sP/AERHXD13Hxf/AOSpaz/2w/8AREdcPQUFFFFABRRRQBueC/8AkevD3/YTtv8A0atfYdfHngv/AJHrw9/2E7b/ANGrX2HQJhRRRQIKKKKACiiigAooooAK+Eq+7a+EqACiikJA60ANJAptDc0oBPSgBKXBp+0UgGaAHKBUtvE1xOkaqZDnGFHT6+lRLwQO57V0ukRuqy+XGI8AJkfeYn1pN2Gi7Z6XFG5kJYhQQM8ZNX5LgnaMbEQZU+9JHJ5SeWnzFRjc3Q+pqlNIRJiX5l9RWN29zZaGVfXLTzfNwFGPqazkjRWJLdDg/WrN45aVpQOfuovp71QTlShPU5zWq2M3uTTW8JUFDyP1qe2mkERiMqDHQ7STVHzGxjvT9/mjOcH8qAHTS7+gqLePSmsSabQAoIPSlJB600gjpRTQCbKXHvSZNLQwHbv7wpyj+6ajAI96kBGcHikBMoK+9OJkPXioFdk96ekxPUUDQ9nI+6GP41CZGPUYqcNu6Co2UGgGIOOnNSKGP8OKRQBQ7E9OKLCuKY8/xYpCgHemEsO9KGx70rBckwaAGVsg0wzEdRTdx9adguWjOWk3MOPStPSdYksJ0ZMgZyf/AK/rWFuqWO4Udf5VMgue3aXfJqNktwpUn+LHatFUrxzQvEE2kT5QkxE/Mh7165pt/FqNlFcROMNUO40WVTFSBc9KSnMQozWQFKdBKxOenSqvm3EDbtoP+0pwauVGSAcEZFarRAW7TWpEXYx8wep4NR3lwk+Z5pgqleA/p6VVZY26p+VQyWsUqkNkgDABOatMErGUNkkpIJZicBmJJH512VsoSNEA4UCucg05ftUYU8Eg108MWOtc1Z6F30PK/FzzjxvcNKjIhAWMkcMNo6frWU1yiske9eGZpB2OTXp3ijw4+s2we1kWO5VeBJyrDqM9we2a8kuNGnnvZ0eaO3v0ODFKwG4/7wpqXtI8qOmFRU6VkW9TNosEcMUgQyHfknj2FLpsc97bXSxpGZIRu+9xjODz0qrDp13LHNDexMk0QKLuXGQe4PQ/hW1oVp9isdVjdSiyJ+7B6gf/AK6pWgrN6mlKo6ceZLQz2dmALArtAPT2FLK4zOmeFO8H37imQ38NswtbksCF+/1Bq6be3njL7gw29UPXihyaeqHDMovdEFsY1i++VZ3BJK/p+dTT6jOGjWGaN/JZtscgGOep/Gqt1aT2dxawyEusjERn6DNU5ISWMijzA5ztYEEV0UYRUndmeMxM525djXTUhdXcDND5MkQ8seW3y45/rXNzz3M9/bLcExAvsEhHQZrRhR47GWaPO9Rj/wCvWTet5k8IjE5G7JLjODmlNpSsjC7dPmkjoIbOyjlLiIxNHE8ckRGQqgjB/HmrttqI0+xMEAUXAG6bK4AcHB2j6YNYp1NBfasHZpJJHdyx6ZzjFVLefTY5QhhuTcs+3zGcCMEn071jy3fvaowUnHWJ01vd3d8WM7fu4wAi+hqZom9K19L0W5l0eCcsizSLuKY/L9MVXuLaW3OJY2T3I4/OuapFKTsjohdx1ZmmPFQlMVdZQenNQsnGe1SirFRkqN0DDHarTKKiIAqouzJktCrHCiNk+hFRkoH4Aq0VxVQWZJ8wNz6V2Qd2jlmrJiJyrioxtJyCM0+Ij56hOmySMDuIU89a663Q5MOtycuB3H50faI/74pn2ZF/gJ/GomtS390fhWB1DjfIAQCCRVJ7tM79uT6VY+yqAxDEE+1NFggO6U/hQBQMlzdfKvyL60hjihPOXf1q+5GzZGu1arOgQF27daaAz5Z5HlKA4A7UQy3FrKJIZ5I3XoysQR9CP/r0+OLcGcjknNSNt9KGrgdpo3xT1iwRIr6GO+RP42OyT/vodfxrt9K+JHh3UgElmaynP8NwuB+Y4rw7NOChsjkgdMnisJ4aEtTRTZ3fxH8RpqmqppttIr2tr8+9GyHc9T+A4rh5X4x2oUhQABx6EdKjlIrSMVFWQXvuW7IiPTp2PGWAP0FORQRkURqBpKf7bHNOiBKgetdNNe42znqO80jQjiwi4HSpwmeopIwduKsKledKWp1pdCEwEkFT06j1pFt9r+tXFSn7BuzUt3KK/kgDPWoQjRTGRD07Vf2fLigQgbu+aE7AUMn7MY9vLVEAAgQr905rT8rr8vTpUbW4LtgdafMKxVDs8aEAZ/r61LFLChAZME1MIACoA4FMubXeqkckUcwxkkryylwQMDGKIgHODUvkAFkQ4B709ICGyBSuA0RYIYng9RSiLnA4FSyo23CimRI2Mtmk2NIaLf5cDmvf/hYoTwLbKP8AnrJ/6Ea8Gw0QJxnFe9/DAk+CLYkY/eyf+hGtKD94iotDsaKKK6zAKKKKAOZ+If8AyTzXv+vN/wCVeD/Bb/kpVn/1wm/9ANe8fEP/AJJ5r3/Xm/8AKvB/gt/yUqz/AOuE3/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Ii2P8A2E4//RUteqV5X8fP+RFsf+wnH/6KloAxP2eP+Zj/AO3b/wBq17fXiH7PH/Mx/wDbt/7Vr2+gGFFFFABSP9xvpS01/uN9DQBzbmoT1qfI71G5TH3gKwckXZjKQ1GzoD/rF/OoJr+FPk3Lk980XRSTLBppNVW1WGVBbJjzF6kVBfXwt4cfxEdam6KsVNU1oWsjQ7uRWFcazM3KvWZqt0ZJ2YnJrNW4PPzVa10M3ow1u/mmjYO2axotqjPc1avn35zVFMlwO2a2hSIdUg1NJJYjjpXKuhilOa7XU2VLY49K5GXDyE1o6dgjK5WKlnDelSo37ymHg4FHTms3GxrcvStiH8KzkbMlPZ2IwTUfAPFS0O4TneQB2oXKpilTBbmnS4A4oSJepDC/lzbvettHW4USHqOKwk+9WpaShF21ojKUWSh5Y7uNl6bx/OvQru7EtlECedg/lXBRSIZhkDrWzdXpMAAbtUSCNyec+dF5I7Vzl7bMj9K0raVyM5JNTS2bXaEAc4rOyKdznVBUc1Ys5tt3F/vVow+GLhzkucVesfDDrNvZ87Tmk5JIzVOTd7li7Pmzq59KrS3I4TPStDVYfKs2I4I71z4k5BPWsYq7Otysh92uRms1xitKSVW61SlQZLZwK3vYlalXqad90VJHtAIxmpPKDLmlzlbFU3BVCAadZHdKCaryD5iKdGShyDWiJavqbbuoQAVGLcuucVWhm3YB5rSgQvgZwKlsLFJo/LqrLJ2qzqG6IkDmssB5D3ppj5RHG40YwKeV2dTTCaomw0000/OabiqQADxRmkzv+QDB9akdAiqM5NIm45DV2zQySqo9az8FUruPA2inUbrJXIHNNrQadzv/AARppj0wsBjmr1zYSPdOQK1obT+zwkafKMDgVZmuoYYg7ICfWsrNg4nNrpkq/Ow4FZFxeiDUCoPcV2Mmv2ePLMSjPeuE1K9gTXpZFUOnYCqdNsxk2j0jR5RNDGfaptRsTcTnisTwlqZum2+QwAPpXbyRrLJ02+9JRcRJ3OSntRa7ABgmt3SEfyQe1Z2rLskXPODWtokga2x71zxn75Utjzj4hgrJGT/fp3hxvM0h5B2NRfE0EyQ7Wx8/P51b8MW+/QZGU8A816EJ3OVaSHT3WE61VDm6jZa0WiSRdmBkVE4jtY2AUZNaOR0JdTEmsxDkyD5a5y8lEc3yetdVesZLbNcVrD4kAXgmjmTOKsrzJ/t7qnLU6LUIjnceazLaynnAO44qe50yWNAwJqXY0VF20NaKdH6GpxM6cqa5yATLxlqvReaSMsalxQeymupuRapdR9GrRtdfm3BWfmse3wANwzVgCPO4ACp5OxpTcr6s6mHVgygs1Wk1WNed1cRLcMg+VsVXW/kzyxpcjOhanpEHiCBTh2/Wte11e3mxg15jZRPfncJdu2tdEe2X/X8j3pWHY9Ws2ikXKmrJCqc15baa5NA2PNJFbtt4nEhEbHn1NJiW51N+/wC74qpZJ5h+bpmqY1eJlG5gfxqQ69a20ROF/OhFSibe2OAZ6Vkahr9tYoxLYI9643WfGJd3WJiPoa4u71W8u2ZcSNu9q1ijK9jptZ8aR3MjJHIfzrnpLx58sTnNRWnhq4uh5zsVz61FLAbOYRs2ecVsokt3LikG33d6oFDPLtx3q7HE8rgrnb6Vs2tpGigmMZpOXQSgZ1no+AHK1Ndj7OqheCK1HlCDAWqN0jXQAVSCKl6mqVibTZ3dwCa0ZpGRs+9ZVlYTK4IYitprcpDl+TWchqV3Yf8A2iV2jdVa81goDhqxbq6K3IXnGaiml3sc1hKVmbqnobFnrDSSYLd60p9QIjzurjtxRgVOKtpcsY/mJNNO5Eo2Nn+0GKv83aqLxveW7d8ms1TI0hwxwTW9pqHaAelFrGZzsvh7neU61AdLRGwVruLhF8vpWLNGN/Sq5+gWMVbKJf4aR7GJh92tQxj0qMoPSjmFYw59IR1+VeazZ9EbHC11m2mtGD1FUphY4STS5Iz0qE27oDkV3b28Z6qKgezhIP7sU/aCscGUY9qZ5BPau1/syLP3BUi6XF/zzFHOOx9Cw/6mP/dH8qfTY/8AVr9BTqgYUUUUAFFFFABRRRQAUUUUAfLHxf8A+Spaz/2w/wDREdcPXcfF/wD5KlrP/bD/ANER1w9BQUUUUAFFFFAG54L/AOR68Pf9hO2/9GrX2HXx54L/AOR68Pf9hO2/9GrX2HQJhRRRQIKKKKACiiigAooooAK+Ecivu6vhCgBcimuRRkU0c9aAFwacAV60AZpWIoAMilXpmm05eDn9KYGnpVkZ5PveXu+XJAJA9c10yTRG3+y2S+XEAFaTGdx7nJ9a5OGaeUeQjbfM4cDrt7iursFBsvKRdiJ8oCjp781lIuKuLcyxQRiBeQep/wDr1mXtzuVynK9hU14DGuGO4enassz7CGboOg9aSVym7FeNvMWQt0AyPrUKgefn9KlDjdIegPQU5PL2/d/GrJKTEMxPTFMOT0NWA8ZLAJ1qNyD9wbaaAbkUzb7048DNRhiaLAO3U6m59qdTAMGinUhBHWkwFHNA5GD+dGQ3tQeOtIB43Do2aepA7U1XAp4wRnPFADiqnoaafl68U4EDrRJsfqpFAEYlz0FKHJ6Cgoo6UhBHSgAYsf4absNO+Y07cf7tAEYQHqT+VOwn900/L+opuH9RQAbRS7VpMijIoAmiBDZ612Hg7X30+8Nq/wA1vKehP3WrjFkB6nFTQyNHIGRsYOc0mNHv+DtDY+X17VHI3ydR+dL4E1r+2dExPh5ozhwy8NXQTabZTnmIq3qtYtAcz/nionIzjNb8mgA/6i5x/vg1n3elXdnkvGDGP4k5qkBnUUoUnoKfHbtJ1GKGA6yTddA9lraTmqdvCIVAHU9TVyPisJpMdzI1fUZAXtoPlC/K7dya4XUtDjvBlgBJnIfqwrtNUjCXshAzk5/Gs5oweoraCSWgHBbNT00JFM5urYHILHLJ9K0Yr6JoAhnThtoweWH0NdI9qGGNox71iX3h+G4JdBskzkMowc1NWCmrdTSnVcPd6HH69GU1KQ4KxuAEz347VUtZniuIlR2QM3QdMfSt25t7+yUpIqXEHYEZB/A9PwrPe3tWkEkJeBxhjGeQT6DuK2hO0VGRi4rnujRlAk1KCVpDthRht3dOOozTUiaVj5DOpCnhveqN9dyJDugdi/cFcnHeqdvrbIdx3K2QCyntWVSnJ+8meliJxjFwLmqedE8EcAkAjTBKdj71LOxitoIyTvaZBn2yM1EInutTErSTIjSRiMD+ME960NZ8+TVZEEKqiuCMDooGAMfrVxWl2Zyi7KKMO1gSa/n+fezljs9upq7aXEkmrJFa2tsZpXESOYwWGeM59e+aqJYvb7pIN80rAooAIKg966HwJpT/ANqyXlxGyfZ1wocfxGm2rN3OWa5EotanpaExxLGCPlUKSO/FI53jawUr6EZFQb2xnBxTw+elY2uRdlO60a1n5T92/qvSsi40W6hXdGVlX1FdHuNKHJ6MB7Ck4JlRm0cLIhVtrAhvQ8Gq7gA4PB9O9d9PbQ3S7ZoEk+owfzrFuvDQcbrSXaf7snI/OodN9C1K+5yrdcVAzmOXK8j0rSvdLvrQ/vYXMf8AfQZH5isxx8xPGB71dOTiyai5loV4yAXFaqOpRcdhishfvOaQXEo6DivRrbJnn0N2a7Ip6CoyEFZ326T0NDXT+hP0rA6Sd3CdFzVfBk+9xTBOy9RUTzO5xux+FNANkkWP0NUZN1wQDkKOp9atNEpONpJprQSNwW2p6UwK5ORgDio2U+lWzGE6c1GyigCoIs9KcWAOAaHJPTiozw2TQO5JkVHJzTsimsQelSx7mi4KWVunfZmprdNxQDrUc/8AyzX0QYq1ZqPOHt1rok7UjnWtSxcj4qynJwKhRQasxqA2a8o7yVVFOxSLTwCelJsaQu2nbRSYNOwaVwaDHtRgbs4p1LikCQzYKBGCuDU22m0DsQ7BjPepFjI7UoXNSUBYiaMntSqp2dRUlKqgLigLDAoCgEZz1r3D4YqF8E24AwPNk/8AQjXiODXuHw1/5Eu3/wCusn/oVbUPiIq/CddRRRXYc4UUUUAcz8Q/+Sea9/15v/KvB/gt/wAlKs/+uE3/AKAa94+If/JPNe/683/lXg/wW/5KVZ/9cJv/AE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kRbH/sJx/8AoqWvVK8r+Pn/ACItj/2E4/8A0VLQBifs8f8AMx/9u3/tWvb68Q/Z4/5mP/t2/wDate30AwooooAKjnbZbyP/AHVJ/SpKr35xp10fSJ/5GhgeXTeM+ONtZN14xkOcEV5jJqspHDVWfULhujV5jhK52urE9Bm8WTEnn9azpvFMjHdu5HvXFG6um/iq1pdpNf6hFEBlWPNbRhKxlKqj0zwnLNdXRvJc7WX1rS1m7GCS2MdKs2tguk6BEANrDrXIeINQDMFQ/WqjTdzF1TPu7vzJCQaq+ft71Ap3NxUU5K11QhYTdySWXfS2wyxqqjbqs252k10x0MGU9bm2xke1c0j5JrZ1ttwNc+rbamUi4krfepCaQHIJpCaybubJgTTc0hNITSHcchwadI2RTAaRjmgLjV+9UyyEOMVDSqfmqokTehbSQh81pK7SKB7VlRkFhW5YQ71FRMUSxbZiQHFbGnXAycgVnuqouDT7WVMMF61my7HVR3COmABn6UyNyrtx1rNsGbzR6VouD1FYyNIoz9cI+wvXFSykNXYa1k2L1xU4wacBSRMJCxqvdvI5SNBklgKdEw3CtK1iiFxE8g43j+dXIcEbukeDZbi3EkisMjNVtX0SSxJAU4Fdve+Io9MtIUiYjKD+VYN3qq6lDuY5JrBysdsaPMjg5rX5+eKQ2u1citK+hdpQU6ZqIoyrhq6Kcrowq0+XQzVkaF60o9QYRcAZqjMq55pqOgOBWmhy63NdEFyMvVa6SOAHbikgmbopqw9t5y5ajRGquzEk3SNTNprQltzE2FFM8jvipcg5Slg0u2rRhxTClUmJoiwFTcOtJHE7tuYHA5qfysrU0OZP3a9+KLkuJHBbyX1ysMS7s+le7/Drw6+nQedJHgsveuc+HHhS3muYpp4wTmva1gitoRFEMBRVp3RL0MDUUJuBxxisfVB/o4Ga6HUBjLVy987SsVFGiNqOu5zN7ZySqxUtn2Nc4sUlrfEy5x6k5rvxA2w+tc/r+nMLbzcfNmqUka1Ixsa+i+LINL2INnzdeBXodjrEGo2ImDjcfSvnNpokkzIDlTxXaeDNYlurlLSF/l9KbSaPPmtdDvNTvY5ZdgYEg1t6CmLXdnvWSnhyVm811HPNdBawiz08joRXIqfvD6HlfjdGvr50XJ2NW14DtS2kSQPkEtVK0t31XxDfJ12mrUd3J4fvljJ2oeTXVBWRzNalm/tvsF05Oce9Y1xP9puVUHiq+v8AiX7bOyRuTzWfaXfkyq8p96pnQtjVv9sNsU9K891EmW/QD+9XZatfJPEWQ9a4x2Bv0z/eoTOSa986vS7QLbKSKuTW6MnIGKlsApsgaqahfxwRMM4OKdzsitDPuYoIc4Iqp56KeMVlS30k0hGaspGWjyfSgLFz7co7imG/OcA1llTvwKfjBoIS1NA3BkoVMmqsbYqcz7BQaIvQ3b2inZ3qGXWJi2KoPd7jjNRMcnJqWNnQ2l4zjJqdr10bKk5rGsrhBwavkowyKSRnN2Vy8usTAcsfzqtfavK0RAY/nVC4faOKhSNpxWnKc/tmyzpsD310AxbkjvXptloGnadbLLcOASM/MK4DSsWb7jxjmreq+Iri/j8tZOFGKNik2za13xDbWytHalCB6CuQSWTUrjOO/asiVnM2JDmuv8P2caqJCPelzFI1NN08RWwDj5q0FtxjAqKWfDZX7tOhvowcMa55zdzptGxKLJW61PFYRqSakjuIpBwakDbTWTqsIq+wwRpGegpJiJI8VIV3ComXaapTvuJxaZg3Ol75d/NUprNlc4BrqTytVvs6yPyKJO+xtGokco9u+4cVdhs2aPkVvvp6cHFL5CxpwKaQnO5kRWeCOK17SHYBQkQz0q3GuBQ7InciuB8tZMseWrZlGRVCRPmpKd3YTRnmOojHV8pUbR1dybFLy/akMdXPLprJRcLFFo6jMdXmSmGOi4WKgA9KcAKn8oUeWKLhY9pT/Vr9BTqan+rX6CnVQgooooAKKKKACiiigAooooA+WPi//wAlS1n/ALYf+iI64eu4+L//ACVLWf8Ath/6Ijrh6CgooooAKKKKANzwX/yPXh7/ALCdt/6NWvsOvjzwX/yPXh7/ALCdt/6NWvsOgTCiiigQUUUUAFFFFABRRRQAV8IV9318GbjQAZBqRQBUYUjtUlACqcU16WhuelAAOelJk0KQOtG4etNCLukpI16rIwTLYZj0Ar0hVii07aigh0xuHp615/oNsJLgN5QdS3CnOK7y7ljiiWHbgkYwvYVjUdmbQRzWpvukIzgCsC5kLSk9AOgrd1KPbmQnAIwFrm52O7PanEUiRX2kDrmpZCdnpVdG2hTjJFTSSZOMcVQiEkBsimZpTzTTxTQCbiDnr7Up2nvijApuDTAdg048daZk08Mx6ikwHU4bT1NN+nFJkUADKV7UoIPWnMQBnqKadp74pAPAB6UqgA4J4pqkDrS+Yn92gCUqT0FCFh1WkSQHoaeJFNACbx6U080/I9KMCgBqAnpT9lJgrS/N6UAgJUd6bTimegpMH0oHYaQB1pMCpdw/iFNwKBMaQD7UoJQ4HNLgU+NQx2frQB3vw18RpY6k9jcYEM3CMeoPavbRtZQykLn1r5Yh3wTo65DKQQQa9t0DxLNqumxSRoftKDbPu+6x7Gpkho7KS6WEkMQCKzJNZWVxFDukz1/u1UGn3WpsDJKZVPVBwv51qWuixW4IlXOOojPAqbWAyVidjgRN+AzTxy20KQfTFdFGUiG1FK+4pksMVwuJEB9+hqJagYq8VMpFSy2LJxF86emcGoR8vXj61lJNAZGo83b5qgyitPUUxOGI61RZRW8dgZDsqFowatYNN21QjPntlkGCoIrEvdDt7jnZhvUda6ZlBqNowe1ArHnt3puo2V4lzb3DsU42nGCvpSSzaNqCBdRsvs856vF8v6dK7ua1DdQDWXd6DbXP34lPuRQVdtWepyz6omnJss3MjomyNzjj3qrFcBl3CJllbndvJJ+ta03hKINlQw+hqpqGlxadpzzY/efcQ5PJpvVWNqddxlzMrWt7PdzpZWLmNyfmlfqfyrprKLULBHVNSPz4MhMKnOPrXDWMrQXSyI+zHfFbUmpTMoX7Uzgtghh2/CmoRS2MZzlOV2b633iBxmC7a4X1SBTV2ym12Y4e7x9bdf8A61O0eRLeSPdBGin+KOMj9OldTP5ax+Y7iNfViFH61LXZCsZccOpnGdUg5/6dR/8AFUpttWGMajb8/wDTqf8A4qqk+vWdsD5XmTyDoI14/PpWRL4guZiQybEHSJTx+dCjcLM2yutm282K705kP8TxMg/PNVZLzxPEm9bXTHH++w/rWRDqjSXai4kmbb93eNqL/ujvVyfVJZ5lW286c9CVThKrlAJda8Tr8o06wI67TIT+mapzxa3qBYyaNp8Ln+JWbP8APFasd5K0hjSZuPlLkhTn+tWQ9zIsrR3c8Yi+8ZJhgfjtwfwo5UNHH/8ACOa6isxt48HuDmqVzY6jbN5c0Ch+u0KQa7eK4vmKbtSjjR87WZkdTjHQcHuKmnuotQtjCtzEXIIXcpAOPYjNW5N7kKmlsee20E05Iklgt8HB8xmHP4A1HOZrZmRlSRF+9LFl0H19K7+DTbVoW328MqZGQp3MxNVfK06GSeH7NJFbyr84Gf1Gaht9CuVHFLKr49+lPGxWy+APWqsxSzu54FbdArfIcdRTFnQjIBA/2uRVpGbaTL+UIyME1G5A71WEsX8Z2/7tODo33XBos0PToDEVAxFSuR61FIyKcE0AQFSe1RsjHoKmM8I/i/Q00zwj+L9DQBHtPpUZOOtSvcxjof0NQSSq5wKTVwvY0EclVJ5worRsyCzYIye2az0UEkDoBVK4lK3JdSVI7rW9SL5LGFN3nc66MH0NWUrjrbW7yDgt5q+jVs23iGzkGyYPEfTBK/mK86VKS2O5SRuDipEIqKGeC4XdDKjj/ZOaevFYu5Sd9iWnU0c9Kdg0rlWCnU2nUBYfTcGlyKWgYKBRg0Lx1pcigBMGnYNFLkUAJg17d8NRjwXb/wDXWT/0KvE+te2/Db/kTLf/AK6yf+hVtQ+Mzq/CdbRRRXYc4UUUUAcz8Q/+Sea9/wBeb/yrwf4Lf8lKs/8ArhN/6Aa94+If/JPNe/683/lXg/wW/wCSlWf/AFwm/wDQDQM+nq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X8fP8AkRbH/sJx/wDoqWvVK8r+Pn/Ii2P/AGE4/wD0VLQBifs8f8zH/wBu3/tWvb68Q/Z4/wCZj/7dv/ate30AwooooAKrah/yDLr/AK4v/I1ZqtqH/INuv+uL/wAjQB8grayyMAsbEHvitW38OTTR7+R7Yrf0nC2y7o13Y9K27GdgcPGoXPpWLWo+RnnN1ZvaMVZTxXdfDzS47hGu3Ufu271NqWkW9+RjqT2rqfC+hrp2mSgEjPNXfQOQteJZlTSdyDg54FeNyNNNPMrEnLHHtXq+qN50LwZztBNeaoCt3N8o4Y0oy1HyopwqbcbXOT70sq+YOKhv7jF2QeKkgkDrXVHYlkI/dnBqQzBFz61Hc/KSaptPkYptmbRW1KYSZ4rDbrWvc/Nms10w1ZSGhE4Uig9KTpQTUGiYhpDQTTTTHcXNGaSkzQFxSKQD5sUZpVJzxTTsK1yZP3ZGT3rqNIw8ea5PZLIwwtb+myvbJ8wxWcpGigaV0xWQjFM08ZkYn1oe5WXJ4qOzb52I9aW4nodLbsoYYHNWhIW4xWZprh7gKTWzPGEC471lKJcWZmqJusnGa4W6b96VA6Gu61MMLRsVwUzsLl8jvREchIgTIB0qzfyNBDAyno4P61BH88gxWlqFjjTUkIrS1xQdmdJbTR6xZo5xlFAwaryBYiY+FxXN+H9Ua3m8tjhc11E1mdTfdFk59K5asbHqYeaM6eVQOgNVtjXC5UGtfUNDa2jQ4OSKsaHYbiqlaiE2h1op6nKz2UozlT+VRRae7Df+lenXehB4MhO3pWRHojRgsU4rVVTgdLU5200t27Gr39jzAfeNdTZ2Kr1A/KrksUaJ2/Kk6ptGkcWNKOPmGaqyabtyd2K6i4lRSelY9x+8BxSjO45QMGa2CfxCqMgIPAzWtNZFmzk0R2yJ96t1I52tTMt7V5GDEkD0re0zS1L7uCabHGhbC4rW0Xm8WP1bFLmK5dDt/B8FwLuNYyyrXqqDZbjfyccmuf8ADWmpBAkuBn6Vf1DUGjUqoHFaKWhhJalHVbhdrACuaWQGY5WrM9+7yHcKqGZS/GKTmOKsTuoyCKSSGKaLZIoYe9O3gpzTGVSmQ1JSYpXOS8Q+EhdoZLchMDPFYvhiCfw9qyzSbnC16TCVYFXNVrnR4pmLIBz6CtozM1G43UPifDaQRxrDucjGB1qvb+P5Lq1Ikt3iz/eGK5fUPBrw6hHdRb3AbcQScCpNcm32p+RUwMfKMU0CR2vgGAvrF5ducrKMgGuj17w+upIzphWAwK5f4eX6zDykIJUc16Rli65X5cVdzGcdTxG68Pz2F/IzqzqPasTV5XuPliBjKjFfQF3pdteBwQMkelcHqngVVkaWMMec0N3BbHltm86L5cpZgB1NUpoybxWDdDXU63atYqYtmCDXPLbsJBIw460JmNveOks77yrEBq5nV7qS5n+RjgHkVaub0fZ9iHms+1QyTEN3NO51JaBbwGQhulW3kMabc1ca2FumazJn3PRcaQ1FbduLVKULcg00DipAflouTYaCU70kkuRTXaoWOaLgABLZzUxk4xiokNIx5phcswEhs5rXt5g2FNYKSYNXIJ8OOaNiZK6NG9UIgPrTrN1RCSKjkfzo1pQNkZFPmOdUieWfPK8VnXshf/VnbUjScGqEkhJNPc1UbDYiQ43nca7DRrrCba45PvVu6dciPHNHKSzsJZlEOOM1z00sjTHbIRg1KbvzWwDWdcy+WzHNS4xMKtRxWhpW+oyW7gFy1a1trwY7WX864mK9L3AFXzI20EVnKkmZ0sXJM7+21GOYdQKtHa3IYGvPIryWLkE/nWna64ysAxrmnTktjuhiYy3Ox2/KeKr/AHWzVW31yJ02FhzV2J4Zhw1ZqbjozpUYSV0O+/3xUcrbVx1p0kBHKk0RR5+9VqVyXFrYI1BANWAox1pnkgHg0uMVaiCv1GSLVWRMmrLGomGaq1inYrGOozHVkio2FK5NivsprJU5FMIouFiuyVGU4qwwqMjii4WK+0+tGwnvUoWlC0XCx6+n3F+gp1In3F+lLWpAUUUUAFFFFABRRRQAUUUUAfLHxf8A+Spaz/2w/wDREdcPXcfF/wD5KlrP/bD/ANER1w9BQUUUUAFFFFAG54L/AOR68Pf9hO2/9GrX2HXx54L/AOR68Pf9hO2/9GrX2HQJhRRRQIKKKKACiiigAooooAK+D9tfeFfCBGKAAcnAooUHfQRigAHPSig8dKKAGHim4OQMHmnsCacjnBCkDPf0o6gdL4YtSsxnjgDFTks7/dH07/hW/fXCqWbIL4wT6Vm+HnWOHc7DGcBfQVdnSHeZp+EHRfWsZ6s1Whi6hISgMnMjnP0Fc8/MmD0rWvZmnldyMB+B7L6VlMp3ZxVRExBxSsxNJ3xRVCGZNK3NFFNAJkUtNxzjvTsGmAu0+lLSZNGRSYDsil+Wm4NGDSAcOTg9KdtpFQetSiPPegCLy/el2U8oB1NLtPpQCI1jI6U9RilDAdTShQejUAx1Lg0mQeny0ZNAIcCD1qUYPemKtSKopNjAk9xio/MFWAQeopHiRhnyyKLgV2ANRlgKmwKayCi4Cqu7pzTgrbiQMEUkaEHANXbUK8mGHPei4WK6qZc8YYV6r4Qs0tFtbgfPbTx7ZSF5U8Y4/OuC1HThbuPKwXBBBUgqQa9D8L3RttNgjZQyA7gtNLmE3Y78o0KjJyp7ryPypBdsgXHzIOn/AOvp+dFneQXSqIpFDAfdp7QRsc7cHv7/AIVLVnYad0PSWKVmXdhl+8pGCPqKDkDNUniKuiSHBU5Vh2/3T2/Gp/tGCwYFgrcbAdwH9amwMm69KjkhSXlh83qKenlugeGRSp75pSCCc8YODmhoVzH1GxfyTtUnAyD7VhMpyRxkds10us6/p3h2xe81K5WJAeFBy7n0C1yMfxE8FatKyzNc2Tn/AJaSwbR/46TQotDdibHOKTafStFLOG9h8zSr62v4/SBwzVTdGjYq6lWHUNxT1FoQbKZipiCM5HSo8HOKAImAqNiPSmvf2IujatdwLcLjMZcBh+FOcEEA8E9jTSYEEqj0rjPG8/72ytk4G0yEfjgf1rsZWwR71wnjB86pDntB/WmlqIw7dN8+COOnFbtjZWcrTCYrsDLlgwAFZ+nQRS21wW3iRDkFTU9rbvPJ9mEmI3IeQFeCR2pvc1tyxV+okWqXkChIrkqo7cH+lXLXVJrxwl3JLOSwAZm4x9K01sNAEaJfK8Rf7rq55/IVabwrYQMskF1cyAHIV4yD/Kgm9hv2iIAwIoLDsOKfpcMJkAmj5H45qvM1vbBVSW3ZD/DICp/PFWLaza5Aayu2icjIinAYN9D3/Cqsu4+ZXKN9ZRX95cMqCJo1HyryD9fSqiWduimE3U0crNwAC2fwBramsbtZGkmimhkZNjS253K49x1qiukCBGnjX7TIp+QB24/XNTqbqrStaxqWugWcECMty3nty0sj5IHoF7V0UcKNCheRZTtHBT+tclpc9pC5luIbi3nx3BZG+ldBHqUU8hAlYKBxnC0Iwk1ckg0mWSaWa8k3sxIijQn90uQTg9c8Y6UXWozpIsBLRqRj94gYj0bHv9azJrwRyJLFdNsDktFt+8v+yalbU7WYIZTFndwXmIIHanYm5Xe5keQhEcEEEvnkN3/A1l3+pfZLnbcQAvt5Kn/GtiXWNCSULNfIfl2hI88e5PesW/1S3vpZmn27gcRsjdB260XsFrnMa1Mst0kyQ7FIx9a2NM8OvrmjfbLGeMXSsyyRSDjPbDVi6iWlQOTkK3btXSfDm9WK7u7BusiiZD7r1FDa6Gbhfc5XU9G1bTWdryymSPs4XKfmOKzgPQkfjXvuVZdpGV9Kw9Q8HaLqLvL5H2eVv4oPlx+FSpMfKlseRoziXaSfpUrOofla6rUPAOo2khks5ku4B/CMI/5dP1rmr21mtJ/LuYXif0dSK10Iu7kZ8ojI/lSNbr6U3ytykZwRSiR0OyRSR61JQ1oFPaoxEperYOQCACD3oWIbs00D2JI+AxrMuCGlYjnNaSkCNie9UFTc2ffNb13oYUVfUaqAdaCgC4HX1qVwD14pvlj1rmTub2sRxlomykjKfVDir8Gv6jB8vneYn92UBv1qjsb0pvlt/dNJxQ02jqLTxRDJxd27of7yncK1odVspziO5Qn3OP51whimPtUggUDJbJ9hWTop7Fxmz0MHcMjkUuRXCQzz2xzbzPGfRWOKvweIb6P/AFgSVfRhg1k6LNFM63tmnAg1gweJLZz++heNvXO4VpQ6lZS/cuoj9WxWbjJDUkXMilpgIYZHSn5HqKmzKvfYdRQeMZB59qAQehFADlr234bf8iZb/wDXST/0KvElr234b/8AIm2//XST/wBCrah8ZFX4TraKKK7DnCiiigDmfiH/AMk817/rzf8AlXg/wW/5KVZ/9cJv/QDXvHxD/wCSea9/15v/ACrwf4Lf8lKs/wD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ANhOP/0VLXqleV/Hz/kRbH/sJx/+ipaAMT9nj/mY/wDt2/8Aate314h+zx/zMf8A27f+1a9voBhRRRQAVDdAGznB6GNv5VNUV1/x6Tf9c2/lQB4T9mhgA2rxUnmxGMhRzT8hUAbmoCyjotcjqam7JrNiJ1yeM13ls3+ihV7gVwlratcPlWwRzit/TbqQfK5IxxzWildGbRFeHybqYv0KmuDjCPPctj+I12HiicxwGROcnHFc1osImSdmHenHchpnF6w22+bFLZT9s1P4lh2ai4UZ+lZFs7I/zZFdSehJrXZ3KTWQzlWNaTyK8f3hWZckA8GncCKSTIqs7A0SMe1Qkt6GkAGkJpe1NqGNCGkzQabSGShTjNNKmp1A2CmsKAK5Faml2qTj5hk5rPZansLkxXaJ2qZbGlNanW22lQjBK1HqdvHCnyjHFWIJi0YINVNXYmI/N2rnudVkZcb56VdtZBHG5NYsUhU8mrfms0ZC559K3gc0zTsNT234+biu1jlFzbBgckCvOLS1m3B9rZ+ldbos03Mbo2OnIqpJWM02Xbhg1o2+uC1J4kuHwOc16XcWavbEbgpNctN4djlmZnnUD3NYpam19DmbDMk4wK6uWI3VgsP90Utpo9tbyjbMjfQ1Hd3QtJ2AGQeK6YR0Mm7HGX6/YLnC8Emuu8La15aIHbnFZuqaaLuEzqQSBnFZOmyNBNtORisK0DopVWj0+8nkvkBU5GKsaTA8BDOKwvD2tRMSkqD0ya763NtNaApsz7VxuNjtVS6LKTo8GPQVXESyKUx1qe1h+96U98JwF5rNiTRSa2WMcCs67HynFa7BmqrPbhlPNNF3OQu1O41nTOUHFdDfWpBNYc0Q571SRN7mTLdS5wDUatJJ1q66Ju+6KFQD+HFaJmDWolqhD81Zs7lrbUI2z/FUSkB+DzVgIu5WwCRRc0S0PYtG8RD+zgN3PFOur9phuz1rzSHxALKDaVzitO28ZQOgVkAx61qr2OWrbobt4zgFhVWxdpZyGNVf+EktZ0IOwfjVQ6xBExZGX8DTUWYqdjrJDGhUEjBFM+1W6NtyPzrz3VPEkjcRsfqKxF1e6Mm5p2rRQJdQ9njijlAZMVOAYRzXmWi+J3WZEeQnnHJr0e1vIby1BDrk+9DjYcZXLO03CFU6HrWZe+H7SaIxPHlzWnApQMVPWnjKxl25alzFROLs7C+8MagJ4jtidh09K9V03Vo9QtFdCeAAc+tc3NbLcopkAOOxqzZ3iWSeSsWM96pSM6iOpjBzuHepHw8ZDVmRSmWFWEmParCylEOTkVomZHl/jW3ie+kVRyDXC386RR7B1xiur8c6iseqzYrz26lMsm7NMSWo1Swbc3StPT4fOlUqOhrL3b02iui0OMIrFqLnT0JtU+WPA9KwApZ81van82RWRsC0XHFCqoxTX4phk2tihmyKBSRBI3NR7qJDzUYPNNGbJQ2KQnNMLUAg1SJQ7NPRyGpnHrTkxupsvoa1lLvOPSrUrdqzLAnzW44q67ZcVFjNsryPgkVWPWpLg4Y4qrv5rRGfMydRzUyyMg4qOHmrBjBFWMmsrh2nAzxS6jKQtNsxsuOlVtVmHQVk4u9zkcbyG6aA1wCa2LmVUVQvWsDT2wwOatQzNLcspOQDSvY6o0Y22NbflM1Epy1WNg8n8KpMSjGqumc1Si7+6WxI6EbTzV+11aeAjL1y8+oNFICQcCrdrqMdzjoDUTpRkZ3qUnudxa6+HADNWrFqEbgYNeePIYxuVuKmttVcEAMTXLOk1sddLG2+I9LRmdQQetO8tjXH2viQqArKeK3LTWopQMsB+NY80onYsRCpsaDqRUeKkWaOUcMDQVq1WvoNU+qZARUbLU7Co2quZDsQlaYwqY0windCIGFRkVOwphFAEW2nBafinBT6UwPVE+4v0paRfuL9KWtjMKKKKACiiigAooooAKKKKAPlj4v/APJUtZ/7Yf8AoiOuHruPi/8A8lS1n/th/wCiI64egoKKKKACiiigDc8F/wDI9eHv+wnbf+jVr7Dr488F/wDI9eHv+wnbf+jVr7DoEwooooEFFFFABRRRQAUUUUAFfCLEV93V8INz0oAVSAc9qGIpP4cUNz0oATIoyKaOaKAH0xvyp2RTRz1oA6/w9HBbWpmZUicfxbtxP0zwadfXDSHcOE9v/r1BpckK6cW3+Y0fZsfL9KhmJ27jJuPpjArJq7NCvLgIcncx7dhWc5FT5LP14zmoWAIcj8KpAyMghsmkp6qWGcUoXNMRHgUuKftpMGmA4IGGR1pCuKASvSnMc0XAZgUmylwacOelADcGjBp1FIAwf4acr84pikinkAjPQ0AiUgH7vFGDnHeo1Y5xUuRjPegYjR5qMwkHANSkkdaVuRt/WgCD5qXJpxBHWnAAjIpNgCtUiP701ADStFtpXAnj/eHB4p53ocE5FQwttbnirrRkLuAyM4pMaRVdA/3vlqMoyds1bKeYcEYNIY5QCRzjnpRcdiNVwdw6VdNqzKtzEMlPvAUWCC5WRMfMO1aukQmSRoiMAnBouKxu6NpMF7bgPGdzYKsOqgjH0rutF0e1GnRrLCpwvU5Brl9IaexfyUQuY8qEAyTzXocQxEo27cDpQm0Eo23GQ2ltbNuht442/vKvNWt1Moo3AVvnUgjg9uwqKSFyjlMbm/hJwPwNTUNIiIXZgqjuTigTK4kkjUbEYMrZOSAc+vpTb7UjZ6XeXjDPkQSOvoMLxuzVa61pVysCh37E9T+FZXj2+MPw61Gd4/JluIkj2nqCzDI/LNVyMhST2PAJbm4up5bieZ5JpW3SO7klie5P/wCqmko/30Uj8j/hTR8oyelJuGM5FbJaEFi0Zra486K5ngb+9ExVvzFdLZ+LNatphMb4Xp/iS8BYt/wIGuU49aUMR0Y0OKY7npNr46s5ABfWU9qx6vCfNT/Gt2z1fTdQb/Rb2GQ/3Q2D+R5rx9LqRTklvqDz+XSnieOTrGgPqBg/nUuCC5VvJTPqV3JJzI0zsSe53elXtP8AEOqaeFEF25iH/LKT5l/WqxtxIDg5OSc9yTUD2zp2/WnYpM73Qtfl1qOcTW6RtDt3Mh4bNY/i8D7VbP3MbL+vFW/CUtlBpZh8+MXckpZ4y2GwOB+nNVPF4Pm2h7ENz+NR1BsyLCfy55EJx5oHzdq3rSGW0m89oo5IWXJLN0/KuP3NyCeB0xTxKxXBJxjGOcU0rhzOyR2et39tfQQtbMrGEjO3B6is5tUuACWfJI6ZOR/9eucwTntnHH0pCQep/Sk4oak1sdA80t0D5jkgDgFjXoWg/ZP+EfthdNDwuOvI/qPwrx7/AL4H4Gl3P8oDcDpycUWRLbe57LPfQWVvgXMsxJxHDgPIx+mOKLQ6nPG89wkGnwYzlyGkx+grxrfIoDZYZPytuI5/z7055rgrhppCMcq0jdKYHr8DRXV1HHGpljY5aRl5cfTsPaph9ltY57ydFEEZxENvJPp7mvGkublFAE0oOMZDkY/Wn/br0qqG5mKA5CtIxwfUc9aAO61jz49REM7SkSRB9hY/JnsK5250zJLK+MdATmsh7y8kkEsk8ryAD5i+Tx2o+23X/PaQ/wDAqB3LMlpPC/3Cfdea6TRdB/tFHa58yFF6AL1/OuQF7cf89pB9DVj+3dUGE/tG62KBtG88VMk3sVGdtzvdUh0uy8N3lqmM+XtDFfmc9sVx3hWZrfxPYbT94lD7grn/AArLuL25u2VrmeaYjp5kpOPpmt3wZZ/atc+0t/qrZCQP9o8VMYuI5Tvsenq5qVZB61URs9KmWkiVqWVbGDjBPUjrUdxb2l9F5VzBHNH/AHZFzTQxNPU4oCxy9/8AD/T590llM9pKf4W+dP8AGuWv/Cmq6dy1sJY/+ekXzD8uterZFODcYUc+5q+YHqeN2GiX+pyNFawHPdnXCitbVvC8ei+H2u57jzLlpFRUXhFz+temGNTkYAB7Y4rnPFPh681m3iFpcKuwlmjk/jP+9URm3NX2E17rPMsfuR71EsY3naOBWxNol9ZXKw3ltJEB/wAtCMr+Y4phsjEjbmBJravURFGPKjIuIyBkCq5BHetWeH5OlZjqQcEc1lCSNWhYyGOCaeWYdSKgCYbINTA561bFYdk0tFFILDqbSg5o2n0oCwnHrUbKM4Cj8BU22o8fNmhJBYdDNdQHMU7ofRWOK04fEWpW/V1k/wB5QP5VmUoBPWlKMZboabR0MXionb9otBx/zzb/ABq9F4j0+T7zyL/vr/hXJYFNIB6cVDpRZSm0d/Bf2k67o7mJh7OK90+GpDeC7cg5/eyf+hV8kkIWyQCPQivqH4Kf8k0s+v8Ar5uv++acKai7oUpNo9DooorUzCiiigDmfiH/AMk817/rzf8AlXg/wW/5KVZ/9cJv/QDXvHxD/wCSea9/15v/ACrwf4Lf8lKs/wD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ANhOP/0VLXqleV/Hz/kRbH/sJx/+ipaAMT9nj/mY/wDt2/8Aate314h+zx/zMf8A27f+1a9voBhRRRQAVFc/8es3+438qlqK6/49Jv8Arm38qAPC5OWobAcUq8mkflq5EjpZqaFEWu29CKv6wDaR7lGOKk8PW2Pnx1FXtZtluLR1xzitEZs5eQpqWnKrHJ61k2xNhFOuODTJ7qTS5dpOF6VPcFLjS5pV6hc1ojJnH6lIJbtpOuayLiPzOgx9KteYXbaetP8AKwMmtkiTKVWQYOagmjPWtaSAEZxWdduFAFFgKpwKjdx7Ux5M1Fkk0WAczZptO2nGaZUSQ0LRRRSQyRgdgxTBuz0o3PjrxRvxVJgObJHSmRgLKCaazu3SmokpahtFw3Ot025URgE9qlubf7VwM81l6ZBMxFdXYWbZXcK5pm1zGtfDAnf59wFbNr4WhjI5NdJb2v7sBRzVuO2cVMWIy7bRoYgOB+VWpII7eB3VRlRnpWoluccio7y0LWcoA5K09QaR5/fa9cSTGNVH4UxLa6vgAQwz6Gq15Zy2c7SSDgH0rb8O6gk8uwZ+Wt4oyGweGjZx+dI8gxzyTWTqqBvu84Ndd4l1LbbmFDgla5CMmZCG5OK2QEFrcgRmMnr61Qu7P94ZFGPpUFy7W94B0Ga1kkWe2A70MDKiuWgcYOMV0emeJnttoZ/zNc7Pb7WJxVSQY6VyTp3dzSNS2h7FpPiyK5wjMo7V1UP2e4h3q+W9K+eLW8mtX3K2MV1WjeN5YLhEklO2sJUzaMz1W4Jj4xVTIfqazrPxBb36jLZ/Gr25DypFYyi0bRlczNRYoCFGa5qZNu4nua664jVwd1czqabHwKcHY1SuZezL5pxXjpTlOBTZJAqkmrtcTaRHHb/vt5zR5ojcjNRfbR2NUmmZpOvU1tCmctSoOv7g7+DWQbhi5+Yj8av3i/ISayT9411RicbldltLlx/G351YS6bu7fnWaKeDitLIRpNc/LknNV2uN44qsWJGKEG2gCSOd4pQwJ6+tdbo/iia2VQW6eprjiwzzViB4xiiwHumga/HfIAWGa35CA2e1eF6Pq0mnvuV8Amt258a3ZT5JjWPJqWepvd28Yy74qvcatYYz5wyK8dm8V305IMtVf7VupGwz9afII9gPim2hO1JgauL4sja0cBxXkFlFPcyAk5rdlhkt7Y/SlsNQuZfim9N3qUj5yDXOM1W752eU561RPWmmHJYs23LiunsB8ornbGMswrqrGEgLSbKihl3GfM/CseYbXNdNew4GcVgXUXJNQnqa20M113SihvlOKsRxZfJqtcHEpFdETCRE5qBjT2aoWamQBPFIh5ppbilj60ASNT0PFMfpTQ3FAG5ZEbKfM3NVrNvkpbh6ES9iKRxzVdPvU2SSljq0ZrcvQ1bXpVOI4qyrcVVxz2JzIIo9/eiz0oas7ls8elRSFXg296pW2sXOnSOInwDUNnLH4ixqGnjSptgz+NRWjKJN+eTVO/1C61GXdI2arwTtG+0npUndHY68SAxdaqu6jNZY1HamM1C2obu9A7IZqMoYkVmRTmGXIY/nUty5c5FU9hYZp2uZzSZuNq+6ELntVjS7kGQFjXNpGd1Xo3aBeDUSiYSw3NsdY1wrdDSxzMpyGP51ziXjDBzVyG/Hc1lKBk6EobHWWuty2+Oc/Wt2y8R+cn7wgGuFiuom61OJRjMRwKzdLmKp4idN6no0V9FN/EKlYIwypzXnMWqTQkYatiy19uA7VlKk4nbDFqW51OCD7UhqlBq8MuATz9a0Injl6YqLtHQnFkJBJ6UeWx7VPLtiXJrMuNahgBGeR71pFia7F0RbeTQZFWuXuvE2Adr1iXHia43fLJWtwsfSa/cX6UtNiOYkP8AsinVsYhRRRQAUUUUAFFFFABRRRQB8sfF/wD5KlrP/bD/ANER1w9dx8X/APkqWs/9sP8A0RHXD0FBRRRQAUUUUAbngv8A5Hrw9/2E7b/0atfYdfHngv8A5Hrw9/2E7b/0atfYdAmFFFFAgooooAKKKKACiiigAr4Qr7vr4PyKAFpMijIptAAvFFA5ooAKKKKANXRJMPIpVSp6irN7MzS7QuFrN0yZbe7DsflI5rQvUCQhwck9KlopMpOxPSmu+BgDmlqs33s5oSGWU4TmhemaiEgK4zSq+FxTsA7vjvQeOtJ/BupW56UMAHPSinHaOlNwaQBQvHWgjHWjBoAMGjBp1JkUAO2ikPy9adSkA9aAI8hhnoalj560xVxT4/l60Bcc9GRjPajIX3o3c4xxQNCqAy7P1poBRsDkUudrZob5vY0WAVF39DVpVEsWxuGqsh21Mr4XI61LQEhUFcYw1WdPl/emFhlXGQfemB1Zdwq1BABLE+MCpZSA2zicAHrWgtscgtjkcirttZiZ1fGcHNaJs8Bzt47VF7l2MTTbFY78sOhzW9pOmsNTcDpvB/z+tWdMtkckbRkdzXTaFaRB7m7kGYo0Zj6DauaqOrFLRXCC6jtL92jRWO7DsRgn/dret7yK8BMbgsBkqe1eLxeNZlmLXC+ejuS3Yj6Vl6r4x1K9lK21xJa22cBI2wSPcjFacjOfnkfQJnhEvlGaMSf3Swz+VSEhQSxCgdSTivmGDUbpZ/N+0SF855Yn9c1qaj4p1vVAFudSnaMAAxK+1Tj2GKTi0W2ey6v440TSkl3XcbsoxtVtx3fQV5/qHxUluXb7PYk5/imk/oK8+lJdy3U5z16/jUKVrFJEt3O1T4k65AD9mSziJ/jMW5h+eazNa8Za7r1kbTUrzzrcyCTYECjI6dAKwwCzbR1pZHUlAvRf1q0ydtiNhmLA5OQMVq6x4dm0m4hhS+tb0yQJMrW0mQoYZx9a0vAvhyLxT4t07S5mKQyO0krL1KqpYj8cYr6iv/Cegalai3u9HtJYwAo/dgMAOANwwf1pN2BanxrJHLExWRCpHUHjFG84zivo/WPglp06s2kX0tse0U48xPz4I/HdXnuufCTXtN3t9g+1R9pbRi//AI71/ShMTPNAwPTn6Up56cVeutEnt3KfMGHUMNuKovFLHnejADv2/OqTBCDI6NT95ZNjfdqLzD6U7cPWmA3y1J5yD7VMzzlFjMnmxjOFYk4z9arFmkfilBIGScCoGhzojfeUx/WkaFscOH+lSBzxk4z/AHhmk2q3PQ+qmgZACV6gijI9asAMOhDf71MwhbDIVP8As0rXAjqzZwxz3KrK+yPBd2PcL82P6Ux4MdP1qJ1KgF1Kk9cnH4UmgVjba0nkt57mI/LAFEwmOFO4AiML2xkc9aypoTHmSMgoG+YE5MZ9/b36VNbatLbhkYbldAkgPIcdBn3461bhnsLqI7nS0lHALFipHuoGCPqaQGNuNKNxHQ/iK2o7ixeLyUNrCF6P5RJPPPzdefpVK7vkkt/ISMY/vt1z696AKe40uRTTxSZHrQAtNbls0uRSL8xwKAF2dORz712/gxFto5fMZVeUrtBIyRXHSRJFGgEySO/WNAcivRNJSPy1P2eOLeobPVs+me34UmNHRxdcd6nWqtsxbd8rZXrweKtLzj3rNDsPUEU/BpKdTGOpy8U3rThzSauA+lwaSnUWAaVBXaQCPQjj8qyb7w5p9984T7PL/fi4/StikwaXLcDgdR8G3tupkt3S5UdhhG/wrkr3T5YXKTQvFIOqsuDXte0cEdT1qKe3guoyk8CSKf4WGRRyoDwN98Uu0qaRZgDgjH1Fep6v4Bsb/wDeWczW0vo3zp/jXE6p4L1bTBvNv58X/PSH5h+XX9K0TAxd/vTwQe9V9h3FTkEdQRTgrD1oAtKBTsVWVmAz2p/m/WgCx8vrTPKHrUYkB6GpPPHtQAeUPWl2D1o82jzfagBdlM8v3p4JNKeOtADCqivpz4K4/wCFa2mP+e83/oZr5hbca+nvgqMfDW0H/Teb/wBDNNCZ6FRRRTJCiiigDmfiH/yTzXv+vN/5V4P8Fv8AkpVn/wBcJv8A0A17x8Q/+Sea9/15v/KvB/gt/wAlKs/+uE3/AK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wAiLY/9hOP/ANFS16pXlfx8/wCRFsf+wnH/AOipaAMT9nj/AJmP/t2/9q17fXiH7PH/ADMf/bt/7Vr2+gGFFFFABUV1/wAek3/XNv5VLUV1/wAek3/XNv5UAeEBsE1JGN5qDOWNWLH57hY+xrmsb3O70SALZo3qKXUQVOO1WrFPKsYwo4qtqcoxgelUiGcH4otUkt9y4DZrnLe7ZLSaFieRiuv1W2lmiO1c1yS6XeyXBURcE1aZLRzEn7u9I7VcxvQYroW8HTTT7mjYU658OPZQkhTnHetk9CbHLzMI4yDXO3jFnNauqySxSFSMCsjIlPNVcVivtzTguKmIC1GWBpXCw1iNuKiqXZmlW3kc/KualspIiorRt9HupiP3ZxWvB4UlkALIRUNjsc0MsMBTTlsppDwjV3lr4SjULkHNblr4bhUD5f0qHILHntlo8j4yh/KugtfDm9dxXFdvDo8cXRR+VXY7NQuMCkpDicxp+iJGR8orci09FAwBWhHZqDxVpLYVEjS5UgtduKtLAKsrF2qQQVKC5AluPWpfsqkckEVKIQO9O8vA4q0gucr4j0eO6jZY4gCfQVz+g6UNPupTJx9a9Jby1hLy4BFeea5qYjumEeME9q2iZmb4lcSagioeMdqwEk8qZga07grK/nbssKyLgZlLnitkBHqFp5o8wdqz7e4MT7CelawuS8ZjwMGsy4tAjGQdaGBe+WeMnjpWRdRlGOKkt7p0Yr2q8Yo5o8k80JKxD3MTzOMGoHyG3KcGrN3B5bnb0qqW+XHeolC5cZWNaw1G5tsEO5FdJY+LHjIEhP41zWnsjJhsdKragu2T5TgVjKlc2VSx6OviaKVR8w/Oq93qCTsMYrzyN2RQQ7Z+tXI9RmDqOtZuiaxrWOxQeZgCrN3pkhs2cZ+7UeiIJrdJX4aukjmE1u0TAYxihRsKU+Y83GYztbrU2AMGtPV9LEdwzr0rHRixZW/hraMkc80xt+/7g4rIyV5Peta5y1uaypHUjaeMVsjDqAkFPD1VB+bipei5plExbilWSqyuTwadQBZ4bvTduDwaiGaeCaALaRO+3bJ+FXWjeOAlsms+xYib8a6V1SW1O6sr6mr2ObAZ3ODir1tCSu4v0qs+1Zio9auwoFGwHrVN6Erc6PSGCAEmtyaVZoCB6Vy9tHNGilFJzXRW8DLBkjkiuSpNnXTjc5S+TF2y1TMfzVqalC6XbSY61WihMjjIp0pXRNWNmXdMgyRXW2cHC1laXYnggV1FvasqjirkyIooalGFiJrCkh3qa6LUwSCnasSUiJahPU1a0Msx7ATWRctmZq2LiUbSBWTNHnLV1QZzVEU3NQsakkODioiM1ZkNJ4qSHrULcGpIztoAmk6VGppWbIqPeFPPSgDas/uUlxUtnHmAOOhFRXLxbtob5qCXsZ0h+ap4+1OfTrqRA8cZIqPEkPEgwadzNbl2OpweKqxOCualSTJwaLjnsLO5SIvn8KoWkwmnYGLPNWLxgEIFP0Ur9vjjIGHbBqWzCK1HSBVcDyttVJ7YL8ynrXoHiXw9Z2Wltdxud4UHH4V5+0mwbpeFPSi51J6FGRW9agO5TzWjHE80gbb+67mnz2cRHyHNFwuZwcEYNG4dBUzWEmCVU4qL7Ps5NNSsWqfNqNB2nNTK4cYqBstwtPjhZeW4pORoo2J1XmpVT3qGNiXxVlsIeahsbSYh3joxqeC8aIbWJNVJpimNvOaa8o4yeanmsYTw8WjaiukfrirKyDHykVzaO+ST07V0PhfTp9WlKsp+9gUfFuck6LjsOa5miAZWb8K19O1uSIfOT+NWNV8P3GmO26I+WO5rnrnK+1DpIxjUnFnS3niJWiIzXGajq7vISHOM1WunJz8x/OqH2d5H74qOSx6VKsmtSZ9QaTjmqzNI5yM1cWxRec1KIwvQVfKiuZn1nD/qI/8AdH8qfTIv9Sn+6KfVEhRRRQAUUUUAFFFFABRRRQB8sfF//kqWs/8AbD/0RHXD13Hxf/5KlrP/AGw/9ER1w9BQUUUUAFFFFAG54L/5Hrw9/wBhO2/9GrX2HXx54L/5Hrw9/wBhO2/9GrX2HQJhRRRQIKKKKACiiigAooooAK+DMg19518FKQKAHjmiheKTIoAVSBSZFJRg0ALkUtNpcigBQSGyK0rmfzFGDlAKzMipUkwMHpQNFncNnXmq7c1Lg5xUVBQLxTsGm4NLu5xQA7ccY7VIOaiPy9aVGNAEztntiimORSbjSsA8EE4NKORmmHgZPWnqDsoYBg5xS7RnHemgktmnAgjPekAp460oBNIOetKjAnFAC0mRkj0paYSAwPr1oAeOetKQQMmkoBJXBoAcGyuwj8aUghxnvTVBDj3qRgdpPcUDQ0jBxUi8HB6U54yFLEdKkTnOR0oYEtvGwgBAzmtm3QFVB7dOKzbUZVUHUVvQWzZQbudv61k2aqNzY0sKUO0Ywta7Q5t8bfm9Kz7KFY5Mg8KMY9a1oyH+9yfWs27GkUMtLQlxuHXjit7xEp0f4cavLB8kzweWpJ4y5wf0zVXS4vMuUyOM5qj8ab423g22s4n2mSdWcDuBW1PuY1X0PCvMOM5p4INQ5GylVjWy1MADEPxU++q+RuzShiaYDg2aROuKapFPXhsmmA9mKrhevrSRgsQPWo2bNTwgh0/OmiWes/ASwWbxdqN4RkW9rsU+hZh/RT+dfQ9eN/s+2HlaFq+oFeJ7lYlPsgJ/9n/SvZKh7jQUmaztX1IabYNcNxgqo+ppLfU/OjEiNHcRH+KE5/SnyStcl1I3sMv/AAzo2qM73+mWlxK+N0jxjccf7XX9a4XXfgrpF7uk0u5ks5D/AASfvE/+K/WvR4r2CXAWQAnpnvVgEGlqh3TPmnW/g54h0/Mkdot3GvVrR9x/75OD+lcDdaNc2sjRujo6nBV12kfga+1CPrisXxJ4fsdd0m5iurOGaUxMI3KDerY42k9OaamOx8bPDJC/zIw/CrlneW0MSx3Fr5wTO0g9M4/h6frXovjfwPY+HrS3u9P1EXcEkhVopFCvFxxkdR+NcKLOOQndHnH9ym0mGw37LpV4Cbe5NtIf4JPuj8TVC8ge0mEbsr5GdyjHFXZNLJ+ZJFZf9sD+f0qlPZTxZ3KeBgHOeKLAiJHz0p4Zgc5BNRD5elP3CmtAaJkmx1GPpzTwYz04+lV8UhBHSncnYtqo/wCeaSL6NxVmM6a/E8MkR/vDDCs1XbsakE2OozUtXGmb1voWnXozbTxSeynn8qkbwvHz14rng8RO5QVb1Bwf0rQg1nUbXGy7ZwP4JAGB/GpaHcut4XTnk8dj1pjeFc/dyauWfjK3fC3tqyE9XiOV/wC+TXRWOoaZqEf+i3URb+6Tg/kaTuM5BPChPVzU6eD4y2S5FduLYqcMMH0I5pywrjpS1A5ux8NWtoQyxqzj+IjmtOWxIhO3uMDHatRYRUohDDB6UmxopWssaQpI0wBRfmQtyW9SO9WbFjsO48Z4Bph0qFrkTfMrDqRg5q9HCiLgf+PVBRJg0tLg0YNMBRxT1BFMqWkwCnUmDS0IAooopgFJg0tFADaAWU9R+HFLg0YNJgZmoeH9J1RT9qs42c/8tEG1/wAxXI6h8OpF3vp16HHaOcc/99CvQKKLgeKX+i3+mPtvLSSIf3iMr+Y4qlt9HA9694IDrscAp6EZH5Guf1DwZo9/88cJtJv78HA/KmmB5HIrxnDISfam74j0BX6iux1DwHq1mC1o0d5EOyMEb/vmuYnjaCUxXcDRSDqsi7T+tO4EKxhuj0ux/wC9TwsRJA7elPQqvcGi4EKlx1FPGT1FTZT2oyPamFmV/m9K+nvgr/yTW0/67zf+hmvmbAr6a+C//JNrT/rtN/6GaEJnoNFFFUSFFFFAHM/EP/knmvf9eb/yrwf4Lf8AJSrP/rhN/wCgGvePiH/yTzXv+vN/5V4P8Fv+SlWf/XCb/wBANAz6e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fx8/5EWx/7Ccf/AKKlr1SvK/j5/wAiLY/9hOP/ANFS0AYn7PH/ADMf/bt/7Vr2+vEP2eP+Zj/7dv8A2rXt9AMKKKKACorkZtZh6o38qlpkvMT/AO6aAPE49HuGY8fpVu00eeK5ViOntXVpHGh+4KeSmchBWBrcSOV4rdFJqOZUkGSKe43jGKQqAvWgRUMEbcYoSwjjbdtqYYDVJJMNmAKdwsQs6K9Ub+FLmMjHargG5ckUzZk1SkTY4DVPCsdw5Pl1gz+DSn+qQA/SvWpLVXFVjZIDzinzBY8jbwbct/CPyqSHwNOx5UflXrS2UZ7Cn/Y0XpijmCx5lD4EdcFkGPpWnbeEII2GYq7oQDOO1O+zr2xUSmNI5620C3iUYSrg0xVHyrWt5OKUDH8NTzDsZqWCD+GrC2yKOlWwmeaeI6AsUWiA7UixZ7VeMGaBEFpPQCssNTLFUoUU8AUDGpHg80rEDin0LFk5NR1C5GELc0vmRRcvjApLy7itoTyM1wOs+IX3tGhPPHFbwQG/4h1q2EbLEf1rzm/mSaUtUriecEvKxz61l3SmMkbq0RI4XManBqC5UMm5elUpCeu6pI58ptNaoCoZjG/NSmVZlxTbqNWBIIqgrtG9DAtG1IywqMzNEcZqeO6BXBpskaycjFIm5E5Eq1Qa3Ikz2q6yFDUbuNtFwK0cjRSH0qec+cue9MkUbd1JbNk4NK6HYjCletT2Y826RfeppYg4O2pdHtW+1K5BwDSckFmdvp8Zht1ArRgkKSAetNsog8Yp8se2ZD6VzydzWOg3VIw6kY5rlprIxl2A6128tuJrbzKwpkDOUx7Uo3HJnJyNhCrVjzhRIc10GuW32dzj0qhp+hXGp+YwDAKM9K6Ys52tTNG3bkUIxZsVJPZvZylHJOD3pIQC/SrAf5YGPWl20sqEOpzxThQAgWnBaUU4YoAZ5mwjZwavQ3czR4ZuKr7VABC7jU0NhdXrBYonGfQVGhdw+UyZIya29L0+S8lV0U7R7VraD4GuJWDzFgD/AHhXoeneH7fTrfBCk1LkioowrbRttqhK9KguXEMgQV2TKnlFVUcCuP1RB9uQe9c00mdMJWMTU1DgmsqI7ZQPetvVl2IcCsFWPmjjvSjoE3dnaaIQQtdOrAR1yegvwua69FDQ59qcmKKMW/Te5rndRQoua6i4T94c1lalbhoqhPU1a0OIuJiMgmmGVTCPWp7+1YFsCshw68c110mctYJDluKZikU881I3TitjnIGGTRnFOA60x6AFLZpYovOkCetMQZNW4Ym3AqDn2pga1t5mxYE+ldVo3gWa9KzyICPcVc8IaClwY5JQPXmvW4reG3s9kaKOB0pMT2ONXwza2dkVaMZCmvJfFESRX22MY5Nex6/efZYJCX7GvEb2Y3t7I55CsaTMluU4mKgA1YfK7SO9J5O5+KnlAEY9QKm457FG4lySDVjQFa41FGX/AJZsCapMDJLgV1XhHTvsyXU8oxxkZouZxRseKNS8+2+xg5YqOPwqO08MQXmnwmaPJAzWPDu1HxRHyTHyPbrXoEbLBCE6BRRc1OV1fT7LTdGmijTEpHFU9D8MXGpWCyKBkjPIqXXLsXmvwWy8ow5ruNFK2FssYQYAxRcEzzS+0PULMsD9wdRis1VtwMTIc17WILa9JSSNfm9axtT8DwTsWikQfSpZftHE8oewDndAMD3qJ08niXn6V2WpeGLiwU7Azj2FYUVsDLi5Gz/epWZSqXMV5IgQUBBpj+Y5yTxWpNYlncxR7gOmKrJpV7eN5aQyLn0FHKapplZinljIyaW0sZb+UeWp/Kuz8O/De7upQ08jgejCvRF8KWfhvSHnkjSRlGaqEddQk0keMXug3tlFFJJgIzAdPevWvAcGmWVoHcASYBzkV5z4y8WxXkQtYLYKVbORXLR+I760mj2zyBfStHFdDnnJWPUvHPiN5dXmtUfMY6CuLmm8xcmq6XrX0n2mUli3c0XMoCcVm7o4ZO7KU3LcUsRIqKLLy81pLsRACBms3I7KFK+pFijbT6Sp5mdXKj6ri/1Kf7op9Mi/1Kf7op9bGIUUUUAFFFFABRRRQAUUUUAfLHxf/wCSpaz/ANsP/REdcPXcfF//AJKlrP8A2w/9ER1w9BQUUUUAFFFFAG54L/5Hrw9/2E7b/wBGrX2HXx54L/5Hrw9/2E7b/wBGrX2HQJhRRRQIKKKKACiiigAooooAK+DZEx0r7yr4Sl25xmmkJlfJpcGinUNAhmRTsijFJg0hhRRg0YNABS5FJg0YNA7kyS8YY/jTyAOtVcirMTBlwx+agLhkUmDuzQATTqBpgQT1pWBXpRkUo560DB6O2aBz1p+BjHekwEYggEd6VXwuKXaCi+1R98UASrxUmzccdKjTj3p6sQ9IBDxT4yA/Ipj8dacpAXJ60AHfFDxnAOODxQSAxPpVgKGtiT1DUAiAAk4FAUntTk+/Uyp8ue1JsdiA/Kyk9qsMo2H3GRSGMNjPepI1LBBjnOPwouApBaNgepp6KCh9R96nSKFkwOnWn2y7rg/7Xai41uX9Jtd8hJ6Dqa6S0tWaYyY4HSquh2ai2LNwrdq3o1Ea4A7VzSlc6qcdBUULj361YjfLYJwaq5OM9qha4eJhtGSfSp1ehfKlqdJHfx2MYckAn7ua4/xjZ6v4n0ye5Vw7W7bkgA5KVtxxT/ZVubvaisxWOM9SRU9vcGOQdQpOeOo9RWqny6GMqfPqeC7js/HH41KpFdl8SPDcek30Gp2i7LS/BJUdElUZYfjmuLWuqLurnLJWdhSCKVaG5GaFqiRo4OKkyKjPD06hAFWY+FJPUDiqw5OKtRqWUADknA+tPYmR9SfCHT10/wCG+nHbhrgvM34sQD+QFd1WZ4fsV03w7ptkF2+RbRxEe4XB/XNadZlEU1vFcxmOaJXQ/wALDIrDn8I2LP5to0tnN2aJzj8q6GiqjOUdmS4xe6OSjstd0uFYhDbahAv3SeHA9KWy1xRcGG4Mti+QESYHax7811nbrzVe4s4LuMpPDHIpGMOM/rWntb6NGbpdUVV1RFALyRyITgSRsCM1bju4JR8si+4JxWHceELIuJLR3t3ByBncuf5/rUEdvrGkxeU1tHfW4PBVjvFDhCS916iUpx32NvUNH07VoPK1Czguk7eagYj3B7fhXE6x8HdBvtz2Ek1hIf7p8xPybn9a7HSLxbqKQ+VJCVbbsl65rTzWTvHQ1TurngOpfCjxBpzlreNL2IdWgcA/98muQutOubGYw3VtJBKOqSoVP5GvqrzFDBdwyO2eagvdMsdShMN5axXEZ7SLn/69NTGtdj5JuLCGX70Wf0/lVCbSMf6uT/vqvpHVPhJoV5veyeaxkb+6d6j8Dz+tcBrHwp1/T8yWsSX0Q6tBw/8A3yarmTHY8iks54Bkxt/Oplsd8CbZQX7gda3b+zvNPkMF1bTwSjqkqFT+tZL22X3kMD6rx/KrhJLcmSfQpPaTx9Yz+YqH68fWtTNwqcN5g/usOf0ppMcvE8O0/wB4Vtywls7Gac10M1vl6UZOM54q8bKKT/UyA/jVeSzljx8pIPT3qJUpIfPFkGR3GaQqpOV3Ifbn9aCCOox9eKKyaKiaNlr+sacu23vGMf8Ack+ZfyNeg+GNeTX7aTdGIrmIjzFXoQf4hXl6ckg9BXW/DmNm1i7fPyrByPckYrOS0KR6EseKkWMCn4payKQzZS+WfSnVJg0FDdtGynYNLSYDNlOwaWikAUUUU0AUUUUwCjIoyKbSYDsijIptJkUgFpcGm5FJuNADqKTcPWloAdnoccnqRwar3lhaahEYby3hnQ/31zVijIoBK5xmo/DrT58vYTPbOekb/On+NczH4VntrySK9ZCq9TE+d1ehazqT2rR28TgSONxb0Fc4xyzHnPcmkzgxGIafLEy/7AsfR/8Avs07+wrD+6//AH2a0aKltnF7ep3Kf9k2HaDH41718LYUt/A1tGgwolk/9CNeI17n8NP+RLt/+usn/oVXTd2dOFqzlOzZ11FFFbHoBRRRQBzPxD/5J5r3/Xm/8q8H+C3/ACUqz/64Tf8AoBr3j4h/8k817/rzf+VeD/Bb/kpVn/1wm/8AQDQM+nq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X8fP+RFsf+wnH/wCipa9Uryv4+f8AIi2P/YTj/wDRUtAGJ+zx/wAzH/27f+1a9vrxD9nj/mY/+3b/ANq17fQDCiiigApsn+qf/dNOpsn+qf8A3TQBxbEntSZIHFOornuaEYd8njimOmTxU9NouBEsfFKEyeelSUUXGRuMcAcVCQ3pVg000risVzu9KTyg/wB7ipzTTTuFiIwgdCaTac1LRRcLDAnrS7AOlOoxUSuFhoJHanD3oxRikrjGnOaMmnUYq0xCbjRhm5pacpwKrRgM2mlwRUlJ940mrDEX1PSm3twtrbliccVYCqqEt2riPE2tEkwq3HSqjC40jM1nWZLiRliOR9awfKMjb5cgjmprfbnc3WoLyfbwDW8YWBobNdBFwKybmQSE81LK4aqMrbafKQVpFAPJpjuip8p5pJH3GqjH5sU72AcZ3LYPSmuyEcnmmnkVC65pNgPiy77U5JPFXxa3cQy0eBVfS4ib2M/7VdrcRq0WDUudhqFzkJAdvzcGs+brxXaHS4pBkrVafRYTwqc1PMPkORZztAojV8fKOa6U6Iq/eUU+PTIkPC80rlKJmafbzO3zrxW/Z28cUZJ60+K0ZR8tPZdgwaiSuUtDd0mVSoXPOKtTKck/lWPpr+WwNbbN5ig0rDtcktpWMHlGsm9j8i5Vm43Hir0DlbjrxVfX1DrCw7VRLic/qVtLqOrrbwruLDgV6DYaMmj6IXKASNGdwIrE8JWD3OuQ3WMgcZru/FBWHSz6lTVQeplI+fNdmaXU2AAxk1WjRV+YnmrGo/NqDH/aNREcVuzNMZLKSwA6UA5PFLGg6GnSKANqcNSuUkIDmrVrZT3kgjhTcx7VBZ2c93cpHGOpweK9m8JeFYbSySaZB5w71jOo0WonK6L4EuJGV7mJlU816Ppfhqx0+NSACw9RWjJdxxRhB24qi16S3BrH2jZXIannxxrsCqAPQVUnkV/unNVDIzjrREcSBT3p2uNIvWsCyBsnnFcnrcITUUI6ZrsrX5WPvxXN+KYDDIsgHGM0nE1ijnLyFZmKnpVH+zF3AiugsLQXlqsmMk1oppBA+7Wbdi1EyNMtTGwwK6u3GI+fSqMVoYT0qZpSvFZymylEhvVAfIrLuCGXFakgMgqpLbcZxUqZoc3eWocHisG6swM8c11l2m0mse4h3EmuinVZhVppo5OWFlbpSKD3rVuYDnpVHyiDXXGpc53TIHAWqz/exV548kUn2XLZxQ5kOJBEuCM10Gi2ZmuUyPlrIaLBUV1/haHdMgPSmpXIeh6J4ftmSNAi9K6K+vhp1ozynGB3rAh1e20e2d5T/CcYNcHqmv6nr8zNBIfsoJBBBq7mTkHivxSL52hgcMc9BXIpGY4ZC/DtyBSeQLnVXt4BiZDljWlqNsYjHu6gc1DY0irp8Z25kGOKo3kpV2HbPFXXn2R4rIu5d7ipJmyTS186/VTXoOsSQabokIjYB5ExiuA0f5dRVq6HWbkXotogc7TimgiXvCFsTbm6lGHDcVt6nqEcELZbBIwKr6Wn2Ww2HisnXsyCPH96gobotk13qAu5gcqxxXeqybAFNc3oEeLf5q312rQItqy9VbmrcUwXBLc1hLMVY8057sqetNDep0rSJJEVkVcEdxXm3jfSSY3mhGB6jiuxF9uRQT2rM8Rur6Q4qiTK+H1paXxkhuW5XjpXqFp4c0+1lV0Cn/gNeMeArsprFyuej17NHecLz2p2BSaNyKKNBhEUD2FZnieya+0SeKPJcjgCp7e9UjrTNQv1ttPkmJwFo5Ruo2fLmt2cllrE8Lj516g1ikec/wA/BB4rrteWTV/FF5LFzkZ/nXOJZSJcFZR3p7Ey2NnT4lFkoJ49aZduijCtk1JGfKgEfYVQl5krOUjCC5pE1mDvBYcVekRG2kE1VgGFqcVzSPUpx5UPyBTCwoY1ETzRcLH1lF/qU/3RT6ZF/qU/3RT66DEKKKKACiiigAooooAKKKKAPlj4v/8AJUtZ/wC2H/oiOuHruPi//wAlS1n/ALYf+iI64egoKKKKACiiigDc8F/8j14e/wCwnbf+jVr7Dr488F/8j14e/wCwnbf+jVr7DoEwooooEFFFFABRRRQAUUUUAFfCzoJCT2FfdNfDdrAZhIq8lBn61URSKzoB0qMgjrVllBOKrvwSD1FEgj5jaKDwcHrQeKkYUUmRS0AFFFFACYpQSGyKTIoyKALH3wD0BpcGooHwxDHAP6VM/wDs0DQzIoUnOKSnLw2aCiVQAcUhIDZpm47s1IwBGe1JgSqAFxUez5s0hbFPQgnBpAhyAZxSfxZpCQH4poJJwOtJsLExAPWneWduMc1Dk4z75qbf70XGkRkFiAOp61OpPkiL1NRjaq5JqRCHc54x0ouFrAVCsCOhOasIBtx2qBRukI7DpUzHbGT6UrgKDnZgU1n2uNvZuaarfIV9O9I33nPbOaBlpQ0qlhzhT3rY0bTReThmyAvWs/TrQybUBzuX/wDXXcaXaCzhK5GTWU5W0RtCmWUgSOJUUYAp+KftJ7VKlvnrWKu2b3SKmySV9qrVyzhtbeZBK6s5/h61JHYy3WY4Ttx3q/H4Xnt5YrnAwyZKHsa2pw6mNSp0MrVtVhv9RjWBMW9umyPI5z1J/HpVdJCcY79Pf6VXSNHnlfoWJOF4qLVtY0/w9B5l43mzt/q7VT8zf7390Vm/fdkdCapxux/xEmhHw5t4ZiPtM+oI0IPXCq28j2+7Xjqsa3PEXiS88TXwurvbHHGNsMEQ+WNfb696wl461201ZWPNm+aVyYcriheKYrGnFgO9WSI33s0uRTSQaWgB6g7s1teHbI6jr+l2IGTPcxrj1ywrGQj1r0D4R2C3/wASNNUqSlsGmJ9Nqkg/niqexDd2fU3bpRR2orIsKKKjaINKr/Nlf9rigCSiiigAppHt+tOooAjMatklBmozBIpcpIW3fwycgVYop3E1c5i6Gr22pNPJbGe2Y/dibp/WrVtrlrIdv2hoZf8AnlcDBrdqrc2FrdqRPBG/uV5/OrU4vSSM/ZtfCOhuPMxxkHowOQan545HHWsux0aLTrgyWzybCu3ynbKj6VfeYR7dyH5vTmpkl0LimtyK90yy1KAwXtrFcRHqsq7v51w2rfB3w9f72s3uLF27K3mKPwbn9a7e7v47ZUy4y7YAqxFKs0SupB3dMHrRZpXBSTdjwPV/hHr2nhntRHfxL18g4b/vk1xd7pN3p0xhvLaWCQdVlQqf1r6zBGP/AK9QXdja38RhvLaKeM9UkQMP1ov3GfLIn0W4srS1vdIMMsEUm67tZSskzkfJuByBg9cU+50C2NsJdJ1+0umS1jlmhuj5TFyrblXP39vHHftmva9Y+EHh/UWeS0aawlbvEdy/kef1rz/XPg9rlhvlsvKv4gcjy/kce5U98Z6VaqNbMTinucDquiappLBNW0a6tCTgSPEdp+h6GuecASOB07V12qT+IdOsTpF9LfRWu4SG2n3AZHoDwOnauQb79aOTmtSYqwhIEbkda9D+Gtjs0q8vSP8AXShAf9lf/r153NwoAB568V7v4e0EWXg/TFhbEwiV338Dcw3H/CsKmiLW9h+05I9KdgUttE1ySkYKyj70TDB/WnSQywnEkbp/vKRWCd0XawzAp1Nznpz9KceOpFMYUUZxRSYBRRRSAKKKKaAKKKKYDaKKKQCZFNyKKbSYDsimZpcim5FADqXcaj3Gk30AT76UEHHvVffTLu6+y2c1x3RCR9TQTLRXOR1i6N1qs0ytlVbav0FEcm5BxyetUMHJOcknP+NOWVovucVLPIq6u5epcGq6XaN99cVYWRX+6c/Skc9hK9z+Gn/Il2//AF1k/wDQq8Nwa9x+Gn/IlW+f+esn/oVXT3OrB/xPkdfRRRWx6gUUUUAcz8Q/+Sea9/15v/KvB/gt/wAlKs/+uE3/AKAa94+If/JPNe/683/lXg/wW/5KVZ/9cJv/AE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kRbH/sJx/8AoqWvVK8r+Pn/ACItj/2E4/8A0VLQBifs8f8AMx/9u3/tWvb68Q/Z4/5mP/t2/wDate30AwooooAKbJ/qn/3TTqbJ/qn/AN00AcZRRRXMaBTadTaACiiigBCKQinikNAEZFNIqQimmgBmKMU6igBuKMUuKWndFIbijFOxRSuhjcUYp1FJoY3FIeKfQR8hNJaCaFAylNj605OUpB8qMaOa5NjL17Ufstsdp56V5zczG5nLMe/eui8TXReRo89DXKSgrzXTTE3YgupTGxC/pVCa4yvJ5qxcSAKS1ZLkzPx2roFzEyvmq1weKkztpjjcKkDOJOagY/OaszLtJqvjJqWACkK08CkbpUgXtIX/AEhTjvXUTselc7oib5vxro7mMhqwk9TSOw9Adg5qKTdG2/OaDIyqop8Z3n5+lTzFFdpDJ2xQiYOSasyRL/DUJR89KOYCaOUKMYzTLhcuCKFQd6kxvGfSmmA1G2KMVsWsu6I1idWxV62k2kL60ykXWBzkGoLpWeElsnaKc7SrJwPlp7sZbaRcc4ouJm34T1W1sdLMj7N4bvUHifxKl7bMiEcA9K86u7uWzDQBiAT60NMTa7txJI9a1prUwkZE8m+dm9zUavliKeqbtx96ZHHmY1uzNClttWIIWlIK5Yk9BUM0e0ZrpPB1h5t2ss4xFjg1k3Y1idd4P8OrAn2idBn7wDCu1knO7Mfyr6CoYni+zokWMAYOKbuEbY/h9a5pu5aRI0TsNxY80iRgHk1I9x+7GKq+YSahFlosAOBUBkKtu9KBKoHzGmsyy8Ka0TFY1babcimotegF5ZMQOQtVrWTadnpWkuHQxnvTLRy/hxjHcC2YfdFdgVQJ0FY8Wlm21JpwMA1qPnyifaspotMqSFd2KjeFWGc1TurgxuearnVQBjNYSRoi9tAqrcSAA1At7v71XuJCwqEiildneTVN4wUq2wyarynGRV3sRLUyLmEEms2SIA1sz81nyDmuinIyaKDxEkYqRUCrzUruI1OaqtcBhgGteYzcRm4GUD3rotNvfsSiQLkjtWHZWxnm6d663SNEFzeJDICFPWrizKcdBLPTtR1+9BJlWIsPpius1qxtfDGgyRFEaRlDZ79K7XRLG3sbNURV+ReuK80+J+o/abz7NG2Qy4wK2uctjnfC9ismqTagRkSKePwNM19x5+AK3vD9qLPRo27lcVzmvg+fmkzaKuYM5ytZsv3xV2aTC1QkbLipsZ1KVy/p/FwDWjp26a/+bOFas/Tx+/FdFZWoh3S496QkrI6GeQIgC+lZ8qCcrnsaalx5yZz7Uqn5hRcdjTtT5EeBVhblt1VFbGBTiwBFFwsaasuMmmSAN0qoZDlRUgY00wsWMkAc1h+JL0pYuua1fPFcl4suf3TDNUmJoTwKuNRnc92r1pJxtHPavLvB0BQNJjrzXbi7KsATVpktHRQTHd1rH8Zambfw9cIG+Yjio49TCHrXHeN9X8w+Vu4K07isReCLaKWaW5udp3Rn730Nc/r4h/tM+TtxuPSpzqTafocbxHBYYrAsZZLqR5ZP72aTCWxZmbanvVIHc9SXs2ZCB0qGA5asZBSjqaEfC08GmgYWgdDWTO9bAzVEW5pWNRE81NgPrqL/AFKf7op9Mh/1Mf8Auj+VProMAooooAKKKKACiiigAooooA+WPi//AMlS1n/th/6Ijrh67j4v/wDJUtZ/7Yf+iI64egoKKKKACiiigDc8F/8AI9eHv+wnbf8Ao1a+w6+PPBf/ACPXh7/sJ23/AKNWvsOgTCiiigQUUUUAFFFFABRRRQAV8R6UR9rdP7yV9uV8Q6WQNRjHqhoewdSXUbPyX81Put156VlOjBi7DkjIFdbJDHMjxuvyt39K5O4jeGZ4n6IcZ9qUXdDaIwgYZJ5o8sL3zSkgdKY3PemIQc06lRQRkUlAC4NGDTqQkCgBhUjtSU5iTTcGgAVcNnNWEb5djfTNQ1Nbx+dcIpOMnJoHcdtpDxWnPbpJyvDetUXiIOMc0DTIqlAJ+lRd8U9WISkxgwJqRf8AWYpoBIyOmavJYvJGHjUsp7Ck2OKuU3+7nvToY3YZCnNaTacI2VZTnZ1pxjI6Y/Cs3M2jTuUxaOU6UwwMnQE10FppM1wAWJVT371v2vh6HGSN3+8KzdVI6Fh9Dz08/uwD9cVeigYruCnOMV6Enh60ZcGKMe+Kr3Hh5bdd6n930xjml7ZESo9zz+OMiTHPXNKJchlI6+1dTdaCHH7ltvtXO3VpNDMcqQoPpWkZpmDpsihhJUMc4yQan+y7Z1j5J7D1qaKKR5cg/KwyfY1qQWTXDA5/eJja3rRKaQ403ct6HYhDFIw+bGMV1EQFUbWMIoGMYq9FXK3d3O1KyLUKZ61YZtvQVWD46U8Pk4NFxWVzc0jiUHI5rtIsXAiJAwCBj2NcLp/yMpz0rr9Mn3zwx56MPxrppM5a0dbnMjwzDZXWoZiU/Z4pWRnzwQrEH+VfNcs0k8kks7tJK2cuxyW+pr6o+JuqL4e8Jatejd51wn2WD/ffgn8s18qDmt4wSOaUmxUIK4FM74p0fFMPD81ZI9aR6VRxntUqW+8ZobAi6jPapIY3uJVjiUs7dAKnito92CDWzaRx2xAiQLn7zHrSuBky2z2VyYHKbx1KivXv2f7BpPEOsX5GVhgWEexZs/8Asn615FcyNNeSyHqT/wDqr3/9n6xMPhjU70n/AI+LoRj/AIAuf/ZqqT0IS1PXqKKKgsKKKKACijOKZvX1qXJIB9FJmgU7p7C1FzRSdKWmMKQilooTASjnBpaKAK1xZQXXMsSkjkHuKSG2a2hEUW1lUYQN2q1RTuxWRRtPNht9twCJCSWPUGrUMvnRh16E8fSpPxpAAOAMAdKG7glZWFpOoz09OaWjtSGePfHTUVWwsNPx8zs0reuMbQP514EyjzAO5r1L4x6iLvxXPCPmW3VYQ2ehA3H9Sa8yjUNKPbrW97JIhF2zs3vdUs7GMDMkqr/jXs8+vokoh8sSRouC8fAJ6Z9K8RjlYXEkqO6spCqynBBrTtPEmoWpAcpcIeu/hvzFceKpTqRtE7MLOjCV6p7dpGo2t2zrDIwkxllK4I/D/wCvWwrgjaR+JrzPw3480O3jMF5FNbTMcvMy+Yp9uOa9As9Qs9QgE9ncx3ER6NE24fpWdCk6cOUVaUJTbjsSS2VnP9+LH+7xVSTQ4W/1U7r/ALwBrQ/p19qTn1rQyMaTRLlfuMkn44qq9ndx/egcfQZrpN5pQ5Hf8zSA5UsB1yPqKWuoJ3feUN9cVC9tav1tkP8AwGgDnaDx14roP7Psv+eH60jaVaH7odfxzTQGBnjNGRjOeK15NDBOYrjPswqtNpV3bjd5YZfWPmmBQwaSnZwcHIPoRTcHj3oE2Nwabg1JTKTFcjPFMJAp7Amo2BpBcaWIpuaVqhLEUBck3Vk+IbkpbR2yn/WMWP0FaG/gH1rmdYuTLqBXOVT92P6mgxrztAp0xiDTiwHeosilY81i0qlk+6236UlFJomxbhuWc7HGR61738MyG8FW5GcebJ1/3q8BgTC571758MP+RItv+usn/oRqqe5thP4nyOxooorY9MKKKKAOZ+If/JPNe/683/lXg/wW/wCSlWf/AFwm/wDQDXvHxD/5J5r3/Xm/8q8H+C3/ACUqz/64Tf8A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ACItj/2E4/8A0VLXqleV/Hz/AJEWx/7Ccf8A6KloAxP2eP8AmY/+3b/2rXt9eIfs8f8AMx/9u3/tWvb6AYUUUUAFNk/1T/7pp1Nk/wBU/wDumgDjKKKK5jQKTFLRQAmKMUtFADaKD1ooAMUxhT6a1ADKKWigBMFuB1o2Mn3jThmgqT3osDGeYoo3bulHl0oBHapeg0mHluOSRilDKOCKbg5yz4FMkuYIR80i1m6li1FkvDdKTY27BIxWRc+IoIDxtNYt74yAk2qv5VLq3K5Wde88UOQxH51RutXt44mAP6155e6/PcudrMKzmvbjB3SMaIyuy+TQPE+tb71xE2Dmsx72R1T5uorK1CVp75h3q7bRMwXOeK9CkctRWLM2Gtct1rMUlZDt6VpXnyW+KzoBu3n0roaIiOkIqIvQ2aqSS7TUMsWcFulVWBUVbhcP1pJY8k4qWBSDnNPbkVHIhU0sb9jUgdJ4VhDlyw5B4rp7mAYzisDwwQqSGunLrNFgYzXNPc0jsZUkYI4HSmKQqYPWrO3DsDVSdSJ+OlRYokU0pPFQhqfuosA1s5p2Sq4FGKG6VSAjzhs1PExBBqCpEar6FI0Wkf7PuzzVeO5IyCetSKd1riqTDa1QnqJnM63IH1xUH3SOlOuWEcCAcCrN5Ar6qshx0pmrhDBGExkeldtNaGMjO3gDiot+Dkdabhqbzuq5IhIenmTTqhOQa9L8PWyRafGMdK4fSrXzbqPjvXotonkwKo7VyVJWNYoupcSRHCHArTgkMsI3HJrFzmr1hNyFNYXuaJF6ZiiDFQJKT3qW6PyDFUY3w2KZRYZiTzUiNsHy1ETxmkXJ5pphY0LfO7d3qdLhlmXmq0EoAxSkHzA1WiWzpl2y2gY/eqlKJBkZ4ptpdbo1jzVy5KiHPHSomgTOW1Zdqsa503CgtuHIrqr0CWMg1g/YQ0p56msJI6ImaL9t/wAucVfiufNUDBrVtNDjdeQKuPpcVqhY46VKRTMR9qpkjmsm5cgkg8VZ1a/RHKIB+Fc5cXcjkgA02rmMmXTKrdTVSd1HSqe91ySTVK5uySQDWsIk8xYuX39KjjjXZnHNQQFnBLZq2iny6t6CubGkIoJIFddpkzRTK4PIrlNKUjNdHbHC8VUZEvU9Ei1aGHS5GY/PsNeNXtzJq/iNc5I3EfrXYJPJMjQ7iBjFQWGhJa3QuGwSDmtec55wsTLBJb2qo5+UdBXM+IYdvzH0rrb2Xzm2Lxg1zPiL50wOwp8xmro4a4ZcYqiPvZq1crsPJqBfmBxzTuNzZs6Uithsc10EbkoV7YrG0iMiAEitRG5IqbhuCsY5Nq8CrCOd3Wq3/LUVMh+ei47GlG5YDJp5aoIjxSu+D1ouFix5h656U+GZi5DHiqQk96DNs5zTTCxb35Y+lcZ4ol8y6MYPFdP52IZGz2riryQ3esbeoqkxNHdeH9kGnxnHJWtEO0r/ACms6zTy7OJfatCIbVzVJkNFgqsMTPJzxXAazcLqHiCGJeY+hFdlqVyI7Vst2NcNp+2fWVlBBAY1VwSN/UtEVtJRQvyjpXICJrUug4Ga9J1G9iTTFXjIrzXULjdM2B3pNmbepVmdQ5JqW22/exVQ/vOCauQsiJgkVmzqpw0uPuL6OIYwadbXccgNC2SXRzvHNRyWotWADZqGjQneq7HmpWbioGPNTYo+wIf9RH/uj+VPpkP+oj/3R/Kn1sYBRRRQAUUUUAFFFFABRRRQB8sfF/8A5KlrP/bD/wBER1w9dx8X/wDkqWs/9sP/AERHXD0FBRRRQAUUUUAbngv/AJHrw9/2E7b/ANGrX2HXx54L/wCR68Pf9hO2/wDRq19h0CYUUUUCCiiigAooooAKKKKACvh/TSBqltnuSp/EV9wV8NWxKX1u3+2KOgrnVlcVzWuRhNQDgcOo/MV1DVj69bGWzWVVJeJu3p3rNPoabo5ym4NLkYzSjmtCBwIC4FNopMigB+RTW5pMiloAKKKKACrNkQJyT1AqtUkLETDHfrQBo+fzjPNQyMWXI61Fv6ehOM0F8HHagdyIS7X+firAXKcc1A6qwz3qJHeI4BwKLDTL1urFsEV19gnk2qAY/EVyFvc56AZrpLDUBLCqHhgMYrKdzanZFe5c+e4bjtWlpGniUiaQf7g9Kp3sXmOGA6nmuisgFjVQMY6VzTudlKzNK2iCKcYwOlTXErwIGUjLdBUUD+a5VT061Rub+F5WXI2rwOaxtfc6L9CSO/vHn8sTIx9MVoSSXUkPlyHIz1xXPS3sSbntx85+61bVtqYntk3KwfuKdkQ0SbP9moZ7KO4DCVBz3xVsOD0qNpapOxLSMuLRIYm+RsJ6Veito4hhR+NO30bjQ3cSih4UDpUkbEdag305XpDZcD7ulTRA7stVWIirakUCNO3fBwDXV+HEL3sZ5IB54rjbdWLgetbWoag2maM8EEsSX92rJCWfGF/ib8BXRSV5HPXaUTyn4veOv+Eq19rGykY6XYMyrg8SSD7zf4V5whHqPzr1e6+HFxraMILSKKVRxcxyL5ZP+0Op5rgfEnhfUfC13FDevBKlwpeGeCTerAHB+nPY12y02PPTMdeKY/3s1IimRgqjk/hWpb+H5yczOqD+6oyam5Zn20DTnHOK10tgFwBWjBp0cCbQM+9TG1x0FDEZJgwMgc1MGKxknqOTVx4MdqpXwMVpK3qMUhMx42IIJ5J619V/CSxWw+GukjaVadWnfjuzE/yxXynGNzKo5ZsADvk19q6PZjTtE0+x4H2a3SI49VUCqkCL1FFFSMKKKKAI2Rj0plT1HJGXRgOGYYzWMqV9mF7FW5vobJPMmkCj+6OtYbeKpPtHyW6eT/tHmmX+gX7S+aswuMd24b/CsgWN0ZvJFvJ5nptruoUYKOrPKxOJxHNaKsdda+ILK4+RnMLjtJxWn5qbAwYFT0IrnNO8Mqv7y+w/pEvQfU966JI1VAgUBR2HSsayW1M7cO6rjeqR/ahn7vFSrKj9GqOS3Vh8vFV2heNhk5zwOa82VTEUtZK6OtKL2L9FRxgqnJqSu6EnKN2rEBRRRVAFFFFABUVzOlrbSzyH5I1LsfQAZNS1yvxD1E6d4I1CQNteRRCp/wB44/lmnFXdhNnzV4m1JtQ1i5nd9xllaVvZic//AFqyYQoR2JA/Gu80rQLeJ3uNSjSa4lGQj8hB/jUfiXw9avpcs9hCsE8SbiqcB17/AKUTrxU+U1jhpuHMcNHxEhPVhuNFOfaMKOwxTa09DC19w/hx29KdBPPayiS2nkgkH8cTlG/Mf402m46e9Joo77wx8SNRgvbey1hvttu7hPNIHmIT33d/xr10BSu4MCvr2rwTwlocuraokoAFvCwdyw+8wPSvZbWznhX5Iysf/TOYg9fQ1hJFRNUKxHDija3pVJftEL5aW5Yf3WUMv+NH2yXe+DGE7CSNwamxRcAJ6Y/OlJYEDb1qub3aFUtCWP3wsuMVN9oKuVFu7AdMBSf50WAdn2P5VICD3H51XTUrUttZniP/AE1UgfmRVpRFKMpsb/dOf5UAA4605XP95voKQQ9NrYycCkwYxlgQOlMBlzZW14P3sQVv7ycGuevrGWxmCucofut611GcjIrL164iFokJIMjHI9dtArGBTcGlBB6UpOOvFITRHg1E4NTYPoajYE0mIrsRUL8VZdKryg0AQ3KvDbNcEblVN3WuOLlmJbkk5z710+rzuujPCqEnfktn+HvXKgg0HHiW72ByB1pKjkYmjfQcfUmpMgnHem5NSwJulzSYmy0AQuBXvHww/wCRItv+usn/AKEa8IyK93+GH/Ij23/XWT/0I06e5rg/4nyOxooorY9QKKKKAOZ+If8AyTzXv+vN/wCVeD/Bb/kpVn/1wm/9ANe8fEP/AJJ5r3/Xm/8AKvB/gt/yUqz/AOuE3/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Ii2P8A2E4//RUteqV5X8fP+RFsf+wnH/6KloAxP2eP+Zj/AO3b/wBq17fXiH7PH/Mx/wDbt/7Vr2+gGFFFFABTZP8AVP8A7pp1Nk/1T/7poA4yiiiua5oFFFFFwCiiii4DT1opSOaMUBcSkNOxSHilcLjcUYpQcnFK+ETcWH50cyKSbGHgZoVx/FWXfa5bWsTknkehrlb3xgjKRESKiU7bGkKbZ3M97bwrkvWPc+J7aAkCQV53d+ILqdjiQ4ql57zcuc1k5NmqpnZXfjB2LBGGO1YN54guZief1rL8ql2AdazauaqCFa7klPzE/nUZKE5LHNPwnpSERnjHNQ4sbiiNHbedvNPZ3PDCljiKsSOlLkBvmq6b1KUdDJFuj6gx71rwwqkRPpUS26vcFkGDUs0ohhdT1Ir1aOx59fczbyUSMVFVYRs3A96iaXbcFm6VMgMnK10NmMSKYgA1mTnJq9eExg5rPX941QUJHIUNXIpQ/FUpl8sVHBKY33HpSYGjcQZXOKzSpV62UmSaPAqhcR7XNSBueH5dtvKK2bO6KvhjXP6Kcq+K0nOxsiuea1NI7GxKwJBFRSKGjLd6ihmEiAd6d5mF2mpKITxSBqkK56VEykGkBIGpTTFBNPxxQAw0ZxSmoyaq+g0y5DL8m2mTgVAjbWzRK7OQFNQlqDKdzbFm8wVlTAhiG7VsXcxtbclzXPTXPnMSK9ClsYNgdtQHHmD60gY560IjPMAPWqlsCOu0CAFlfHSuuznpXP6LCYrbJ9K2opBnmvPqmqRYTnNLHN5M+KbEwUkmq9y26XcvSskWjfL+ZED7VRc7HqWxmEse3uBUd2uHrQZYjfctTJxGfWqEEwU4NXV5IPapuO6FjJV/atBGBT3qmduOlLHIQa0izOTJXuGtm3ipU1Y3C7CfakeJbiPbjms2OH7JP8/QmiSuTEuXDkDFVokYzrxwTUl024716UxbuOIoSDkVi4s6YyR0lvEseKx/EN+sMO0GrkGpRyANg4rntXRtRuAkan73cVPIxymjlZ/3jmRzxmqzzQLzurotf0WTTtIklbHTNeYy3cshwrVpGFznnI2ry+TaQhFYonZ5uelEasTmQ5q1HFETwOa3UbEJlyHBQYrSt4d0QrMQiMgHvW3YMroF71nMrU09Oh2qTitaFttV7WPan1FTABTyazB3NKABfnq7HciRdprF+1jG1TToZH3cGquwjHm3GarfGzYsvfiuav8AUvOHJroNU8kwkzLurh5JUeZgBxmqTOmNCPUzdQLSE4FWtKsPM5cVK0Kv/DmtSysZ3XEQI/CqUjCrRiWobZYEwvSolbEhHvW3a6HePbAuRmqU+i3Fu5ZsY+lPmRzctiuvLinIf3hpoOx8EGnqmG3ZGDTuPlZcRsCopZMUCQAVXlkFFxcrH+bTZJcjFVjLRvzz2qkIfc3Hl2rjPUVz+lxGbVA5rQ1KceVgdxUWiKsbCViMVSEddA4KqrdBTL7VUtBhW5rIutaiwY4QQ/TNUbayu764Esrgx+lUiWivq+vTXC+WOh4qPQUMKl26k5pdaitotqRphweTRYF0gJY09gSL+pX5ZNua5+dVILVNfSMxODWa0rk7c1LkjJRbkEYLSYFMuWZBxV6xtmZ9x9KrX1pKHz2qeZHpRg1EqW+qywMB2q8Lw3JUtWW0aDgqc1LAriQbeBmldGXU2C3FRE809lIUVCW5qblPQ+xYf9RH/uj+VPpkP+oj/wB0fyp9amAUUUUAFFFFABRRRQAUUUUAfLHxf/5KlrP/AGw/9ER1w9dx8X/+Spaz/wBsP/REdcPQUFFFFABRRRQBueC/+R68Pf8AYTtv/Rq19h18eeC/+R68Pf8AYTtv/Rq19h0CYUUUUCCiiigAooooAKKKKACvhcMVkjPcOCPzr7or4XmBDtgfdp9BM7FwcA9jUbKSpBIwexpFkLQpnuophlB6GsL6miOW1OEQag4WPYoOR9KqrW7r0YeJGx8wOCawlIFaolhTaXIpMGmIfgUlFFABRS4NNyKAFpAxByOtGRSUwNKa0ljsre7kT91OCVbIxkVTyV967W7gSX4facwUfu+SB0GSf/rVx7pg4NSAwMD0NDKr9eKYQR0oD5OB1qk7AMCvE2a1LK9Af5zVPAaotjI2RUyVylJo66GUMM5yK3rN/MtSUOGA4rz+1v5IzhjxXSaVqkat1yjdV9K55xOujVUWdZpLI6sruF45HeqI8OXInfLDy1OQ2OtW4Ira5YSRyBWPUitSNZygQyllHv1rmsztv1Mb/hHFUqVfOO1aCxJGpG3BFX1Qp1zUF0EjiZicZoFcrF9oyDUbMTVdCQuCafuoJvcdvGcZp++q+RuzShiaB6EoJPSpUIqDcf4alQg07CbLEbEdauRE5wapJz0xWnawZYFzgHpVqDZEppI07XyIIZLu7lWK3gQySOx4VR3/AM9+K8X8S+Mr3WvE8uqWcsltEi+VaqDgrGPbpknk10HxE8aRXNsfD2mNutgQbyZf+WhHRAfTPP1rg7K3+2RTIRlwN0beh9K66dNI86pPmNAeKtfltfsEmq3P2UMcxB8Lk9TxW34nHm+EdMY7v3d5IBz2ZF/+Jz+NcbCDJcKuMFmxiuz8TkDw5Ywjqbpmx7BF/wAa0asZpI5BBnOT06Gtex1SS2+WbdKh6c8rWSQR0pUmK9s1LT6Fq3U7mHy7iPzImDp6jt9fSpfLFcjZ3stpJvt2Kg9UPRvrXVafqNvfKqqRFOPvIaSYcrGyxe1YOtNst0T++w/Surkiz0Fc5r9jI0SyIhOw8gdvWquQc/EzJMjq2CrA7u/Br2Tw98Y9X08rHqSpqUI/iPyyD6N3/GvFlJ6d/TvU0c0kf+rar0YbH11ofxB8O69tjgvBBO3/ACxuB5bfgeh/A11AINfF1vqhUr5oA9Co6fUf4V23h74j67opRLbUDNbr/wAu8/zKPz5/LFLlC59N5B6Glrzfw/8AF7R9SxFqkZsJscvy8bflzXoFpfWt/bie0uIp4T0eNgw/MUmhlik59KWikBHMZFjJiTe/pnFc1Pd3iXG9meN/UjjHpXU1FJAkq4dQ31FVF2NITUd0ZEOuMvFxFkf31rUt72G5GI2+b0IqnLokDnMZaP2ByKuW1nDar+7HP948mh23Q5+zt7pUvdWjt/lT5pP0rDmvrm4YMz8BuB0rpZ7G3uf9bErVnvoQD5jk+XOdrVw14VZbHRQqUY/EtSG11O4U7B+892rchcyxbihT61BbWEVuvA3N6mrfatqMZxXvGFaUJS9xBRRRWxiFFFFABmvPfic4kt7G3dh5KsZ2U/xMOF/LJNd9LPHBC8srBI0GWY9hXifi3VpdY1WWUH91nCIf7oqJT5VdG1Gn7SRgvcv5xYjOTgeoFS3UjPYXDbwrMjRpnsSOBUEMJHD/AHq5zX9dSTUobG3bMURDysvO5uw/CuVXkz0pSUI2ZiXVjc2BCXEJXP8AF1H5iq2Rx79Peu8tXN1CI5ow6P0Dc4rE17w8tnb/AGy0OIw3zx/3R7V0wrdHuedUw8ormjsc9kVPZWkl/eRWtspZpGPA7AVXzgZr0nwL4da3hFzOuLmfLH/YSt3ojmOs8MaRBp+nxQxldsYyT/ePrXSKQAACMGs+6a8h+zQ2FpHIGk/evIMBU+lWpApbABBb9Kxk7lpFjI7Z/Oj6kn6802nUihrIpIJVST1+UUC2hEvmCMb/AO8OKdT6AK/2Fs5S5ljH90/OP1pn2Ta7ubaM+nlOVP8AhV+igCn9odI/3fzMpG9bn5SQe2elWLe7WVvKlRoJs5CSnr9D0P4U6WGOaMxyJvU4zu9qgNrJBcLJCPMjH/LJn+4fVTQkBcI2qZF4A61k3Vtb3jM0qndjAZeuKtyXbskiZ3AscOg42+lVndR0NDQFA6XGOlw/5Un9jbvuXH/fSVcQg9SPzq3GooFYw5NHvF+75b/7px/OqcsE0H+tidPcjiuryfSnDpg8j+6elILHGDaepqOSMHoK6ufTbO4+by9j/wB5f8KzLnQpl5gl8wf3W4NFiWjl7q33qRjII6VyF5B9luGU8L/DnvXoM8MkJxNEyfUVlajpMWoQ7W/duPuuvakzCtDm1OGycZP86Mir97o95Zn5o/NX+/GP6daz8HGfwoOFwa3Jd+at24ITcaor1x3rSXaPlBFJmMmOr3j4Xf8AIj23/XWT/wBCNeDZFe8/C858D23/AF1k/wDQjTp7m+D/AInyOyooorY9QKKKKAOZ+If/ACTzXv8Arzf+VeD/AAW/5KVZ/wDXCb/0A17x8Q/+Sea9/wBeb/yrwf4Lf8lKs/8A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wBhOP8A9FS16pXlfx8/5EWx/wCwnH/6KloAxP2eP+Zj/wC3b/2rXt9eIfs8f8zH/wBu3/tWvb6AYUUUUAFNk/1T/wC6adTZP9U/+6aAOMooorkNAooooAKKKKAEpaSiqHyhSMucHsKWkkfy7aVvRTUNjUShqWs29lC2Su4V5/qvi+SR2SMnHtWd4j1KWe9aMMcZPesMRqh3MTmsmdEIFifU7meT5mbafWoy26mO4IwKROtSbpWHhKkXilWg0hi+YacHzTNvGaTpQBKMUhHzVFuIp6NmkwJt2BTMbjSE0+L71KC1Lb90mjTyxurMv5OtbMuBDxXN6hJhjXqU1oeXWepnSnL1etD8tZZfLVftZK1RiiLU14NZcLYetfUPmU1iZ2vQWW5l3rVFhtOPSrqOGFV5k+YmgZNazbSBVyWPem6saNiJRW3HIDABQBPo52+YK05ORVDSIy3mEetaLjisJbloIJNpxVnduOazGYq1Wopcr1rNlJl1TkUySljORSSVJSEQ1JnioAealBzQgY1qjapiKhehEdRAecU7owqENh6lLZxVPcp7FLWDugYVirCFiyfStnVf9S1ZM74twB6V10tjne5WiwST71aso/MusD1qnAGWJmPrWroab7smnNmkTr7UeXCF9quRGqmfugelWoTzXHI2RcH3agkqdelRSCsxsn02XazCr1wN/NYsEnlyn3NbKNvjzQxFQfK/41owPuWs+TqantZOMZqSWaBGRTRwacpytNI5rWJJZjkxSyxeYwNVt+0VbgfeK0AqXMbFdoFS22lmcrmrhRepqF9ajswQGGRSYGpHYRWbAMy496kkNjDiT93nrXGX3iWa5YkEfhWTc6tPImM/rUsDW8b6tHdWUkUZHTHFePspRjXT6lPIwO4msCRN5yKcXYmSuRxvk4q9F61UigYN0q6o2rVtlRQkr/vEGa6LSgNqkmuXkDPKpHY1u2UrxxioZqdOJ1RcZqKW4JU7TWL9pld8CtO0jdsFhxUcpLZZtQ7tk5rXiQqQahtlVeatFxigIuxT1KMyQnAzxXJwaTNd3DAIyjPWu6ijEzYPStKK1toQDFgt9KRr7Q5vTvCG0B5JPwNdHbafBaqAFUmrPmSkY2gCgbRyTzQZydwOFGQMD0qvIqTDaVFTMwc4HSlW3A+Y0GXUw77RQ6lkGPpXMahZT2nI3EV6I0qqMVTntI70FXA/KqRSPNv7QZDtZTUinzud+K6LVPC8e0vGCTXJXMF5ZyFVTgVSEy6WCcdaeGBSqkLmQfvODU+RgjNWmZSMbWZugWqdgZzEAN1S3/7ycD3rX0uFEiGRVJkj4bHKKx6nrWpAfs8NNV1yBSXTgQmrTA5nU3Mt0frU3meXb7e5FMki3zE+9NuVO9fTFKT0E7lCRyWJPSoldDIBxUtywI2r1pbTTZJDvINZMqhBuWptaeFCA8VNNAkvYVWtUKSeWe1WmIWpZ79OinHUz5NKQnPFNGmhDn0q/wCac8UpZiOlIl4WG5lXI8sVmNJ8xq/qUgGay1Bc1VjzK8bM+0of9RH/ALo/lT6ZD/qI/wDdH8qfWxyBRRRQAUUUUAFFFFABRRRQB8sfF/8A5KlrP/bD/wBER1w9dx8X/wDkqWs/9sP/AERHXD0FBRRRQAUUUUAbngv/AJHrw9/2E7b/ANGrX2HXx54L/wCR68Pf9hO2/wDRq19h0CYUUUUCCiiigAooooAKKKKACvha4nV5pGBGSxwK+6a+Jrzw9cfa2MQV43OQW4NJuwWuXrW8EtnESRnaBVldvrWfa6S8Cjcx47Zq8towOCTms3YpFfVUV7CRRyQQa5euuktsxyKSTkcVysi7ZMdquLuJkdOpScdqQc1QgooooAMmm4NLkUZFACUUUDk4HUnFFxpHpfhy1+3+CUtW+64YKfoeK4O5R4J2jlU7lOCPQ16zZaWNM0Cwhz86JlivA9/1rkfFukMy/b4FJGcS4Hb1qU9QaOOO1uhpjJtGR1pSCBkdKUMD1NWIarEdacCG60Mob2phDL0FIB7x56GkSaSE43EUBt3SlPI2kfjSsNOxr2OuS25wScfWus07xdA3+vYL+deeGIDo1KglXrtNZSop7HRTxDirM9afxHYMnyzB2/3sVVl1IXjfeGz+7mvMhI46E/lUyXN2n3JCPxqPYNbGn1lM9C84Zxml833rh4NX1KJsja/+9V+DxDNjNxAcf7FTKkwVeJ1W/jOaVJB61gJr8LNnMin020s/iS1gbaWdjnHApeyY/bROiUkVLETmuKn8YN0t7c5/vSf/AFqqDxNqBl3syfTHFVGnYTrpLQ7q68S6VpQ2mfzpv+eUWCf8K5jU/Gd/fpJEhNvbvwyL1ZfTPb8Khi8URSHbeabbzJ/uDP5mrsUXhTU/lZZ7GT1jb5f1zXRGKRzOo5HKS29rJEfL3JJ1x1U1JZE2xAX7x61003ge52G50e9h1CMfwbgj/wCFc5cw3FlcGK7gkt5B/DIpWtYPqYS1LsVpDNqHm5ClMMy/3qveKZN/9mxAjiFpWUHoXY4/QCsqxcljK5yT1HtVrXJZLq8FyVUI8aIu3sFGP/r1U4394UX0MraKjZP7tWOBj3puKxNCuCV6GrsU24hgSrr91h1FQOqn2qIs0fSm1cpOx2Gma9uKxXuMH7ky9B9a3hCsi7htZX6dwa85guRkLt69V7CtvS9XuLIgIfMtz1jJ5H0rLVMpxvsbF94ftbvnZtbONy8Gucu/D95bHMe2WP2613VleW9/D5lvIGyMsh6qfcdqmMBYYAGK1i2jNo8rdGjba6lT7jFNEhXpkfjXo17o1vcriSME+prmr7wpJFzavx/darUiWjLj1CZchmDAdMitjRvFV/pNyJ9Nvp7WQfwqeD9R0rnZoJ7dtssbIfeouMZIJPtVXuC0PevD/wAbZ1ZYddsxKn8U9udrf989D+G2vU9G8V6J4gjU6fqEErt1iLbZP++TzXxxHO8f3W49GrZ/4SS6mis45ZDH9kQpG0fykDOe3J9Oalodz7IpMivnTw/8Xdf0uNYriVNSgHUTcuPow5P/AALNep+H/iloGuIBLK1hPkBlueEBPo/T88VLTC53NJTY5Y5UDxuroejKcg0/vilr1GgooooAKKKKACiiigAqOWWOGMySOFQdSakzXmnjHxO8t81jbn9zASH5++RUylZFwjzOwnivxQ98HtLbK24ODn+P3NcYq7yC3OelSu/mkFjyetMnlW1gMr8qBnFcUpOTsenTgoROd8Va4ul2QjiK/apvlQf3R61w2kW/m3Ssd3XnHNLqc19rOrPK8DeY52gbThR2H4V2Ph/RVto1AO+T+NiOtbpckDn1qVNdjW0+DCLkdOlV/FUgt9BlB6ysIxn65rcWMRIvHSua8Uxy6lfafpcAO5m8xyecA9z+GaxpazRrXdoNGb4O0Iaxf+dOpNtCc49W9K9ktoFiQE4L+w6e1Y/h3S4bDT4Y4ECogwT/AHvet1QRXZJnnJEipgE5OR0+apAoBJHJP6VFuNPUn2/OoKJcinZFR4p1MTH4NOpMiloAkyKKaOaeATQAtPPClj0FNCk9qZcSAIEB69aaAoTXCRyiMxSbT3QcdeahaeIymPcN44weKnnkKxnGSR0UcVmBLkSKzfbBg5UqEb+lMRoxtbMxUNFuBxjdzVry4yMr0+tZip5jAEIxIyRNBt5+oqa1VIvMkjUHYuFWJ94P/Aen60WQIu7WIyHFIdy9QapR3s6kjfDI46o48qT/AAq0t9ESUkR4GHdhx+fSlYY4EGlyfSpAqyDKkYxnIphR4+Nxz1xikKw1wJBtdVZfcZrNudBtpfmgZ4H+uRWmeOvH1p+aQmjjbvSLq158rev95ef0rn9S0e3vE3pFiXeN5i4YrnkY6dK9SBYdCR7Cqd1plndkF0CE9Wj4NFjOUEzyd/DTJc/6Ncq6HoZUMbr+fFSf2HeiMuvkyY67Z1J/Ku/n0GWMfuGEo9G4P61ly2flkefb7SOpK9aVjCWGizjv7Nu/+eP/AI8P8a9x+GcTw+CrdJF2sJZOP+BV555C4zjivUfBKlfDMIP99/51UVZlUqKhK6OiooorQ6AooooA5n4h/wDJPNe/683/AJV4P8Fv+SlWf/XCb/0A17946t3uvAeuwxqzObGUhVGSSFJx+lfO/wAJL+LT/iVpbTEKkxeDcT0ZkIX82wPxoGfV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Ii2P8A2E4//RUteqV4/wDtAahCnh7StNLfvpbozhf9lEKk/m4/WgCh+zx/zMf/AG7f+1a9vrxf9nu1kSw168IPlyywxKcd0Dk/+hivaKAYUUUUAFNk/wBU/wDumnU2T/VP/umgDjKKKK5DQKKKbQA6im0UALRTguVzTGyO1Fyri1HcjdaTf7ppwJPamTIXiYA9RUNjUjxXW1Kak31NUCjSHrxXSeL7TydQ3YxxXOuf3a4PesmzohIVlVCFxyacFxSNyVNPpG9wzRmk4peKAHBuMUdabRQA7YDRjacU3JoXJekwJe1Khw1DHAp0K5NaUo6kzlZE7MTFiua1M4Y108mEjJrk9VbLnBr0krI86o7szC3NXLaTBHNZ2eamifDDmhEWNK6+Zaw5+GNbYYOlZN2mHPFUURRSEVckTNuGrPPAq5bTZXaeaBlQL8+cVaimIO3NDgFuBUKri5HPGaAOv0CHdbytirEo+cirGlXEMGnsp2glapNcKspOQaxktRplecYptu53gVHcuXbI6U+0JklCAc1DRSZrRZxRL0rQW12WwJHas2XkEVLRSZEDzxU6VWg+SQ7uanjOWpDJjVaWp5D8tUZCc9aUSeohPzU9TlhTYyO9TKBmqZT2KWscW7Vhx/vdqmtrUskEHpWUVwPl4rpp7HPLcuSWix2LEYzVnQI8SE+1Y3mSFwpY49K6DThtiBHBxSmzSJswtuJ9qvQnmqFqpJrRC4NcsmbIuJyKY9LF0pJVJ6VKGyg52yjHrW1bNmCsKU4bmtXTnzbYqrCJX5JpsDbWxUs5CqOKr7ssMUrEs2oDlRUjCqtkcgc1fwOK0iiSAxluKsQLsRj6U84EecVFDny5c1YEZuiW25rAvoJJZGOeM1dMm2661HI+4sMdakDKWFAh4qrInJrRmhaOMnms2eTC1LAxdV4UgVmQJuAyK15nUqdwzWfJKicrjPpQNFlbdQueKrTYHAqubxjxkimBixzuzTGmTRMFbkZrUgmUrgCqEJzGwKYPatXS7QsoLCmbJXRYttpcZU10doqOgUdaq2tkpB4FWo4TG4w1DMpLU0FtiFHSpTBiMmmxFtvJpSxJxmsyGxts+2QitGD5DlqoiPkECrSk4FIjmLbzbhhOKhUuGy5yKYDT80FpknmLu+WneYzDANQ0oNVYB2w5yacW2j5etNBpw5NAXG7i/DciqlzptrcKcx81ewKMCgDkbzw8y5eMAAVg3FvJCzZB/KvSyFI5HFUb7S4rqE7EAJ9KaZEkePyMWvAD/erordMIMVNeeF3S53gHrmkZXs0wUJqkybATtIqteXB2EZqdgHTduwT2rPmQluuatMLBAA2Sap30gTIq3jYvXFZt187460NhsQ20Jmk3HpWib6O1ATvUETrFFjocVkyq8lxnJxmpOmj3Ogil8z96venmQt1NVrAEDB6YpxJ8w/WpZ6kJuxaTGeanLoI247VXiGTTrkbYT9KS3Km2kc7qchMhAptom4cipFXzJ+RmrqW/oMVsjxas7s+u4f8AUx/7o/lT6ZF/qU/3RT6owCiiigAooooAKKKKACiiigD5Y+L/APyVLWf+2H/oiOuHruPi/wD8lS1n/th/6Ijrh6CgooooAKKKKANzwX/yPXh7/sJ23/o1a+w6+PPBf/I9eHv+wnbf+jVr7DoEwooooEFFFFABRRRQAUUUUAFfIUUhjk8iVnPoSa+va+R7lY5V2ZBkH3dvUVnUdiojwmQC4zmiR1Q4++3tUcPmTEJMxDAZIxVtIAvMYwvqayckWotlQxyy8v8AKP7q9axG0KaZn+dEVSdoxyfSunKgU3r2xUKq1saqinueeyqUcowIYHBBpFIFbPiG0dLs3CrmOTqR2IrErqhLmVznnHldh1JkUZFJVEh2z2pcGpY7fzAT0Ud6e6Afd4oArYNaWg2q3Wv2EDjKSSrn6ZzWeeK6jwBAJPFMbsu4Qxs/0OMUm9Bo9ZugJI3AHAGQPQ+lc6GRg8Mqttk6g84rpHbcoAHXrWHcQgynAwRUJlNHnevaC+mS+dEpe3PTHO2sJl6bec16zhWZ4JFDIeqkcMPSvK5wwuJcrt+dhhewFWncloiyKUc9aMCg8UxCFQenFJ81OJx1pMimkAm6n7jTMCkyaLAS7z6UqyMO1Qb6eJN3QU0rAWFlPpUySuV2HGPWqatinrIRTCxpBtrZOKil06OaR5Fk2SN69AaricnqalW4UNnHenowKbWVxB99T9cZFGw+hrUW7zxk4/unpSlo5OiihxQGWF29aeFYLhQpHoavtEvoKgNvjoaXKh3JLPUbmxmDwyvG4/unANdhZ+L4763FlrdnHd23cuMkfSuJyM7HGfenR7k+4cj0otYVjt7vwPa6jbteeG71H/i+ySt8x9lf/GucAkt2lsryF43BwySKQV/Om6VrE+nThoj0ODg44r0SKTTfG2nrBfERXaf6q6A+aM+/94VcZW0ZEo9jyy5t/szhW+ZD91vWqxbABPQ1v6tp1xpV9NpWpxFJVOEcEFSOzKfSubmjeOQo/B7VE4Wd0OIjSE0wsT1pKZk5x3qCiQMScjg1NHcskme3pUCgiih6juzbtb0pOk0LmGVejL/X1rs9J1+K9fyboLDOejZwr/4fjXmiOytnNaEF4Gwj7cepHSoful/EesNCMkMMEdQe1QPByBtzmuV0vxJcadEIXUXNuPuqThl/Hv8AjXX2N1FqFmtzAwKFcMMfdb0PvRGaZEotGVc6XFMuJEDD0YVzV74W/it22t6dq9AMII5qF7dT0FaJ2JPJLmwntTiWNs1XyK9YuNPjlG1o1K/7Qrm77wrDL81udjenaqUgZxiM6HMblD6CtW18QXdtY3Nj8rQXBUycDqvpUN5pNzZnlWZPUVQ6dc/lVJoVjt/DvjjWNBcNpuoyCL+KFzuRv+Anp+Feq+HvjPbXkkdvrNi0LucCS1BdT9VPP5Zr50AB5HB9c1csNVu9Nu4biEhniYOrHsfShpMWx9mafq1hq0AmsLuK4T/YPI+o6j8atkgDJ4FfH9t4muf7Ve+iupLa7dy5aIlME+mOPzr0jw78ZdVswkWqwJfx/wDPT7kn59D+NS42Gme80VzOg+O9B8QbUtrxIrhv+Xef5H/DsfwzXS1NrFIXNHek4qOeaO1t3mlYKiDcxPYUroDE8V66NH07ERH2iXKp/sj1rx9mM0jO2dxJJJPXNaGuavLq2oy3MmQCx2jPAXsPwrOUiuOrNtnfRpqKuPHFV9ShN3aiFD1OD9KsdaXFY3OncpQWOxcPgtnOcd6tQRpH0GKlwaaQR0ou3uOyRIeTg9KdpWjh9Tm1HP71wEGRxtH8P86h31q6TJIsUgSMSAHIGcVrRdpHPiPgNqCNYolQcAe1TVTW7Qf6xJI/dhkfpVhLiGT7kqN9GFdJxEnWnKq+hpisB1p69cd/Q0ASAZ70+mrx1IH407HGaAHbz6U4EGjbTlUUCYq8VItMCk9qenXHegCQEKuTwKou+WyasXEgA2g1TkIUZJwKL2VwSuU21CDzjEzgOOowas29xFKSFfOOmVxWVcrbXUiSohBZ8bx/HVqGxBiSQskcS91JyfxrljiHOVos3dNKN2awbK4zz6nn61HJbQygKyKMNuO3jJqF9Rs4s5kDY9Kj/tq33Y2SbfXFdijJ6pHO5RW7JZbKQ42SK6jqsi5z/wACOTVcQyQ8jfbjbksv7yL8jzV+G6guB+6kVj6dD+XWp2ycAjORg8du/FF7boN9mZLRbf3sS7BnO+3bP4bDVq1ndpPKaSKQbfvJlW/74qaW3jkj2AbPmzuTg59arz2jKqkxrcbB/rPuyZB65pbgWI7iGWVo1YF16q3Wn+UQMj5R6npVQTmVlaNAk+3BhmXDYz0zTIpLlXAhkJdTvaO4B3Af73SiwmXSCoyQaQbT0OaSG6DtskjeGQ9ATkH6HpUpjB68f7tJoRHilcBhtdVZfcZp2xhjaM5ppOG2twaAKE+i2sx3Rs8Lf7PIrsPC9sbTQ44iwYh2OQMd65+uo0T/AJBif7x/nTjuBo0UUVYBRRRQAjKGUqwBBGCD3r5O8feErnwT4pkgjEi2cjGaxnBPK5zjP95eAe/Q9xX1lWXr/h3TPE+lyadqtss0LcqejRt2ZT2P/wCo5FAHm/gj41abe2UVn4ml+yXyAL9q2ExTe5x90+vb6dK79fGvhVhkeJdH/G+jH/s1eM698BdYtp3fQ763vLfOVjnPlyj26bT9cj6VzDfCTxypwdCb8LmE/wDs9Az6O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dNf+LHhPQ7Znj1KPULjGUgsmEm4+7D5R+Jz7GvnjX9d1fx74pFzLGZbq4YQ21tFyEXPyov59fUk102mfBHxfeygXcNrp8eeWmnVzj2Cbv6V7H4I+Gej+Cx9ojJvNSYYa7lUArxyEX+EfiT70AaXgXwwnhHwnaaXlWuMGW5dejSt1/AcAewFdHRRQIKKKKACmyf6p/9006my/6p/wDdNAHFUU3NGa5DQdRTc06gAooooGJvcHgcU8Sf3qaFJ53ACo5biGFcuy/nUsrlJ9yHvQqoc81z954itLfPt6GsG/8AGkYH7okYqGNRG+O7RTIWX+7Xn+3CAGt3U9fbU8/MT2rAdyGwaybOiESVTTs1GvSlzQja1h+aM0zNGaYEo6UUg6UtABTlFNpQcUmA5m7Vbtl4zVIctWhH8sea6aC1MKr0Ir+QJDXI3773rc1O4ypXNc/N8xr0GtDgerKL8UisRUkq4FRLWcSmX7aXIxTLtMjNVo38tqtsd8dWBlnrUsGAxpJFw1RAsrEigZoDFVZCRLkULKe9WI4xJzQBZW8mPlqvT61dBYjJqtFGqDJHSpvMzwKzYiZpFAAzya2NBsjNco5HFZNpZPczL6Zru9Pto7Cy3EAMKhopC3xWKHYPSueYYJNWdQvt8hweM1QlmBjIHWpKRC75c4qWFqpqTuJNWIW5qWUW3Py1Sk61bY/LVR+tShdRqHD1YSq6D56tIKb3Kexn6lwDWYpBFX9VbANYxm210w+E53uTYBlFdHp6fulrmoG3yiutsE/cLWcmaRNG0GDV7NUoOKuxoWrBmyHo+KlDZFM8oinKpoQ2Z10uGJq9pB3YT3qlqDBFo0C5DXqJV2EbV8mFFUUODzWpfkEVkSNtapJZsWT9q0t1YNlL8wrXD/KK1iSWidyYpSPKt3PqKgifLYqe/O22OO4psDntxe6q3DalpASOKr2ibp8mtXzFiUUmBT1aFUgOK5OdSc10up3IkhYZrAYDk1DAxp4jsasGZJFlJI+WuouCojas2GFbmUpinFXBuxibGlbao5rZ07R5ThnU4rYg0VISHKj1rS3okO1RiqaJUtTFns0WSJU/GuhtLQRWYOKz7WEy3G5ucGtm6kENngVLO6mronsIzIWAFXfsLA7yOKwbDVBE7ZNb9vqqTxbeeajmJqRJhFhKrnhquK4ZKrOPmpHM0SqwwKeDVfkVMOgoJ5SQGnZqMGnA0FJWH5pQaZSjrWi2BkgNOBpgpwpMhj80maSipY0K3IIp8TGNeaiJxTd5bilcJDpfLkODj8qzL3SIrgHj9K0hHnmnDNNMk4K60qeF2wnyjpWRMHjfDCvUZoIpkwV5rBvdAWUllUVaYHCzNlKzwMyVu61pk1qhKg/lXOW5kWF2kzkHvVJglcju5tr7R61ctoA8e7FZLnzp/wAa37PiHFB6NKCsOjHlimjls0shwcUiVLN4PUuQfepL5sQn6UyBvnFQalLhQKRpVfumdarulz71twxDFZdiuRn3rdiT92Ku54ajzSPp+L/Up/uin0yL/VJ/uin1qZhRRRQAUUUUAFFFFABRRRQB8sfF/wD5KlrP/bD/ANER1w9dx8X/APkqWs/9sP8A0RHXD0FBRRRQAUUUUAbngv8A5Hrw9/2E7b/0atfYdfHngv8A5Hrw9/2E7b/0atfYdAmFFFFAgooooAKKKKACiiigAr49GqWka7UD/gP69a+wq+GhLkgA8mqjGL+ImTa2Ontpn1G4SNECKCXLZ52jrW0yjGOgrnfC5ke9nLKwUQnaSPVh/wDXrpmUVxYmylZHXhl7t2VGU+lNKkVZZRVdl96wR0lO9hFxaTQZA3rgHHQ1xEsTQStHIpV1OCK9AZRWBr2ntKBdR9VX5senrW9GdnZmFaF1dHM4NKoLEAc5pcc4qe0QNIX7Cus5CcgRxhB0Hf1qJiKkkINQMRQA1lzXX/DhM6reE9RAOfqRXI11Xw9k26zcr/egP6Gk9ho9QDqUPPIqlchZCx6E09ZBlhnrQyeb2rNFGZcrv+/wfVePpXBeJ7GOx1BXjPy3AJPse9enzrEIAD8xIznFeWeKb2O91PbFwkPyg+p71cSWZDgH2pg496aDjvml8z2qhC7v7wo49aGcGl2r/dp3Abg0YPpRgetO2t/fFFwIsCmlCemRUnzev6UuG9f0ouBB83vTtzelP2v60BXPejcBvmGneb70mw+lJtp2AmWY+9PW4I6MPzqfT9GuNSid4GQhPvK2eKtf8ItqCAlggAGfvGmBT81l7k0/7QfQ1dj8MXhXJkUD3Bq3D4VmP+suM/7oobAxpG3rjGD60gZlOOnfmuqt/DtlAQJy7k9OafN4Ts5mBjnmjyPalcDlZGDKSCAU9D1rQ0XVnsb5G3E/MAVz29K34vCNqsimaeeRf7u4DNbEOnWVpKj29jHGFGUO3nNFwNnX9I/4SXQTZSqBqNqhktJT1IxnYT6GvHnJubcgj96mQB3I9K9tW7dooblG/eQ8Ocds5/8ArV5X4000aP4omMIxb3GLmH0Abkj8CMVSlpYTOV+bJGORUiqFGepqxKqMRIo69RUGDWbBBTcGnUYNAwpwJDZFNwadTAswXTKcMeK2tO1a4spvNtJdjHgxn7jexHp79a5w8dKljnaNsnis5Qvqi1Poz1PQ9di1WMxXAEN4pwUB4f8A2hn+VbG38cenNeTRXKuw5K7ehB5B9Qa6zSfFL2y+RqReaL+G4UAuPqO9JT6MTg90dY0YqBoFNWYJ4b23W4tnEkTZAZRwcU7yxxx19q0IWpkTWoZfnCkfSse58LQ6g4jgXY7dWHauuS2M0ojRck9q2odOgsoCFw0n8TetFwsePap4LvbA7ov3qeoFc3JG8TbXUqc4wR3r32WLedmTj3rEv9Bs9T+V7eMqDktjBaiNS24WPGhtOflJx3FSxTzQFXR8qP4WrtdW+H8kQaSxl3Z/gbiuTvdH1GxJE8EmB6DP8q050yWi1b6wAU8xdpXowGcf4V2/h74i65ooVbW9NzbDj7PMdyj6dx+GK8xznPtQkrRHchKt7GqUkGp9O6H8XtF1Flh1COSwlbox+dD+I/wq34+12BvD9ullcRzJdPnfE4YYGPT6ivmaPVJIwBKofjOQORXoGn2j22mQLIMO6+YVz93PYjt07VhWaUTahFykW95apkIqsvHWrCg1wM9KKJlp1IARSnioZdh/bNQsxpxfauDUDPmgZJHyMmtzScrFK2OCQKwFJZcd/at60uLdIEj81VcDJVvlJP41tSTvc5q7TjY1Q4bg5I/u9qTyo3+9GjfVagSQMMr8305qVX4zXQcaH/Y4v4N6f7jY/lUixXCjCXOV/uyLu/UYpVJ/rUqketMBoe5T/lkr/wC4+P509LuLOJAY39JQQPz6U9SKlVQeCAR6Y4oAcCGGVYEeoPFPUEdvy7VWNpETmLMTf3ozgflT/MngT97+9j/vRcE/VaALS0N8iFvSkgdZl3RsGHfHb60y6kAOwHnvQFiF3y2TWVrk0NvpFzPMJPKRcsE6nnHWtJ+uK8/8d+JYvIl0S13NIxH2iReQADnb/LpRZNWYXad0XdK1mDXr2OysI5EaNQ3zIPlX1yOK68WBaPy5rh2T+6g2iuY+HWkS2GkS3txHsku23KOhCDp+ZrtKwpYeFO/KVKpKW5jz+HbaR2eGe4hc+rlx+tUZ9H1G1UspjuYx/cOG/Wump+RwQME9cV2RrSjoYOlGWpxH2lEY+buhYf38r+tX7DVr+Z0S2gmuo93LMNqY+pro5oIZyDLFG5X7u5QcU4ZAwBgemOPyq5VlJGaoyix1OLYIAGQetNornudCWgSpHKNrgMKinSbapglGVGNjjIPPrUtFO4NGew+yPGULxO3UN80R65yT0/CpLmQxBZvPkRpFH71FzGDV7aGUhsHPTIzj8KrtZR5DQu0DZzuTt+HSha7k2D7ahUPGrzpnDPH/AA/h1qfIf5ON315qp9lYyjKBCRnzYm2nPbIpJLdw++SKK4GPvfdk/wAKdkIteWMgZGT710+iAjTEyc/Mf51xmZraQYucq68RTNxn612WhMz6WhZCh3NwT70JAaVFFFU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k/wBU/wDumnUyX/VP/umgDiT7c03Lf3aDJHCMscVRutdtYAcvXDzHUqTL4PrR5kY+84FcpdeLrdN22QZrnLjxbcSlgrDH1pOTKVM9Inv7aFcmZKxbrxTDAcKVavOrnWLicnLH86oNcFjlmP51PMylCJ2t74zd3IRSB7VgXviCefP7xh+Nc9NdhXIBqpJee9NXY7xRpTX8rH5pSfxqu93uByaypLomovPbmtOQzckjXtL0JMEIzk1buAG+cd65uCU/aVNdCp3wrWU42NKdQXGMU8CmdxT6zRu3cMUYozRmmIeOlLmmZozQA/NIThSabmgHLgdqdribsOhJLZIxUtzfrBHjjpVa7ukt4s55rlrzUXmchTxXdRhZHJVmadzeLMxOQKpMwJ4OazSZKlicjrW976HMiaQlh0qDBXtVoOpFNZQalooqn5mz0q0koVcVE6Y6VASwNUK5NIAxzUTEAYxQGNRs2WpNjDqavWxIAqpGuTWhBHU3ZRODx9au2VsZmANQJDuYVr2pSFQTUtjSNzT7KK1TeWBPWo9S1I4Kr09qzJdUONqmqrO0pyaQ7ErSGU5NRNkGpEXilKZpDItpapYwU5qaOHipNgwaLAQ+cTxio5BxmklYK1OB3rUNWASLnmrCHIPtVdBhsVZiX5WojqO5hatMS5XFYjfN+FaurMBcGsyMeZMFHc10XsieW5d0mBp5lyCBmu7s7QJEqlqztG0sRxh8c1u/Z22/KKwlJFKNh8doikfvBVtRHH/EDWdtlAJx0qF5JKybLNkypjqKgkukj9KyvMkqvM0hzTTJdyHUdQMrlAtLoTmLUkOazWO+Y57Gruntsv0rToTdndXsP+jpLn71Yc2d1dLKBJpkR9q52XGTUNjGwXPktzWrBfLIADgVzkzEHiiGZ1NVGRVjr1kVcMGBqxPMbmEKB2rnbWZ5WC101nBmLLelapXM5bmUim3bpmorm53DrjFX9Q2x5xXL3tyfmANJoWot5eqqEbgax31QZKgVHJFNMTx1p0WkuTlgakZE7tMpGOtT2VuY33YzVkW8cI+apLW5h87ZuqooC6u5wAcipPIGzrVkIjICtNC7etNpkdSC0hZJDwSM1cu4fNgxnFCTJGjc81XkvflznisZJnbSk7AuhMEDBj81WYbM2g5Yk1f0/UUmjC5HFRanKIyW7VkzZpMW1vQzlDxirr7QMgg1yy3DCQuOhrStrwy8ZpKRhUhbY045PMcrjpUoNVYMq5PrVsVomcrbuOFPAqMGlD1aSNI+Y/pSimg5pQaTYmSClzimg0opXJsOzSiminikMAOaUgHoKBSimkJh2oHFFFFiQ25OacMDqM0DpRTAqXlhFdrgqtcjrPhMGJzCevYV3NNO0/e6U0DZ4bJpF1ZXJBhcj1rTt41WPLMAfSvUr3TLa6QgAZ+lcZqnhiSNi8aHFUddGoc1KSZTjp606MjkU+e3mtxtZcYqCMrn5qDtjYsI218iqOoPv29qslju+Ws6+JyuaViaknYuaecLit2KQbAK5qzlxitAXW3vVWPPTjFn1lF/qk/3RT6ZF/qU/wB0U+tTlCiiigAooooAKKKKACiiigD5Y+L/APyVLWf+2H/oiOuHruPi/wD8lS1n/th/6Ijrh6CgooooAKKKKANzwX/yPXh7/sJ23/o1a+w6+PPBf/I9eHv+wnbf+jVr7DoEwooooEFFFFABRRRQAUUUUAFfF9mVhCholYDvt5r7Qr5Ia0RB92pk7IqKTepb0m4LvKgCgeV0A9xV1uelUNOiEd6TnBMbDH4ZH9Kujcegriq/EdlL4Rr8dahYGrJXPWomArM0KzAnpUbqpU7hkEYxU7qR0qrKpY46Cn5h5HI6pp7WkpdATA33T/dpkOEtwx4Jrp5Y/MjKvgoeoPQVz7qBnA6dBXbSk5LU46kEmVmdfWoj83Snsoph46VqZNCZFdJ4EJXxAwHQwNn9K5qup8AqDrU5PUW5H6ikwR3xchzjtVjz8x5T5T6VVPyO2e9NVyMN6/nWRRW12/NlpkkkfLFdv0NeWuhZiS2DknJ713Pi6fy7CGNTku+SK4hiK0iSyAqBTMGpCCaNjelUIj2+9H40/wAv3o2UARYPrT8PTtlLg0AN+f1ow/8Aep1FADdr/wB6nqjD+KjIo3GmgHhM07yj6GmK+KsxTsOuKtWAuaNqH9mPLu3lZMZC9sV0g8R2k9qBvKyA4wwJyK5VJ4z1AqdYYH/2adkJnSjVUkXCPHj/AGmq5byibpKn/AGFcoLVCMJKM/SnC1mjGY33D2OKOS4XO1e0VkU7GJIxuHaozHPHGvmZwnRvWsKw17UbBlDMJEH8Eo3D8+tegaBqOi+IFFuo+y3/APzzc5V/91qTpiuYkEgdSjHHoTU+RNHsMhJ7dq2r/wAMvvY2xxJH/wAsm6msDAjnEcyFXHVTwRWbi0NMuWN2c4cYjYYK+9Yvj7TXvPD8N4OZdOlO49zG3H5Aj9a05Nscu9T8rDP0NaCmO8gMVwA8VzH5M30IwP8AGhAtTxFW2nHUUEEdasXlm+n6hcWkynfA7RkfyP5VCwJ6VbV0MiwadS4NJUAFFFLg0AGDSNT6Y3TNNOwAkpHRq0Le8wME5FZa08AjoaThzDjLlOu0nWLnTpQ9tLuiyS0DcK2f5fhXdaVqsOsQh4MrLnDRMeQfpXkMF0UOM17H4J8OLZQrqM+17mQAxuh7HvWaUo6Fy5Xqjq7G0SzgJZczkdT2HpTHJmYpF1H3n7CprmKdl/cy7Wxja/3aitysq+RGvkAf6xSeWqmzMhaD7QfLXiIdT/ep7W6xIflrR2RwxnptHaovKLHcw+g9KdkBmNbsTuPPtVC606KZGWRA2e+a6BoxVOVBgHjmmNI8/wBU8EWl07NEpic/3eK43UfC2pWDE+X5qjrxg16L411mTRNNiS1O26uCQjYztUdTXlk17fXMheW6mcnu8hNNA0anhTRJNQ1jfcQuLe1PmSBlxvI6D8a9DlBd2ycsevHX0FeTrd3URytzMD/suR9K0bPxRqdq2HlE6f3Zfm/XrWVanKa0NqNRQep6Bs46VMoNZGk+ILLUv3ZJhn7IT1+nrW4gFcElKL1PQg1JaCnio2enuwHeqzNmi6KaaHM+etMpAQRk9KktXtrgkecgI9TiqjG7M51FEtafCZZkwMKvc960mtZHn3MY5Im+8jLyPoaW3RViwo+X2q0p4B9a64aI4akuZ3Ke3yothtpI/mHMDZ4pIppiNsV9g5/5bpitRAwGcN+FDwJINrxoV+lUQLbyzlH3xR5C/wADZ3VNFeIxYOssW1dx8xeMVCLWLzvNVdsmMblY+npTvs10gPk3hPyldsq7gaAZbtp4rhS0MgcA4JHrVtTjHXn2qhbWihhPLBFHOCQdhJBHrjpRez3UETvbWv2hh94lsAfhQK5pKMdcD8af7gYPtWHZ6/A7eXcxm3f1IJH5VuRESKrIQyt0IPB/GgLjWiMINxHtVh1A43j39/eq7vudmbvVm6fjy1/GqbkZxQFyKZZHhdIn8tyPlfrtrnD4Nt/Jk82xt7mRm37wSpLV06AnrVheFxSauNCxjbHGAApVQuD0FSU2nUxMMHsCc8jjr9KcOQT2Fcz4j0W5dLzVLS5uTdRxBo0R8AEYGQPpk1x9p4p1yLbMNTmlZuPnAdf1qHNI0jC+x6t9Oc9MUu3p71heHvFNprMflSPHFfIdrRg43e6+v0qS98QpYXLpJDvhU4aRDyD9DTupbBGlN7GyATRg1WstTs9TUtaXCyY6jkH8jzVqqIknF2aG5FKATRilXigQUUuDSUAFV725WziEmzfk4AqxWRrMuZo4weAMn61UFd2InKyuXLe+tNRV0VSWTgxSDkf4/hXW6DEkOlIkYIUM3BJPf3ryqPe2qRCJism4BWHX3r1nRv8AkHJ/vH+dazhyOxnTnzq5foooqD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obtillOw6iNj+lTVX1DjTbr/ri/8jQCPnK48UXkgP741kz6tcTE7pCayHu1HcGq0l8R0FcKiz0XVRqtcbuW5qCS+iAOBzWW18x421XLnOc1SpsxlWRfl1Bv4SarNeSn+KoN59KOvtVKkc7rkhmZjknmmlyabjimMQO9bRpmftGyTrRwKrmSo5JW4wKpxC7LaECQGunsgHtgfauNRpG5Ck12GkNm1AbrtrlqI3pXAH5j9admmLwzZ9aXIrC1jtiOzRmkyKKQwzRmmUUAPzTgcIWqLNRzy7IiO9bUleRlWdomXqkrSZUGsuKDBJarkrs8h4pNjnohxXpRjZHnuVytIwHGKRRu6VdFoGXLHBphRIv4hWfUpEQjIpS20UjzDHFVpJTzVCZOHDUFFIqh5jCnrOaAJmXHSoMfPVhWDdTTMDzallIs28ecVoxJgVWtgDir6ocdKkocrBakDs/ApkcZc9K0IbfABxUlorx2rMcmrccWOMVMoI421Yiiyc4oAriLAph4NXZQqjnis+Vxng0AWo2GKgklwDTUfAqGZgeAaAIXYu9W4omC5pLS1kkfOw4rXMCpHzwcVDAoRxjNSHCo30pD8r8dKikYlHxTigOW1d83Rp2i23n3PI6Go9QUm6yelbHh6IeaxAzVzfujR2NquyEAela1qFZOR2qpp9uZFAIrUjtWjbocVxq5VyjcKqggCsmYhe1dFc2wPOayLq1AXOeKpILmU06iq0t0vNS3EarnLYrMl2t91s1SiO5CrfvmPqatW7Yu1aqbfKasWx+cGtraEWPRLacPpyr6LWFOTvb61ZsLgfZ9pbtVeTHJJrKQyjKQOtVzMFPFSTgs3HNENnJIeVNSh3LujXG67wemK61L0JFgelczaWfkNv71pDcR3raM7Ili3kxmJrJktdzgnFaMkkcYy7gfWsa91WCPO2RSRVbksnkjigGTis251aOFSAf1rF1DXWYECudmv5JnPJqlEnmNfUNbdidrGqFpqcwn3FjUCQyTfwk1dttPfOdhFDaRLnY6vTtayoDGthr1JI8g1w7RSQYIBqxb37rwxIoU0JSTOkNxw2TTElV48GspLnzCADVnOxc7qmVjrpM6vRLMlJH4wBmq+qTiVzAv3jVrRLhlsZsjHy9az7KI3OqrITlc1xzlqdkURzQ+RaqW64qrp87CXJ6Zq5r0oR1jU98U6G0WKwaUnB61KCUTct5EdByM1Purj4tUaKYKSQucZrpYp1eNSGHIq0zklAt7qM1GvNSAVakZN2JEPFOBpgpwpiJAactMFOXrQA8U8UwU8UAKKUUgpRTQmFFFFMkcOlFAooAKVQpHNJRs3d8UCYuFXpUMqiUYYZFPEe053ZpxbjGKdyoNoyL3Qre5iO1Burh9V8N3MLkx8D6V6UqlH3Zz7UOI5lKtEOe+KLnXGqePIptn2zAkj2qjqJEgBQYxXpuqeGIrkl1YKfQVw+saLcWoISJnA7immW6l0YFs5FWDLVNAYs7xt570GTcflOa1see02z7Rh/1Ef+6P5U+mQ/6iP/dH8qfVEBRRRQAUUUUAFFFFABRRRQB8sfF//kqWs/8AbD/0RHXD13Hxf/5KlrP/AGw/9ER1w9BQUUUUAFFFFAG54L/5Hrw9/wBhO2/9GrX2HXx54L/5Hrw9/wBhO2/9GrX2HQJhRRRQIKKKKACiiigAooooAK+FXvrln3pI4PruNfdVfCaEFsAcUAdV4a1dri5SC6GZU+6394d66ReCQeo615zbyPFKrx5EinIYd/au/hdriKObp5qB/wASM4rkxMbao6qEr6E2RTGANOKkdaDgVznQVnTHeomQ/wD66tEMfurio5Y9/U5+lAIy9RIhtXIIznFc65Fa2tMPOSJc4AyfrWO1dtFWRx1ZalZqiYipWqFwa2MbhXVfD3nWbjP/ADw/qK5QkCur+H3/ACGpx6wf1FJjR3Mu7dnHFRJLhQOuOtWJlLyYHSqzJtcN+YrLqUc1413KlpjpuNcexB6V1/i8f6PA2cgMQPyrj8GtUSxKMmiimIKKTIpaACiiigBtFGDRQAUUYNGDTuAYNPVsUlLg00A9WOcVPG7etRQrubJqSRSPujNUgJPtDKM7uami1Blk3dR6VmNFMf4qa0U6rkKcU7isdFFqau2JFBX1q5GwDrLAQjLyrLwVb1FcmssiHDAirlveyJ0bIqoysTJHtXhbxUdbCWOpSKNQTiC4PHmexrX1XToNXzHMgg1GIYDj+Ieh/wAa8Uh1Eo6yoxV0OUYdj617Jo1+nizQINThxHqdvmKTnAfHJH49R+XSh6k2sczPBLbO1tMhWZfX2/p70WcysxhYFc9PY9q6t0h1u2AfCXScK7Dn6H2rlrqA2ly0kikHuPQ1i1ZlpnIePtOK3VvqqYHnjypwP769D+IrkBzXrms6amr6FPbdHlXch9JF5H59K8g+ZHZGBDKcEHsaaY0LTcGlJAIHc0uDSYxuDTqMGjBpAGDTH4Tmpail+4fagCJTipMiohz0qTrQBI0W9cr1rofD/jbWfD6rDDMs1sMfupRkDHYHrWHF9ylaPd7U7rZgezaH8SNI1JRHeD7HOegY5T866V3SVVvLN4pXT7rA5GPSvm4fIwyOnbGRWtpGu3+lTb7K7eE/3ckr+VRJWK3Pe7XVbaZ9t26W86/8sXbGT656VpEY6kD8a8et/HSXK7NXskde0kQ5H4Hj9a6bTtUkVN2j6glxD/z7Snd+h5oUkJxZ2z/LnPGOua5e78VQRzlYIWmVerh9u78O1W7bxNBMPIvojaSn5csCY2P17fjXmfiXUls9SuLHTpQ8Sna8gxk56gfSrSuNW6kfi/Vk1rVllj3JDDGEVWOTz1rmpDnoMUrbiQWbJHX3qJmzVWsTe4jc02lyKShgKrbXVl3KR0IPK/Su88M+IWvk+xXnNzGCUf8AvKP61wYBNWLO4ks7uK5Q8xuD9RWdSmpRNaVTkkepySA4561CJFLFQckelWUtjJCH+9vUMMehp66eoxg5z1J4rlhT01Oqda+xVa0W5ixJ5ir6pUlnpUXmjd+85ydwxV3ytx2R7gPY5rRtoFhj2nr61rZHO9dyWNdowvAqZj5aFiNxHQCkVRUigZwOlArCxF2XMiAN6Z3VMSAMk4HqeMUxeOtUb20+3L808if7A6H600Jo1VB9DUycjI6VzUVhqdsStncCRB2DY/Q8frVmDWru2IF5bAqf4wMH/CmJnRgZ6UgTaix4A9WBNV7TUbS64jkXf/zzkODV6MkdVP5UCKdzYWt7xPECf768Gq1pb3Oi3ERRmktZ3289R9R2rXEG/pkUk5YEIMYAwf8AGgBkjEliepqufmbIp8r01QaARKqgU+m06gY+lLqoJJAA65pKqT2ZmmaS4kMsQHyRDgfj3qJuyC1yGbVrc3HkEyGMqQZIz90+tc/c+EINQuGljmhw5zJLG+xiPUrggn8qnllEl1tUIOMlRwBURlDyuiEAg4z/APqrlVRuVj0I0OWN0yV/CllZ6BKsFy7yu4dJ3ALZ9gOn4GsvV2aNI4JD8zDe2evp/wDXrpdZmMJENtsTgFmP8OPQdK4WZhJcSSA8sclmJJPtXVG5tgYO/MzT8ORyya7bmEhDyWK/3RXo+OM9q5bwZYhLaa/Zfmk/dr7AdTW/JqFrDefZpHAkxn2qzjx1SMqrt0LWDRg0qurqGRgwPdTmlHIyKDj9BMim0YPoaOucc464pAFc1ey+ZcPKT06VvXshgs3c8HGBXMXD4gYnqTiuigrswrsXRU36mkrclMtg16jojB9MQg5G4/zrz/QrSN7GWVgcucBu+K7/AEKMRaUigkjc3U571NRt1X2KpJKmaVFF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2pf8gu7/64v/6Cas1W1H/kGXf/AFxf/wBBNAHxic001Ky4qI1HKg5mxCKNmOaKC9NJBa4hfbUbTU7Yz1Klmzdqq6D2VyoZm6Cgb3rWi0zcuSKtR6ao7Cpc0VGmYiWzt2qwlgzdVrejs0UdBUpiRMYFQ6hr7Mybex2RnIrUs02A/SnkKq4xSI2DXPKVzSEbDHPJpgp8i85porJnShRTh0popw6VICUUUUAFV54fMOasU5cba1pO0jKqrxMv7Id2cVLgRpyK0AgIzisjUpfLyBXpxndHBKFitcXABPNUJmVhnNQySl2pixySHAzis+oRI2mZWwKtRwmVCxFWYbBcZcCnSFYhtFUDM9oqZsxVhmqInJoAQCngd6ZzT1PapZSLltN5ZFa8FyHAGa545FWLaco3JqSjo0JBG2rsTtisi3vEx81WxeoF4qSkaIkOamWfYM1gyX+Dxmm/b2YY5oGal1c7+9Uwwz1qupklPGauQWUjdaADfxgVYs7FppASKsR2HAJxWlbNHAvbikwLUEKWsIyMVn3cu5uDUd7qG5iqmqRn4yxpASFsDmqyyDElV57wZODVZLjO7mmgKGoDc5rpfCdlvlUsODXPyrvavVvAmii4iRto6ZqmroDo7LRUKKyjtV+TTMR/MtdDDax2UYL4wBXF+L/EyWiFYTyD2rBxsNJsraha7DtUVgagjRwYNZY8UyyOWkLkA+hragvINUtBxyfWkpIv2bON1R2MbeX1xWRYs4bE3ArspbKNZjvUFc1Q1C1ttpESgH61qrMhpowWB3n0qeBlB60giZm2gGtC10mSQg0nIqxPbTMB8tXFEszDI4qza6cIgNwq+qRoMbeaz3EV4dPjxubrU4Aj4UU8Kx6HimTyRwKSxH51SiK5KmDy/AqhfatFaKQGrK1PXkjjKxnBrkdQ1CS4z8xraNPqS2a2p675+QHrmbi4kdiQT+dQAuz85NaFvZNMQMHn2qrqJlKRRRZZzgitG00jeQzCti30UxkEgVqxWoQY4rmqVrbGEqhStLCGIDdV5UjHTpSvDnpT0i+UVye2bZi6lyN7VZl6Vk3mlumWVa6BAUqTCTDBFONV3LhI46BngJ38VfjuRLGAT3rTv9KDJlFrGaylhXIz+VdcW5I66VSx3lpIi6WQDyUpmhDcpJ6bq5FNYeGLy2J6YrpdDvUOmFgfmzXPODuejTqJop6mBPqQQHO1xW1dogsdmeqisa1jM2pSux4zmrOoXRMqxg9qfKW5DV0iO5hXrkc1fto/LwvpxUFnK6DGaux8mnYwnIvRthakVs1XGakjzmnY55E4NPU1HT1q0CJQaeOtRjpTxQA4U8UwU8UAKKcKQdacKaEwooopkhRRRQAUlLRQNBRRRSKsIRQOKKDQTqhj81Unt0mRkZRhhjpVw80zbnpQmPmZw+s+DYGDMinJ9q4+bQ5LOQgLxXszJxiTkVUl0+ymPzRZrbmGexQ/6mP/AHR/Kn01OI1+gp1aGAUUUUAFFFFABRRRQAUUUUAfLHxf/wCSpaz/ANsP/REdcPXcfF//AJKlrP8A2w/9ER1w9BQUUUUAFFFFAG54L/5Hrw9/2E7b/wBGrX2HXx54L/5Hrw9/2E7b/wBGrX2HQJhRRRQIKKKKACiiigAooooAK+EMMp3YOK+76+HpVLHGQBSbsaQhzJlZbtgMIuD/AHq7fw1cPeaKilxvgYqfXB5H9RXAsCsmO1dJ4LuxFrTWzdLmMqMn+Icj8+lRVjeGg6bcZ2OvC56mmtH71ceEjoKgdGHauB7nc3chPHSoz8mc9qlIIqtqT/ZtOmlzyAcfjQldkvRXOSvJTPdSyt0ZuPp2qk5I64/OpSCepqGRFPQGvRjorHDPV3I3qJuaVkHZsVEWI61RA9lrqvh8p/ta6fHCw4/WuSZs12Hw+IF7ent5Q/nSY0dzKuFDA9ahYEe9WJOcoO3SonRvSsupRzfi6HOlCQDhXBz9a4ivRvEyhtCnAGCoB/WvOa1RLGUUUUxDcGnUUUAFFLg0lABS4FJS4NABg0YNOoppANwadSZFG4etOwDg34U4S475qDcabk0wLXm1KLgkYJGPpVIPnpTlfFFwNFbiJxh0B98VFd28aQJcRDBPUVWViOlTzSFrFeCRuPQZouBHFPk7gfwr0r4V6iI768tGfAlUAc8A9FrytGKnHeuv8BybdZd8lfkB698jFO4mrnr2ogqxv4BtaNts6jsR3qOZYdds3UgeeozkcZNS3F2tvqIdgGhul3Y7E9Gz9etYbSvouptBuLwn97E/YipsSiKFysz2b8Edc9mHevOfGumGw1kXSD9zd5bgcLJ0Yfj1r1HV4heQHUbcYkRf3gHcetYGvaeNZ0eWFSPMwHRvRx0/McUWKR5UQWBI6jpTwwIyDxUfzIxVgQwOCD60sYIYL60mMkoowaKQBUcgJVxUlMb+L3oArJUyg1ClTrQNItRqAnNOpnmKq4BzTfNb0qLjsSlQRtI/Gq7xmM5HSn7mpMnOevtTjKwuUdDPlsPwK1bdi67w2z/bzj9ayPLVmznFSSXLEbc/J6DpT5E9Rqb2Oxh1y5a0kguJYrklMK7jBz71zctq6EkAMScjHas8Tk9GIqZbl/7zn8ataEvUbJ5i9VIqHdV43Zf74BqNzA/8P9KYFbIpTwMmnNCMZU5po+YYPWgBykCngFk4BJ7D1pNtdl4L0SO4k/tG5XekZxEp7n1qZAjtNIhaLRbJZuJFhUEH6Va2buvNOBDEcZ4xn0HapVWsjVMI4wg2qML7VOFzTFBziplBpBcFBFSqopoBNSLx1osFx+0UbPal604c0BcRI+AM4z1I4qaSHeixuqvGP4SKVVFTDmmJmNcaHBIZDDI8GP4QMimR3Op6SAsy+fEemTkfnW6FU5z3qQIdy9GA6IRxQINO1CC9tWnjLAr1jY8io3kLbn9ahFnBBdOYlMbSdR2FSyHaMAcUAQlt1SqQOtNX6VJtFADxzT8GolX3qTJoC48c9KbJL5Kb+ooVh61k6jHqst6kMUcJsnZcy5+dF7jHfNTLYqOrGpYi7aS65iXBwQB85HesyHSLw3Fy0TLNEWB5+Ug+lb2o6jDZstq6qrOhdcnAOP4QKs2cXkWyrjnOT+NYezXNc39rOK0OY8RrLaq7S52yHAb271y6ozuqKMsxAAHUk16s8aTIySqHU9VYAg1lJ4b0+LUYbyBXiMbFvKByufWuhHRRx0Yx5Zbmhp1ulhYwWy9IkAPua5K9mkbV55JECybiu0jkYrtMGsrU9FN7MbiKULLjGGHBx3zVRPKrXndoxrTUWhc+W5jx0Hat+01lZpBFOm1j0K9K5i5sbm1by54iD69vzqJJHEhCk89D/h605HPByWht+KvEdzof2cW1ukhlDFmkztGPpWTpfxD825EWrwRxRscCeLOF+qnOah1vUf7YiWwuI8MrB1dfvIawU8P311e+VA8Egb+JiEwf5VMqNS3MtjsjWpNcr3PU72L7ZaJ5EqlW+ZSDwwrlb3cspjYEYGcEd66TQ7Oax0O0tbgqZokAbHQfSrE9rBcgebGGI7jqa0pVeRamNWlzvRiWMHkWEUZGSq8j37112jf8g1P94/zrmSCRgcCum0b/AJBqf7x/nUKXNI15bI0KKKKs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2of8gy6/64v/ACNWar6h/wAg26/64v8AyNAHxxKMVUbrVu6yrkCqbnAqLmMJXHqM1ZS0Jwajs0EjDdW6kSqox6VnKVjohqUYrL1FXY7ZVHQVIDil3Go5zaOugnC8YpwNMIy2aUEis22VswYmoyxLCpCxpp559Km7HcJMggUxfvCng72GaZL8jDFIEy3KmI8+1VKvIfNtmJ6gVVCqBzSZtB3GCnDpTehp2RjikXcSikzSE0AOpjNg0bjTGJNNJik0kXIRuT8KwtWQl62baQgYbpVLUfJPOea76V7HFUaZgx2hYA1cjEcK/NjNR/aDHwvSq0gedq2sYInmud3CfpUBVmBJzU8FptGSKSZtoKipZZRxmnpFuNOiiZjyKvRwqFzTFYrpa5pjw7GNXWl2dKpzTMSSelJoZEcUnSoy5Y/L1p2JMcjilylXHpMwPU1ehkLDk1mLzIoHrWxFAoiDVPKHMh6qGPJq5bwIzgZFZm9lfHatC2faQzUnGxVzagiij5OKme8ijGBtrnJdQcyFVPGacCz8mpuDdjaOoE9BUEt2w9aoqzJjFSyYZQT6UNBF3HibdyTVO7u+MKabJKUGBVGQ7myam5QeYxXk1JEx5qEkBeelNE46KeapMRaeTFe8/DhQ9hG3+zXzxJ5+/kfLXvPwv1COTTpE3cxxk/pVjOk8Z6wLS3ZUbnb2ryoebq10d5YgnvWv4r1Nr27aMNk8irPhnTCwDuvauarI6KaRU/4RkOgXGNw61W/s19NnKK5Kiu/WLC4I6dKxtRtBvZiK5Od3OmyaMKWJZLdiWwcVzLWkr3+0MxFdHc4QlRVaFfLk8zHNbwqGE6VyOHT0QAnGavxKIxwtJHtkY461MVZOo4puRzt2F38dMUmB9/PAqrc3cMKZZsVz974j8oFIm4q4JsjmRt32spaoQCM1x+o69JOxAJxVC7vpLtjk9aqpBI7gYrpUbbkuSQSSST9yTUsFq0nBBrUstILYYLzW9a6VEmC45qZVlHQyc0YVrou8gkVu21hHAmSBkVoCNYxhBS+SH+9XJUqtmE5lIzk8BKb8zdsVZeIRt7UrbfL+TrXPe+5zSdyFY/U0BGVs9qrCWVZP3gwtWTeoEABqnFJBGLZMBu4qaKIA5zVGGfe3WtAE7eKVOm5y0NdiZym3BxT4tNjuYegqiFd39q29OJiUCvSjS5FdgpnI6r4eZSWUGsq2uZLH90ScZr1GeNJ4yCOorltX8PRNE0kanf2qHKLOulWsZdrfFdzd2FIrvNchznFUHje1IWQYArSsZUlACnmpsdXtkzatmG0VdgOWqnDAQBxV9I9mCKGib3LqR5FSKmDSW7ZA3VMcZ4rNuwCBaeq0CnrVLUQoWnEYpVpxGadgIxTxRtFLigBRThTacKaEwooooJCiiigApKWjFJgJRS0UDTAc0jUdKQ80rFXQg604LxSYpdxxTJIpI9/emLDtPWps0Ux3PVE+4v0paRPuL9KWukxCiiigAooooAKKKKACiiigD5Y+L/8AyVLWf+2H/oiOuHruPi//AMlS1n/th/6Ijrh6CgooooAKKKKANzwX/wAj14e/7Cdt/wCjVr7Dr488F/8AI9eHv+wnbf8Ao1a+w6BMKKKKBBRRRQAUUUUAFFFFABXxAyn0Nfb9fDb3Y/55frUyVzooSSuQSpxnHNR287288c0bbZY3Do3oRz/9anyOz9VxVfvihGc3roe12syanptrqEeAtwgcqOzZwRUcsJzjHNYHw81H93Po7vw+ZYSfX+ID6jmu1FuB1+96Vw1I8rOuEroxHtj6VzfieVo4YYR/ES7D6V3MkAL8jcK858W3CvrbQo2VhUL+PenSV5omtK0TFJxULMPWhgT3qN67zjZG1MCgjJoZjTN/y4oEJXWeAXxqtyp6mIEj8a5Ouh8FSbPEIX+/C2fwANJjR6QzEnPem4LEgHke9AIPTn6UHacYXkfrWdijN1xSdIu1xk7K82wa9M1PnTbs9R5ZNea1cSWRkEdaSntz0puDVCEoopcGgBcim0UU0gFwadRRTsAuDSHil3n0qNiTRYAptPwaXZTAbsb0o8kmpaUECgCuyMvQVGWI65H4VdBB61ORG/3lBoQGesgzjnP0q9Z3QjbaWXaww4P86d9jtpBltyn/AGaRdLjLZSYj/eGapRuJkF7bxb/OgGB/crZ8JXMdtJK7jLOQB9Kqx6UQMNLxVu3sYbWXeG3e1PkYXPTb6+Fxo8Vwoy0DDof4TSs51nStqMBcQjfF7juPxrlbHVIvsVzbM2C6DaT6g1a0u+eC4R1baQcn1+lRJWEka2j6l5Y8qU5OMHIpZ4Psd2y5zBKP3XsD2qnqUX2PUluIx+4ufmUD17itNJo9Ssvs5I88fNG3ZWqbj2PNfGOmG01IXajEVyTux0VwMH8+tc4WIKkdRXpuq2f9qaTNascTcBcjkOOQf6V5i4MbMrghlOCCOhpXBFjIIzSYNJCQyHPan0DG4NMepaiegCugNTLUa1KoNA0Owadg0YNOrMoKBzQDk4FOyq9TihK4XsMZhGcVAxJqQ+Tuyxdqdm3/AOeX6mtUrEtkaDNTAEUGRT0FNDZ6VQh+RRuHrSU2gByuVOOop+0Ft68n0qEkDrUkT0AShS3Qe1er6NbC00u2gQdEwSPXvXnej2v2m8DEZRDvP+Fdta3M0TDcOR/FGf6GpkNHTRA/j6VaRQelZFtqYlOBiQ+i/K3/AHya0be+t7h/LVnST/nlIME1kyrlhQQ2amHFMwQcEc08cnA5PpQFxy08DNMWpVoC45amVRUSg1MtAXHqDU6qKhWrCg0AKFz0qVAI0Lnt0pqA8e9NvX5S3Xr3oArKxYvI38X6U0tnrSyEYx0FMwaAHqRUgIPSolBqReOtAEi04c0xSKevFADiufalAI96KdSAq3Vla3yot1AH2NlSeq+uDVsABcGjaKTbjvmiwXdrDqTBpcigc9KYrIMijJpcUYNAxWCumx0BH+0Misi70W2CvPbQ/vEVmWDdhHbGQCe1a9RXZMdlO46rGx/IUCaT1PJtAUMk0vmq07tl8tlvpzW2IHuZI44nEbkjBH1rzm7kdrl5UkZG3cspxXo3w4S8u0mvLqYvFH+7TevJJrodX3LHL7JOd2eh0mDS0Vy3udS0egV0ujf8g1P94/zrmq6XRv8AkGp/vH+dVHcGaFFFFa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Xvv+Qfc/8AXJv5GrFQXv8Ax4XH/XJv5GgT2Pj2/jw5NZ0g4xW/qcWM1guPmrNHHQloSWrbXFb8bZUfSucVtrD61uWz7lFZzR6NNFo0gNOYYFRr1rE1irMcetFB60UmN7hQelFIaBCJw1JLyaXpSHmgC5bcxlfWq1ypjcipbVsTKKXUcbyaTVyozsVWHyZqKNizYp/mArikjG1s0rG6eg800mgnk00mixnKdgJoFNzQOlNEOd0SjpxVSezklbNTxvhua0Q6CLOBmu2kzCRhf2dhecUC2WPriprm8xIVAqo87PxWzZnYWWZVGBVEqZJR6Zq0sBc5NSCJYxmpKQGJUUcVXlkC06SYniqrAsaoZHJISaaoMp21MtuTV6KzEcYegCktp5Y3GlID/KBVxyW+XFNSAIdxoAit7MK4LAc1oybEhwMVTllLEbe1QTzsExzUktEUsuJDj1pwuWK4BqoG3NzUwo3GmW7SMySZNa/lhQKy7STYatGZpHAArGasUlctMVC1VlmI71P9lmaMHaap3EMq/wABqIzuVyNEDuW71CwanBXz900kjMo+7V2Q7MhLHOD0oaMqVZaVgXjz0NTxxlUBanawCCTcuGr1r4YjEV0ARkxkfpXkrI8xwiH8K9M+HizWErGQEBxjmk5aAnqM1K0lj8QKHzgkmvQ9KgSGyjcDrWVr1pHLfxyoBnb2rcs1B06Ne4rlqHTAmkUF1I6VT1GEGEnFXhwpz1qvcfNHiuV7nTE8+vwY5iT0zUMcqyfKOtbetWJaJ2Udq5CzkaK82vkfWriUzZWZbYFmrH1XxCFyEJqXVg5h3Jnkdq4u4L7yGz+NdNJczPPqwLNxq8lySu41mSJM8nU81YgsnkfIBrestLLY3LXeoxijilKxlWOnu+CRW7a6YAQStbNtpyxqOBV1LdQK4MRWtsZSmVYIUhQfLTZHJPy1dMY6ZpjKgHauJTbM+YrIT3p5cioZpdh4FNjulLAHAqrkvUuJF5yZqAxmNznpT5LtbfgEUz7SswJyKcVdkuJR1Mjyjt64rLhR3Uc1evm3ZA5qC1bDAYrf2bsVDc0bO2YYJrVCYSobb7o4qzjdxWUJOEjdRTFtkBJ4rQhUDpVa3iIBNSlildkqzkrA4JF0Ngc0yRkZSCM1SNwTSeZ71VKF1czvZmbqdhFODtAzXNyQzWMmRnA9BXVMhaXJJxmq+peQsBBK5xWnKbxZU07Vg+Fcn8a6GC5SQAZFcCG/fEocD2rQs9UMc6qTScTdSO4zt5FWIzlc1StZRNbq1XEI2EVhKJVyRTkVIpqGM/LUimmthkympBUQNSL1pgOooooAKcKbThQSwooooEFFFFABRRRQAUUUUAIaSlNJQAUUUUAFFFFAHqafcX6UtIn3F+lLXSZhRRRQAUUUUAFFFFABRRRQB8sfF/8A5KlrP/bD/wBER1w9dx8X/wDkqWs/9sP/AERHXD0FBRRRQAUUUUAbngv/AJHrw9/2E7b/ANGrX2HXx54L/wCR68Pf9hO2/wDRq19h0CYUUUUCCiiigAooooAKKKKACvhqz2u0gYZYdCa+5a+I76JbedLlOEmX5v8AZNBpSlaWpBOm3tVWZAVyODV2Yhlz2qjIx3Y7UGtW1y/aXcumzQXduxWaJwU+n/6q9nsLyHVbCG+h/wBXKofA657ivBzIxCg9BXd/D/Xfsdw2l3R2wztvgY/wv3H41z1oXV0FFvY7m/uxaxuyDcyKXY+hHavGZ7iS5nlnc5Z3Ln6ntXrWvzJHYXbpwBA+Tjvg15An3cUsOt2FfUkyKjenZFI3PSuk52VnBppUDrUjjFMfjrQIbWt4Yl+z+I7Ik8O+w/iMVk1LbTG3vIZh/wAs3Vs/Q0AeusxX/wCvxSiUK2SaZI6lQwIwRmo87enFZlJ3EvyTazhRgmI5H4V5keK9PkQPDJGTyUIH5V5g4OfxxVRExtJkUtNwaoQlOyKbRQAUUUuDTQC5FGRTaXBqgHUu0UlLkUAJg06kyKMigBaTIoyKQDNADqevHemYNKSBQBYWQDvSG4YdKg3UwNmmmBeN2R1ao2vjjO+qux5DjnNJJaO0eU5FF2IsrfyB/vYrorLUCyxkHk1yVraS3DYUFV9TXRW1tDBEELOcdDRyuQHcwv8A2rpLWucSx/PEfVhVHT7wQOrHK4OOeOax7PVJLE5U5GcfhT59ShluXmxs3HO0c4PrScGgOmvAvmLdx48qT5ZCOua898Xacba++2JzHNjdjorj/Gu4068imh8h8GFhj6e9UtXsFu7K4s5AN+35TnjjofwpWA83t2JYqO/SrFVEDRXOxhhkOGHoat0mgQmRUbkYJ9KeeKicgI3vSGRqDU6A1EnPSp1BFJuw0OpQCaTFQvNu+UHj1qUrjbHSSbRtjGPeoCXPWnxsB1OaeOe1Woom5X3Gnbql8sVHsqwHK2KepFQkEUqMaALORSUgINLg0ANYE9KaGKnAqSm4G7NIDpvDNwPPe3bAL4ZST19q66Jevt1Nea2x2kckMP4h1z611ek+IfLxDqQ4X7s6j+Y71nKWpaWl0dMYEYZOS3qOD+dMcXkXKutyn/POcZx9G61ZjAZFdSGVuQQc5Hr9KlHJAIGTU3uJX6la38QG2IWRpLfP/LO4BkT8xzW3FrkLQh5owEP8cR8xPzHNZMtvHKpDAEHsRkCsuXSTbsZLKWS3cdDGcUDO4t722nAMUyNnoAeT9BVz73tXmn229t8/a7VZweskZ2Ofr2P6VpWXiKRSi2uoFh3inG3+eR+tAHeqR61KgJGa5y38RhSEvrZonPdRkflW9ZXttdri3nSRv7oPP5UAXVUVKtRqCOvB9O9WEAyB3JxzQAqfu0aU/wANUlZm3ynkt+lT3rNsEC9utZ739sPkMuz/AHlI/nQBMeetFNjdJRmN1cf7JBqbaMZ7etACKp9KdTl/X070u0UAIoNSUgBFOwaAHU7IptFAEg5opisRT8igBcCggjpSU7IoADxQOelDc00rjoaAH4Ncp41v9X0yyjksI0e0dHjucx5dcjgj9a6ncaDgqVYbwf73OR6GgD5xZxLKTkbWPXNe3eCYFg8K2O1lO9S7Ed806/8ABuhX8JRrFYXLZ8yH5CD6+lamm2SaZp0NlGxdIV2hmHJpWAt0UZFGRRYArpdG/wCQan+8f51zVdLo3/INT/eP86qO4maFFFFWSFFFFABRRRQAUUUUAFFFFABRRRQAUUUUAFFFFABRRRQAUUUUAFFFFABRRRQAUUUUAFFFFABSZpaSgAzRmiigAzRmiigAzRmorm6t7K3e4up4oIUGWklcKqj3J4rh9W+MXg7S96x30l/KvGy0iLD/AL6OFP4GgDvc0Zrxe8/aDtUfFj4emlX+9PciM/kFb+dZ7ftB3pY7fD9uB2BuWP8A7LQFj3jNGa8G/wCGgr//AKAFt/4EN/hR/wANBX//AEALb/wIb/CgZ7zmjNeDf8NBX/8A0ALb/wACG/wo/wCGgr//AKAFt/4EN/hQB7zmjNeDf8NBX/8A0ALb/wACG/wo/wCGgr//AKAFt/4EN/hQFj3nNGa8G/4aCv8A/oAW3/gQ3+FH/DQV/wD9AC2/8CG/woCx7zmjNeDf8NBX/wD0ALb/AMCG/wAKP+Ggr/8A6AFt/wCBDf4UAe85ozXg3/DQV/8A9AC2/wDAhv8ACj/hoK//AOgBbf8AgQ3+FAHvOaM14N/w0Ff/APQAtv8AwIb/AAo/4aCv/wDoAW3/AIEN/hQFj3nNGa8G/wCGgr//AKAFt/4EN/hR/wANBX//AEALb/wIb/CgLHvOaM14N/w0Ff8A/QAtv/Ahv8KP+Ggr/wD6AFt/4EN/hQFj3nNGa8G/4aCv/wDoAW3/AIEN/hR/w0Ff/wDQAtv/AAIb/CgLHvOaM14N/wANBX//AEALb/wIb/Cj/hoK/wD+gBbf+BDf4UBY95zRmvBv+Ggr/wD6AFt/4EN/hR/w0Ff/APQAtv8AwIb/AAoCx7zmjNeDf8NBX/8A0ALb/wACG/wo/wCGgr//AKAFt/4EN/hQFj3nNGa8G/4aCv8A/oAW3/gQ3+FH/DQV/wD9AC2/8CG/woCx7zmjNeDf8NBX/wD0ALb/AMCG/wAKP+Ggr/8A6AFt/wCBDf4UBY95zRmvBv8AhoK//wCgBbf+BDf4Uf8ADQV//wBAC2/8CG/woCx7zmjNeDf8NBX/AP0ALb/wIb/Cj/hoK/8A+gBbf+BDf4UBY95zRmvBv+Ggr/8A6AFt/wCBDf4Uf8NBX/8A0ALb/wACG/woA95zRmvBv+Ggr/8A6AFt/wCBDf4Uf8NBX/8A0ALb/wACG/woCx7zmjNeDf8ADQV//wBAC2/8CG/wo/4aCv8A/oAW3/gQ3+FAWPec0Zrwb/hoK/8A+gBbf+BDf4Uf8NBX/wD0ALb/AMCG/wAKAse85ozXg3/DQV//ANAC2/8AAhv8KP8AhoK//wCgBbf+BDf4UBY95zRmvBv+Ggr/AP6AFt/4EN/hR/w0Ff8A/QAtv/Ahv8KAse85ozXg3/DQV/8A9AC2/wDAhv8ACj/hoK//AOgBbf8AgQ3+FAWPec0Zrwb/AIaCv/8AoAW3/gQ3+FH/AA0Ff/8AQAtv/Ahv8KAse85ozXg3/DQV/wD9AC2/8CG/wo/4aCv/APoAW3/gQ3+FAWPec0Zrwb/hoK//AOgBbf8AgQ3+FH/DQV//ANAC2/8AAhv8KAse85ozXg3/AA0Ff/8AQAtv/Ahv8KP+Ggr/AP6AFt/4EN/hQFj3nNGa8G/4aCv/APoAW3/gQ3+FH/DQV/8A9AC2/wDAhv8ACgLHvOaM14N/w0Ff/wDQAtv/AAIb/Cj/AIaCv/8AoAW3/gQ3+FAWPec0Zrwb/hoK/wD+gBbf+BDf4Uf8NBX/AP0ALb/wIb/ClqL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QWZ7zmjNeDr+0FeBhv8PQFe4FyQf/Qa0bL9oKydsX+gXEI9YLgSfoQv86YWZ7PmjNcLpHxe8HarsQ6i1lK38F5GUx9WGVH5120M8VzCk0EqSxOMq6MGVh6gjrQBJmjNFFABmjNFFABmjNFFAC0UCigAooooAKKKKACiiigAooooAKKKKACiiigAooooAKKKKACoL3ixuP8Ark38qnqvff8AIPuf+uTfyNAM+V9TiLoWUcVzLod5rrZ/ntvwrl7gbHNZROCkrMpycMPY1tafIJFG3tWMwyTWhpLbcj3pTR6lN6G0/TFRKcNzTycmoz94VzM2ZITzSZoPWkoJFzTWbpS01hmgBdwIoBx1pnSjqKAJIpMTLinagWEe89KgA2ndU9zmWxFXFXOWtNqRjxz5c896vK25MrWLkpMR71r25/cim4nRTq3RJnjmkNBoqLFNXExQCQaWkNIVrCtjtShztIplLW8GKxALYSTEmmvbbDnFW0ODTZWyK15iWiBGAGO9Vp2bPFWUTJpJYqqLIKOwmnJGM81YKelNCkVoMkSNatDBQKelVkYDrUc9yEXg0ASy+VHznmqj3Ac7VNVPtDTPjmrSW+0bsUAMOUGTVSeUMcA1ZnftVYQ7mzUsfQIIC3OKsiAA1LBHtFWUi3NVJGZXWEoMnoa2dGsPtUy4GRVJ1yVSuz8KWBADY71z15aHVSjc1INHhWAB15+lVLrQYHUlV/SuqkhwlZc0oQMDXl+15WdsaVzj5dFhViMVQn0eNzhRzXeWtvFcvyBUOoaT5WGjA/Ct4VxuijzC806W3lMarzVuy0W8u9oEeRXSXFopkzIuW962NJ8uPgAVuqlznqU7FPSfC8ECAzrhvpXU29rHAg2Dp0pu9WNTSNhFxSbOa1mOebe431safISAvasORQqbqu6ZcgvjNZyOmBtz5DKR071Xmmj27c80yeR8jB4quyE8msGjpiOmtxNbvkdRXnOt2Mltds6LxXp9sylSprnfEttHtc4FCLOTtpFu4fKblgMVh6xoskUhfb8tWl82xu/MJypbOBWzdalbXenkFcN710UjOrBWMjRraFlAP3sV0UFmFI4rhoNRNpft83y56Cu6sNRivLXcuAa0rTkkeRVhqWXjCpxVXeVOKlDPu5PFEiBuRXmSm76nLKJXbeeai2sx56VZI+XHemYIqoyu7GT0IJYYtnPWsC8by5cp2Nb1yflNc7d5Mv411Kk2ioyQGeSX71L5kiD5aVI8LS44NTFcrN2k0EDmVsP1rSgsMMGxxWfaxnzga7O1hjNmhIGa7IzU1Yx2ZXgt/k4FSiLa3Iq0m1eBTWXc1ZuhdidSwqjAAFP+zswyRUiIFXnGaa0xXvxWsaIvaNlKaIJVSSTy1LN90VPe3aIhJIz9a5i+1TcSgPFdkYpItK5evNYSNCI25rAlvZbmT5zxUMsm+q7ShB1qDVFh5FiHynmqEt4sd7EM8moZ7nOcU/R7L7bfI8hGAe9JmiPR9Eug9kgzzW0jFR83euQuLhdPIjjI4PY10unF7qFWJ7VhI1SNFOlSLTFXaMVIoqCx61KnWo1FSp1oAdRTqKAG04UGgUEsKKKKBBRRRQAUUUUAFFFFACGkpTSUAFFFB6UAJmjNJRQB6qn3F+lLSJ9xfpS10mYUUUUAFFFFABRRRQAUUUUAfLHxf/5KlrP/AGw/9ER1w9dx8X/+Spaz/wBsP/REdcPQUFFFFABRRRQBueC/+R68Pf8AYTtv/Rq19h18eeC/+R68Pf8AYTtv/Rq19h0CYUUUUCCiiigAooooAKKKKACvi26jE2mPuIAQh1Oep7ivtKvhlmJQKScL90Z4FNK4dSHzGjGOoph/eNk8U6WhAKRb1QQxkS7SM1bnZ4wjq211OQR2NVQTGUfqM4NWZGEkeQaDem0onctra6v4LvJ2IE6RGORPVvX8q4JKjtrqWESpG5CyrtcdiKkSohDlMZyuLRRSZFWZ3IZFz0NNIJGTUhBNNHKkDtQBGQR1puRT3qPBoA9Q06dbvS7Wcjlohn6jj+dWxIR2zWJ4RmE/h8ITzHIU+g4P9a2NzelZjRLuKnPUYrza7Ro7qWMjBWQ8fjXooYg46iuJ8RWhg1VpADh8MPfNOIMyqTIpaZWggooooSAKdkU2lwadgDBp1JkUtMAooooAKKKKACnLxTaXIoAnVQ3TmomU+lORttPZwaEBAImPQGpktWPQU9ZCO4/KlFwB0qlYB6RkLksM1IpCNkcj0qv5vOM8U3zDQJq5cEm3uB9BS/aPeqLS570m807hYvNOzJ83FVmnYv1qJiSuM01Ey2SaE7gzTs7ya2dWDkoP4a6tNRg1G2RlIWaMYI9a4hX+XFXLV2TbtyD65602riG+KrDyb5byJcRzdcdnFZUb+Yh7EV1twYtRsGtJSA23gn19a4tfMtrho3BBU4YHtWLuNFhiKhl+6B61I3IyKjk5KCkMfEoPSrOBjPao4FqGZ3zgA49qTVx3JmAZNuce9RtaEp8smTVfefX86mWfnGaaQrkJV4zhhg1Ij1aZ0kG1hlajeBf4DmqsAo5pNopAGHUU6mAxkqEgjpVhjmomU+lAAj5OBU+RVXBVs1YjIPWgBaXaCSPSkwafHGHcKSAD1OaAE3hWzkVowSK3Xj6ciqV+1qJUFuvz9z2qGGZ4+nNZypuWqLVTl0Ot0rUrnTXCxMXtjy8BPH1B7H26V2Nle22owh4CCf40b7y/X0rzi0uwwyTWjFNJERNbSGKVejL3+vqPrXOpcrtI25OZXR6AAGxjvQY93WsbS/EUVwPJv9kFwP4t2Eat3tnIxjOc1pe+xjZrcqvAGXBwazLrSIph8yDPrgVubRSFAetMVzkp4tTsIStpcs0Y6RyfMv61r6e1xOiSSQFXK8yRnIz/ALtXzb7hg4IpvlSJkxSBWHTIyKBXNbT/ABBNauIbhhIvo/X8666zu7e8tfPiIKoMsrfeBrz+GYu5W9t1GP4k+639a3tN/s2KTzYmdJGXYQzEjbQkFzadyQzt1NMUZOSMmoUuI522pKj+ysDVtUIzkEY68dKGhpkLWkDnLxAt/eHB/MUv2aWM5huXP+xKAw/Pr+tWdo/CnYNAyqlxIjYuYGB/vp86/wCNTxSJMm+NgyjqR2p4yDjnHtTWtIZH8zaUkH8aHDD/AB/GgCcKG6c/SjBqsXubY5cefCOjLw6/0qaK4inyI3yy/eXGGX6jqPxoAdRTsDGe1NAzQAU6m06gB1FFFADsijIptMyaAJMGk2+9KGB70uRQA3JoHNFB59qAClwaMGlyKACum0b/AJByf7x/nXM10ujf8g1P94/zpx3EzQoooqyQooooAKKKKACiiigAooooAKKKKACiiigAooooAKKKKACiiigAooooAKKKKACiiigAooooAKSlpKACiiqWratY6Hpk+o6jcLBawrud2/QAdyegHegC1NNFbwvNNIkcUalnd2AVQOpJPQV494x+OVtaM9n4YhS6lHDXkwPlj/dXgt9TgfUV574++JOo+M7p7eJpLXR1b93a55fHRpMdT3x0H6nh6B2NLWfEGreILo3OrahPdyZyPMb5V/3VHCj2AFZtdZ4V+HXiHxaVls7XybInm7uPlj/Du34D64r17Q/gZ4csUVtWuLjU5ccruMMf4BTu/wDHqAPnWivr+28KeFdHVWg0XTICowJDAhb/AL6Iz+tWmv8ATYECwxI6joIkBH6UXC58bUV9krqFq/SymH1hqVbm2b/l1cfWKlcXMfGNFfZ3nW2cfZW/791HJe28ZwLOQ/SKi4cx8a0V9kf2jbf8+U3/AH5o/tG2/wCfKb/vzRcXOfG9FfZH9o23/PlN/wB+aP7Rtv8Anym/780XDmPjeivsg6ha4/48pv8AvzT47u2ccWcg+sVLmQ+Y+NKK+zxNbj/l2b/v3S+fb/8APs3/AH7p3DmPi+ivs/7Tb/8APq//AH6o+02//Pq//fqndBzHxhRX2d9qtv8An1b/AL9Uhu7b/n1f/v1Sug5j4yor7M+12v8Az6P/AN+qPtVt/wA+kn/fqi6DmPjOivsz7Vbf8+kn/fqj7Xb/APPnJ/36p3DmPjOivs1bq3J/49H/ABiqTzbYj/j2P/fulcLnxdRX2j51v/z7H/v3R50H/Puf+/dF0O58XUV9o+dB/wA+x/790edb97Zv+/dO4XPi6ivtHzrb/n2b/v3R51t/z7N/37ouFz4uor7RM9sP+XVv+/dJ9ptv+fVv+/VFwufF9FfZ/wBpt/8An1b/AL9Ufabf/n1f/v1RdC5j4wor7P8AtNv/AM+rf9+qQ3Nt/wA+r/8AfqldBzHxjRX2b9qtv+fV/wDv1Qbq1/59X/79UuZBzHxlRX2Z9qtf+fV/+/VPFzbY/wCPVv8Av1Tug5j4wor7QFxbE/8AHq3/AH7pfOtv+fZv+/dO47nxdRX2j51t/wA+zf8Afujzrb/n2b/v3RcLnxdRX2j51t/z7N/37o862/59m/790XC58XUV9o+dbf8APq3/AH7pDPbj/l1b/v3RcLnxfRX2h9ot/wDn1b/v1SfaLf8A59W/790XFc+MKK+zzcW//Pq//fuk+023/Pq//fqgOY+MaK+zvtNt/wA+j/8Afqk+1W3/AD6Sf9+qA5j4yor7N+023/PpJ/36oN1bD/l0k/79UBzHxlRX2Z9rtv8An0k/79Ufa7b/AJ9JP+/VFw5j4zor7M+123/PpJ/36pRd2x/5dJB/2youHMfGVFfaAntj/wAuzf8Afusi+8U6RYymKWKQOOoEQNC1FzpHyNRX1ePG2hgf6mY/9sRR/wAJvof/ADwm/wC/NVysh1oo+UKK+r/+E30P/nhN/wB+aP8AhN9D/wCeE3/fmjlYe3ifKFFfV/8Awm+h/wDPCb/vzR/wm+h/88Jv+/NHKw9vE+UKK+r/APhN9D/54Tf9+aP+E30P/nhN/wB+aOVh7eJ8oUV9X/8ACb6H/wA8Jv8AvzR/wm+h/wDPCb/vzRysPbxPlCivq/8A4TfQ/wDnhN/35o/4TfQ/+eE3/fmjlYe3ifKFFfV//Cb6H/zwm/780f8ACb6H/wA8Jv8AvzRysPbxPlCivq//AITfQ/8AnhN/35o/4TfQ/wDnhN/35o5WHt4nyhRX1f8A8Jvof/PCb/vzR/wm+h/88Jv+/NHKw9vE+UKK+r/+E30P/nhN/wB+aX/hNtD/AOeE3/fmjlYe3ifJ9FfWH/CbaH/zwm/780f8Jtof/PCb/vzRysPbxPk+ivrD/hNtD/54Tf8Afmj/AITbQ/8AnhN/35o5WHt4nyfRX1h/wm2h/wDPCb/vzR/wm2h/88Jv+/NHKw9vE+T6K+sP+E20P/nhN/35pP8AhN9D/wCeE3/fmjlYe3ifKFFfV/8Awm+h/wDPCb/vzR/wm+h/88Jv+/NHKw9vE+UKK+r/APhN9D/54Tf9+aP+E30P/nhN/wB+aOVh7eJ8oUV9X/8ACb6H/wA8Jv8AvzR/wm+h/wDPCb/vzRysPbxPlCivq/8A4TfQ/wDnhN/35pf+E20P/nhN/wB+aOVh7eJ8n0V9Yf8ACbaH/wA8Jv8AvzR/wm2h/wDPCb/vzRysPbxPk+ivrD/hNtD/AOeE3/fmj/hNtD/54Tf9+aOVh7eJ8n0V9Yf8Jtof/PCb/vzR/wAJtof/ADwm/wC/NHKw9vE+T6K+sP8AhNtD/wCeE3/fmk/4TbQ/+eE3/fmjlYe3ifKFFfV//Cb6H/zwm/780f8ACb6H/wA8Jv8AvzRysPbxPlCivq//AITfQ/8AnhN/35o/4TfQ/wDnhN/35o5WHt4nyhRX1f8A8Jvof/PCb/vzR/wm+h/88Jv+/NHKw9vE+UKK+r/+E30P/nhN/wB+aP8AhN9D/wCeE3/fmjlYe3ifKFFfV/8Awm+h/wDPCb/vzR/wm+h/88Jv+/NHKw9vE+UKK+r/APhN9D/54Tf9+aP+E30P/nhN/wB+aOVh7eJ8oUV9X/8ACb6H/wA8Jv8AvzS/8Jtof/PCb/vzRysPbRPk+ivq8+L9BnUq1u5XuGgGDVKa18Ca3vF1o2n7n+9IbdY3P/Ahg/rRysPbRPl2tbQ/E2teG7kT6RqE1sc5ZFbKP/vKeD+Ir2nV/gt4Y1WMyaDqMlhKRwhbzoz+Z3D65P0rybxR4C8QeEnLajabrXOFu4DviP4/w/QgVNjRST2PXPBvxusdSZLPxJHHYXJ4W6TPksffPKfXke4r1tHWRFdGDIwyrKcgj1FfEVehfDz4oX3hKdLG/aW60UnBi6tB7pnt6r0+hoHY+nKKrWGoWmqWEN9YzpPbTLvjkQ5DD/PbtVmgQUUUUAKKKBRQAUUUUAFFFFABRRRQAUUUUAFFFFABRRRQAUUUUAFFFFABVe//AOQfc/8AXJv5GrFQXvNhcf8AXJv5UAfLyrmLHtXPalFtc11OzBIrE1aL5jWNMwlHlkYA4FS2Mmx8e9RTfKKigYidaqZtGR1CHKA0g5NNhOYBTk71ySOm/ujjRR3opAgoopCcUxjSKaTipQM1BMdooAVnGMVbhKtb7Se1Yb3BDdaLfUSJime1b01oc1aN9SG7TbdcetXoW/dAVSun3Shqnt2yQKpozg2mXR0ooHSismehDYKQ0tIazZMmJS0lFaRZKEY8U0nIpx6UhHFVcGh8I5omxTUOKhnl2nNawZkxrDb1qB7gDileYScA1F9lZznFbgMaVm6U0o0gwc1cjttvUVOLcKN2KAKdtZbTk1amIRMU4zBeBVeVt1AFGQFpKuQRDaKjRNxJqynyihLUlscEwasR4XmoRzTi2Fpy0RcVclt4jNdAAd69O8PW4htxkVxXh6zE0wYivRbePyYwAO1eZWmdtKJYmbgisi4sWmztzzWjMflzUdvfxrKFY1xONzqcuUxxBPZNuw2KtxX6yjEmPxreuIYru3+XkmuX1Gwe3DMoppWKU7mZq4RrxijDHtRYjDferMneUuSada3TpIMmt4MiauddEpxmrCnPXtVKxuN8Yyats47VuccohPJuXaKrwXJtpMmpgnc1VuYDIOBUMqB0FvqUcygZGamaQngCuOiaS0lDtworpLG+S5UNnNZtHTFl0MYlLZrntZnM+4ZrUvboBdoNc9clixNQVcxpYsk7xgDoTWVexFwVjc/hWzdvuUhu1Y7OEz5fWuiiZ1J6HO3FqYHLMxz71f0jVmglUZO3PNZmpyXTzYcfLmrNjZrJDiMcmuyUFJHnVGei2moxXUKgMM1bjjwMmvP7eeXS3Bc4FdVp2sreR8NmuCphTiqM1CoVyx6VTuLhV6YpZ7njYDzWbMGkNdGGwN9WefVqWHSXIfiqUsYY5qylqx7U825A6V6EqKhEwjWdymkeU6UJFliK0IbfMfSkWLa5rzKlO70O+FW6GW8AVwa2YpsIEz0rLd/LNJDOxl9q3oUWtWZzqG6uT3qTJXmqcdzgDJqV7tNnWuzlSQRXMSPOTz0xWbe6qkKkZGaqX2rJAdgblqwLsSXZLLyKSsdEKQt7qrzOQCcVnuxKFieajlTyMluKpS3mflBokzojCxaafA61n3FyScCkaUtUXl7jWVy+UdGDJ1q9bSSWrrsB/CoYY9uK6LS9Ja5YMV4pSY0iK1tbrUbgOwfBNej6ZbNDaqvOdtU9MsVtlA24IrdXcq57VhJm8UNjQgc9akVaVW3jNPUUkDFC8U9RigDinYoEFFFFAAaBQaBQSwooooEFFFFABRRRQAUUUUAIaSlNJQAUHpRQelADaKM0ZoA9VT7i/SlpE+4v0pa6TMKKKKACiiigAooooAKKKKAPlj4v/wDJUtZ/7Yf+iI64eu4+L/8AyVLWf+2H/oiOuHoKCiiigAooooA3PBf/ACPXh7/sJ23/AKNWvsOvjzwX/wAj14e/7Cdt/wCjVr7DoEwooooEFFFFABRRRQAUUUUAFfDLA19zV8PvGQMkVpTV7kTdis6eYcdDQVx0p8nAyOtMYbu+KTiXGehJsX+zyW4ZnBUetVSSBgHiphGzEbjnHemNDIei/rSsyuZWIox+8x3q2vHWoVt2T524qak7k3ugpuDTqKQDKjXqw9akqNeJMUAMem1Myg1DQB1fgqcj7bbE/eCuB+OD/Suock+1cJ4VuPs+uRITxIjRHP6V3rKeOOtQ1YaBCAcdawfE0DtYrJ/zyfP4HtW0SQ2RUVzCl7ZTwv0dePr2pIGef03BqR0aNyjDDA4I96ZkVqtRDaKKKdgCnZFNopgFPplOyKAFooooAKKKKACiiigBcijJpKKAHbqTIpKKAFyacCDSUJQAYNOophJHWmgJMjGaTzf7tMyduO9IgNO4EqMatJIRtx2qoeOlOVwO9O4rF65kCiBwSQTtYiqmoQm4kEoOXC4AAxuWnCQSQmFz8pOQ3ofWnyCRLYOxGU/UUpahsZ0RO0gg5FMcgMTnp0qe538Tx9D1AqAvHJ99f++aiwIN7DuRSrcOOmBUot4ZV/dlw/qxqp5ZDFe4osMtExTfeSoZITGdy8j1oC7RkGnq/G3rRYBiuamRyelRSJ6cUkcgBwTTAsMxNLTRzTqAGnjrSEhulK3PSmIRnFADSCakipCCOtPjUjqKAJMHOO9QSuAdmCT6ipZGKjPeq55OT1pNgIvHQ496crEUYp20UrsLDlkIO5Tj2rTtb5g+01lqpHan985waOVSWoKUovQ6UNFdQkEDB/hxnFaOna1daM8UEmbixBwQ3Lxj/ZPf8a5S2uZITg9K2oLxZVxgfjXNKEqZ0qUZo9Etrm3vIvNt5klToShzg+h9DU2K8/trmbTLjz7NuvDxMMq/sfb36112laza6p8qZjnX70Lnn8PX8KcZpmMqbiaGyl2CnDnpS4NUQRlM9RSGDAymc/Wp8ClwadxpFNwGb94v/AwcH9KljlvrfDWN9JgdI5G3gfgc/pinlA3WoHhAPBIPqtFx2NCHxfc2xP8AaVg0iH/lpaEZH+8p5/Imt7T9b03VciyvI5HHWMna4+qnDD8q5BZ5o8LIolXsRwVqC502z1HDlFEi/dOeR9OhX8KBno2DkDuemKehHqPp3rzu01jxBpBKic31uP8AllcnLD6OOT/wIGuj07xnpV44guS1jcn+C4G1W/3H6H86AOjyOMDr1FQy20U2C4w69GXgj6H/APXU20kdKTB69vXtQBVP2q3PP+kp9Qr/AOFSxXMVw21H+b+6QQfyNSgE9ajlhinXEiZP94cH86EgJcDGecDrx0peME+lVtt1bndG4nUfwvw4+jd/xqWG5jm4U7ZO6EYP5U7AS4NIeKd3x3HUelNPPSk0AZFNyKDxTaAHLxTsimZFLQA6iig8UAOp20VFmnb6AF+nFdLov/INTP8AeP8AOuarpdG/5Bqf7x/nTjuJmhRRRVkhRRRQAUUUUAFFFFABRRRQAUUUUAFFFFABRRRQAUUUUAFFFFABRRRQAUUUUAFFFFABRRRQAUlLSUAMlljgheaZ1jijUs7scBQOSSfSvl34l+Pp/GWstDbyMuj2zkW8XTzD08xh6nnGeg+pz6H8cfGDWVjF4Ys3Imu1Et0wPSLPyr/wIg59h714HQNCqpZgqglicADqa9z+Hvwcjihi1bxRCJJmw0Wnt91B2Mg7n/Z6DvnoE+Dfw9SOGLxTq0O6R+bCFxwo/wCepHqf4fQc9xj1XWdZg0yHDHdK33UH9aTdhSlYszXNtp8IMrrHEo+XHAA9MVz9x4imuJGjtIfKXPEr8g/QVz8t5NfTNPdSkj+FOwqpNqQjysA2MO4rmlVuc061ze85FYtM8srnrufK/lQdat7bhRGv+6K5GW7uLg4kb9ajMGTz/Oo5zP2h17eKUTnzSc+hpv8Awlqf32/OuT8gfSjyB60+ch1ZdDrP+EtXs7fnR/wlg/vt+dcn5JFHlGjnD2sjrP8AhLB/fb86P+EsH99vzrk/KNHlGj2ge1kdZ/wlg/vt+dH/AAlqd3b865PyjR5Gec0nMPayOs/4S1P77fnTv+EtT+8351yQgB/iFHlDOM0ucftJdzrG8Wr2ZvzpP+EtX++351yZi+bGeaBETnmmpjVSXc6z/hLV/vt+dH/CWr/fb865Pyj60eSfWnzj55HV/wDCWJ/eb86P+EsT+8351yvkj1o8ketFyPayOq/4SxP7zfnSjxcn99vzrlPJHrSeQPWjmsNVZHW/8Jcmfvt+dL/wlyf3m/OuR8getL5I9aOcftZHW/8ACWx/3m/Oj/hLU/vN+dcl5Qz1oMQXqaXOw55M6v8A4S1P77fnR/wlqdnb865MwD+9nPPFKbcKThgSPSlzsOeR1f8Awlg/vt+dH/CWD++351yflGjyjVe0J9rI6z/hLB/fb86P+EsH99vzrk/KNHlGj2ge1kdZ/wAJYP77fnR/wlg/vt+dcn5Ro8o0e0D2sjq/+EtH99vzpf8AhLR/eb865Pyj60eUfWjnGqsjrP8AhLk/vt+dB8Wp/fb865PyPejyB60c4/ayOr/4SxP7zfnR/wAJYn95vzrlfJHrR5I9aLk+1kdV/wAJYn95vzpf+EtT++351ynkj1pPIHrRzWD2sjrP+EtTs7fnR/wlg/vt+dcn5OOho8o0c4e1kdZ/wlg/vt+dH/CWD++351yflGjyjR7QPayOt/4Swf32/Oj/AISwf32/OuU8s0eWaOcPayOr/wCEtH95vzpR4tTuzfnXJ+XSeVnqaOcr2sjrf+EuT+8350f8JbH/AHm/OuS8ketHkj1o5xOrI60+LUxwzfnTf+EsH99vzrlDD6Gk8o0e0F7WR1n/AAlg/vt+dH/CWD++351yflGjyjR7QPayOs/4Swf32/Ok/wCEtA/jb865TyjR5Ro5w9rI6v8A4S4f3m/OgeLQf42/OuV8mk8o0c4e1kdZ/wAJYP77fnS/8JYv95vzrkvKNL5eO9NSuNVXbU6p/FZKMI2O7HGTXINeS3d9cS3HL8YqVVG7k1UgP+nTlvQYrfDP3zOc7xLyWzNGJgv7vofrTTGM7u1dBo8QuNIdWAxvNZU8QSdk/hr1mc7ehW8taPLSpdopNopEIZ5a0eWtSbRRtFMCPy1o8tak2ijaKAI/LWjy1qTaKNooAj8taPLWpNoo2igCPy1o8tak2ijaKAI/LWjy1qTaKNooAj8taPLWpNoo2igCLyx2o8upduOlHNAEXl0eXUvNHNAEXl0eXUvNHNAEXl0eXUvNHNAEXl0vlrUmDRtFAEflrR5a1JtFG0UAR+WtHlrUm0UbRQBH5a0eWtSbRRtFAEflrSeX6VLtFGMUAReXR5dS80c0AReXR5dS80c0AReXR5dS80c0AReXR5Y71LzRjPWgCPy1o8tak2ijaKAI/LWjy1qTaKNooAj8taPLWpNoo2igCPy1o8tak2ijaKAI/LWjy1qTaKNooAj8taPLWpNoo2igCPy17UnlVLto5oAi8sd6QwIamK560woe1AAjSxFfJuHQjptJArbtvFdzbwG2v7dLyBxtdCoIYdwc9awwGQZBx6j1pVl+bAQJ7jnNZyppmka8qb0MHxr8M7S6tptd8IDfEPnn09eSnqY/X/d/LsK8kr36LzbZhNaTGJ1ORt71wvxC0CGbOvWEPlyMc30KjChv+eg+p6+5z61zTptanpUMQp6PcX4V/EF/Cuqrp2oTH+xrp8PnpA56OPb1/Ptz9MKQyhlIIIyCO9fEVfRPwU8YtrOiPoN45a805AYmPV4M4H/fJwPoV96yOho9VooooEhRRQKKBhRRRQAUUUUAFFFFABRRRQAUUUUAFFFFABRRRQAUUUUAFQXv/Hjcf9cm/lU9Q3f/AB5z/wDXNv5UMEfMUjGNhmqOqJvgLDritbULc7gQO9ULpMQEGuKk2Z4le/oclINv3uahAAUsOtW79MHj1qsB8hreWw4bGvpcheMBjnirnQmszTX2nHtWmaxaO2GwopaQUtQwkJSMOKdRjNARGKTimhC7kGnE4p8LANmgmrsZeoWxT5lFZyKB83f1rqL2NZLZiMdK5xlxxW1M4OZ3FUbgSamtT+9qFeBU0HDg1q9jaCNEUUKflFLXNI6UwpjHHan0hPtSsJkYfnpUuRjpTAuegp+xiOlNARsMnikJx15qTyWPY00gLncapAIPnICitK/0V2s4pUH8OTxVGC4iVxyOtekWEUV5p8akDG2tI7iaPIp02KQFKn3qaOXyo1Lc11XiTQF85hBz9K5m50u4t0UlGxXYmrGY77ZGZB8pxUpmEw2IKz3Emw7YySKbbTTxSbjEaTaAuPYy/e5x9KgYFflKmtiHVnaPa0A/KoZ8TZO0Cp5gMyOMk8HFXFiAHNIsOG4qx9nYr3pqSItqMCqBUEoycCpnjKA81XilVLkEnNY1ZaG9NHq3hrR1bS45VADbc1NM0tvLhiSBV7wnNDPYRoZAvy1sX2lRGIspDV5lRNs7YMzrIw3EXz4HHc1Wv9ODKXhwpFZmoJPbtlNwAPapLPVftA2SHbjis2mbfEZx1abT5/LkLED2q5LfpewcMOnTNLqdtDcIdhBPqK5aWKaxkL5YjOcZpoSi7ly7syYiV61jtBJE2Sa0U1YSx/MADUUsyyjjFaRNnHQu6PcnIVjXQoQwzXMadCRIDXTQL8grVHDUVmTjmgpT0TNTCLNMi5Qe3V+CuaaIzbr+74rS8n2oa33UrD52YNxO/fJrNlum7g/lXUvp6P1qBtIibuKOVBzs4yefcSNjflUMcJc/cP5V2R0eLPQU5NNjTsPyqoKwmzz7UdKeVcqpz9Kpafaz2ko35259K9QaxjYY2D8qzdR0dWQlVwfYV2Qkc0znLq1jvrcBQN1YcXn6XPgsdua2S0ljOQynHTmpbm0S/hLDAIHat0kzlmiWzv47tR/eqw3XiuTxNp1yeDtro9MvEuQAxANap8sdDz61O8jSthuxmrLqijkVGwEK5XmojKZAfauOcpNma5Y7jy4UYFV3fBzTSxqGRq2hTB1E9gdwetVcSLKWDYFK74qGa7Cx44zWvLYqkm3qaUd6iL85yao3+p/KRGcVgz3jluCaiEjP1JqJM7oQsaFrdpI7GcbsHjNOvNQjSMiMYrJlkEX8XWqU0pk4BrO50ofPdPMx+aqjIxbOacqEGpAMNzV3RQ1VwOalhUu4ABqWG2edwFUmuu0Tw5v2u4xWcmi0ippWiPcbGK8Zz0ru7SxjgiUKmDip7Syjs0AAFXxEMZrmk2UkQRxgHpVpRkYNAjp4XFZ6stMciALwKft9qRelOq0Q3qJRS0UCEopaKAEpaKKACiiigQUUUUAFFFFABRRRQAhpKU0lABSGlpDQMTFGKKKCj1VPuL9KWkT7i/SlrpMAooooAKKKKACiiigAooooA+WPi/8A8lS1n/th/wCiI64eu4+L/wDyVLWf+2H/AKIjrh6CgooooAKKKKANzwX/AMj14e/7Cdt/6NWvsOvjzwX/AMj14e/7Cdt/6NWvsOgTCiiigQUUUUAFFFFABRRRQAV8TfK6da+2a+KJYyh3Ae+K0pysZ1FexUljPpUB4OKvEA9apSKVbJFaSaRCHoafUq2pVcq+RVWWYxttPzGp54lctyWU/usVGOelM84s2McU9eOtROSexcdAoowaMGoKGHio/wDlrmpGqP8AjoAd1qHafSpVIpuRQAsMxt7mKYctGwce5HavUd6uMqchgD+deVMDXpegz/atFtpW5cJz74OP8KmQ0TOCOopC2TgDAqwxHcVWKMO1SgZxuv25t9UdguBJ83+NZVdf4mtjJZJcfxIcNgdBXIds1rEQUUUuDVAJRRRQAUUUUAOyKWmU7IoAWiiigAooooAKKKKACiikyKAH4NISB0pNxqNmJoAfvHrSBietM609QRQA4c9KcvFNUEdadRcBcikooouAqsRU/mEwODyNtV6WRiIXI9MUXAIJsH5hkelVrm38hxt+6aI2xVt1F1blP4h0oAqRSbWzU08YYCZep6iqY3KSCOlW4JB91j8tAEacrg9aawKtxT3j8qTcOV9acVEiehoARfmqKRcNkU6NiDg090z0oAEJNSZFQRsc4qYc9KACojw2RUuDURBNAEi/NUo4qOIGpMGk2A1/mqPaKnxS7BU3Ai2U7ZU2w+lLtFAEQXJwKXbUhTDZFOCg0ARBCe9SRyPH0NBBPtRgVSknpIVmtUatteb++alkZZMMpZZOxBxj6EVicoM7sVbhuiWUHqKxnR6xNY1r6SO20rxMYxHa6n8hUfLcgcN/vV1QIYAqQysMgg5BHqD3FeaRusqMOx6g85rR0vVbrSXCxsZrPPMJPK+6nsfbpWan0ZcqXWJ3XXOOcelOqpYapZ6krfZp1Zl+9EflYfhVsDPStDO1hdoqNkzUtLgUAVmjqCSBSc85/vdDV1gDUbKDQBT824j4JEqeh4NNYWV2Sjou89UcYJ+uf/rVbZAelQS26SD5kUn36/nQAWX9oaJJnTLvEHezuMvG3+7nlfwzXS6f4ws7qVLfUYjYXJ+75hzG3+6/+NctH51uNqv5kf8Ack5I+hqQyQ3I8t0UA9UkX/IP6UAej4OcYOfSjHIHc9K8+0+6v9HfZZXG6372s+WQ/Tuv4ZrqbDxFa3cnlTq1rOP4JT8rfQ9vxouBsYNMnt4rhcSLk9mHBH41KQRnIxjrSevtTuBWxcQDCn7Qg/hbhh+Pf8afHPFcLhG+f+6Rg/kalwajlghmGXXLeo4P50rgKwPof8Pr6UoUHpVfbdQfdcXCjoG4cfRu/wCNOjuopW8v7kn/ADyk4J+nrQBNtFGCaCQDg9f504AjqDQAYNI1OyKaeaAG0UUUALmuo0XnTE/3j/OuVyK6nRP+QYn+8f5047iZo0UUVZIUUUUAFFFFABRRRQAUUUUAFFFFABRRRQAUUUUAFFFFABRRRQAUUUUAFFFFABRRRQAUUUUAFRXE8VrbS3E7hIYkLu56KoGSfyqQ9K4X4vat/ZXw5vwr7Zbwrap77jlh/wB8BqAPm/xHrc/iPxFfatcZ33MpYKT9xeir+CgD8K1vh34W/wCEt8X21hKpNnGDPdEcfu17fiSB+NcrX0J8DtJj0zwfea3MMPfSkBv+mceQP/Hi/wClA27I9C1TUYNF01pAgXYuxI14HoMCvPnuJbp2urtyZpDnb/dHpT9V1GbVtSkmdyIo2IQDpis+dwWKr09a5ak77HDUq82wXF2zvsTgVGEOeaVIx+NSBccVkkYgEGKKOaKLINAooxRinoK4UUYoxRoF2FFGKMUaBdhQRke1GKVVJ+hODQkhrXcVEB+4CaCkvLbOB/s12fh6zht9EN80W98FgMZ6VW/4Se0uYJYbi2ERIIG1a05DR00le5yQDMNygZ9DSNubB4BHUCuk8NaZDeXk0k8DNF/ASOKqa5prWl/K0dsyxdiAcVLgRyaXRj53cjvS1OLC7+XFvKQehCnBpk1vNAyrLE6Fhkbhily2BwsR0VYSxu36WsxHYhDUTp5UpSVXXA/u85o5WK0uwyip/sV2FVjbyYY/LhTzTn0+7hVnmgdFHcijlYK5Wop0cbynbGpZ/wC6Oasf2bfcj7JNkdPkNCjfYpXexVIO0+lNG/bkYZfTFbejaTLLqaR3NrJ5WPm3KQKteJNGW3uFNnbMsYHzFQcVXINQbVzIg0q7mtDcR2r+X65GKpkFfurjP3q77SUz4YbAPIPGPauJ+wXjAslpKFz1KmhxQ3SZXopyqWJUAlumMd6nGm3uwMbaQDv8pqLGaUmVqKFU4If5W3EYpSMEjjj0paCuxKKMUYp6BdhRRiijQfMwoooxRoHMwoopaQrsSiijFAXYUUYoxT0C7CijFGKNAuwooxRijQLsKKKKNCuZhRRRijQTbCijFGKNBXYUUYoxRoF2FFGKMUaBdhRRijFGgXYUjUuKQ0BuMH3qpxf8fc/0FXB1qnF/x9z/AEFb4b4waXKdj4f/AOQU/wDvGsm7/wCPlvrWv4f/AOQU/wDvGsi6/wCPlvrXsXMJaIgooop2ICiiigAooooAKKKKACiiigAooooAKKKKACiiigAooooAKKKKACiiigAooooAKKKKACiiigAooooAKKKKACiiigAooooAKKKKACiiigAooooAKKKKACiiigAooooAKKKKACiiigAooooAKKKKACiiigAIBFROnynHWpMe9GKWoIhjdkOGPFWXhiuoWUgMCpVkPRgeoPtUEiU23lME4PUHg5pPYS918yPG9e0ttG1m4syG2K2Yye6np/h+FXfBfiF/C/i2w1QOVijkCzgfxRNwwx345HuBXYfE/TUl06y1WMfPG/kyEDqp5GfoQf8AvqvMK4px5ZWPboVPaU1I+3VYMoZSCDyCO9LXJfDXVjrHw+0edjmSOH7O+Tk5jJTP4gA/jXW1BpYUUUCigAooooAKKKKACiiigAooooAKKKKACiiigAooooAKKKKACobv/jzn/wCubfyqaobv/jzn/wCubfyoYHz9NEHUZrI1KHEZxW44+UVQu498ZFefTZVeN3c4e9jwOazvatvVoiMgetYrcPiupaowiyWzfbcYrdPRa5uJ/LucmujU740YelZtHZB6C0tGaKzY2wozRTW7UgixJOtNwVANPJyaczKVAxQKpqhRl7Zs1h3C4kIrehYbDHjk1j3sZSdh6VtTOGWjKp4xUsfAzVcvlgKsr021qzWDL6fcFPqOJwUx6U9dzHCqT9BWDWp0Ji0w5LgCtvT/AA7dX+NqsufUV1Wm/Dy4ZA0jAn3p20C5w0MDFcgU9opF6CvXLPwIEUBgtWpPB1rEuXVPzoSFc8WxNzgVQlt55d3FezXOh6dAhysY/EVx+pmwtHYBUOfQ1aQXOATTplIYr3r1Dw0CLDDdlrjLzUbdI+FHWuq8M6lFNaygdlqkguS3c9vHd/OaqX/2e7tyE5wKp6pqcVvdkPCzfQVoW7wzWbSBNuV71XOKxySwqjMCO9NkjjX5m6U+d/8ASygBPJ6VEYZrqYxKjD3xUuYWKr3UKHCnmrNpa3V6cRLkGug0vwVJIRJJgjrzXaafotvZIB5YyKnnCxyekeFZGUm6j5PTito+FoAn3P0ro2ixjbwKUqxGM0c41E4q68LRkHCfpWI/hLE+dn6V6gIx/EM0nkQk52CpcrlrQ5Cwtr+wVBCuFFdZaatKsW25bBp7WytjaMVFLZZHasnG5alYS+QXcW6PmuPv4JYXJtx9a63Y8ahQaoahApXgdaynA6KUzE0+/wBuFuD81SXyC5XI+7VC8tnQFl61BYXUqzbZNzLn0qVE151cpzWJExCDimJE8bjNdabVJR5yphfSsyezMsuFXHNWkaOorDrJhgAda6K0jYqCazLDRpQQxbiumggAiVAORVo46skyKOOrCpxUiwEU8IRTsc1yMIM04oKfsNGDRYLldoz2qMxP6VbxQVNFguVxCoHPWmmJCalZGPekWMjqauxVyNYYxTmhRxipdoxQExzVKVjOSOa1fQEmUuF561yjrLYy7OgzXpso3rtrnNU0kOCwAzXTCZi4nL3FnHfW+cZesBhNp9yMcDNdEI5LGcs5JTpipLuwjvbZpExkDNa3ujKULohs9RFzEFZuatghAfeuSR5LG72sCAPatyG/SZFA60Rp6nnVaTuXC4qvLKADSSvsXOaybi/GSuK6VZIinRdyaa5APWs+aXcetRTyFhnNQFjs61lKR6FKlYedueaiklCDioHlINRs+4Vk2bqNiOaVpT9KWJCetKsWTVlI9gznNZNlkJzkAVdtLCS5YALnNT6dYNeTABCOfSvQtH8PpbqruAcVLmNLUy9C8PhcGRK6+OBbZAEFPW3Ef3Bip1UfxDNZOdzWxHGplPNWgMDFNGB93inBTSGOApcCgA08U7Bcb0paCOaXFIliUUuKMUCEopcUYoASijFFABRRRQAUUUUAFFFFABRRRQAhpKU0lABSGlpDQMSilxRigo9UT7i/SlpE+4v0pa6TAKKKKACiiigAooooAKKKKAPlj4v/APJUtZ/7Yf8AoiOuHruPi/8A8lS1n/th/wCiI64egoKKKKACiiigDc8F/wDI9eHv+wnbf+jVr7Dr488F/wDI9eHv+wnbf+jVr7DoEwooooEFFFFABRRRQAUUUUAFfGcyKX9sYr7Mr4snv4AnD7z7A0AV89faoZ1BGadHJ5m9sc5zikk5XFdO8TntqQCeYgQxggmq2CZMk5NXopViSfcOSvyn3qipCrnqa52tTdajkIL8VYqvEpzuxxVgjFIY6g8UhIAzmod5b7vNADnqLI3Zp4XPU0m0UAIvFNzTtg9aTy/egBGBPSu08HXJbTJIGP8AqZNw9wf/AK9cUdw7VteGb/7PqDQsdqzgAf7w6fnSauO536gNUDoR1pEkL5bow5xTpiX6VGwbkVzb/arJ4cgGRduP5GvOnRo5DG4wQcEe9ekKDsK56dDXF+IbX7NqbOBhZfmH9aqMgaMrBpcijIptaCCiiimAUUUUALg0YNOooAKKKKACiiigAowaKbuNAC5FNoooATcabkUtO2UANAIqWl2ikoAdRRRQAUmRRkUlADhzSSkC3YeuKVeKZOR5I92oAhUEVaiYrVenqxoAjvE2yh16GmxE1ZnUPAT3HSq0RFAFlXGcN0pSAOlRHgZpQxNADZFAbIp4INNk5oWgCNvlbNTJyM0yRc0+MgLigB54qIc1K/FRop4460mwJ4l4zUu0VIIsLgCl21NwIgmTinbKlVcHd2pSAKAIqcFz0pSoFOUEdaAGsoNCgCpdopDGR2oAj2ikK4OD1qcxkdRSBQRk9aAIiFK4JqMxkHK9an2infhQm0DSZFb3jQn94cj171sW9yJFwDmsh4RJ0qOOSW2kyM/SlUpKavHcdOq4P3tjol3LKtxA7Q3Ef3ZF6j/EfWur0nxNFcKttqIEF0OknRH/AMPxrhba/WRsMcH6VdOyaMJIFI9PSuTmlB2kdTUZ6xPTcHOMUYNcXpHiCfTEW2vS89mv3ZAcvF/iK7C1uYb23Se3kWSJ/usO9bKSZhKMokmKbtFPpMGmSiPaKayZqbFNwaYyuyA9KilhDcHp71b2imMoNAFXEiDCtuX+63+NKZYWJSZSuOivyPzqxtWo3jDrgjcPQ0AXrHVbzTCFRxNbjpFO2SP91v4f1rp7LWLPUJNkcpSbvFJgMfp2P4Vwmx4hhDx/dbkVIZFcASqFK9M8gfQ9aAPRemfam+nvXIWWt39nwXF1CP4JDhh/uv8A410FjrNnqMgSOUpN3hk4f8PX8M0AX6jkgjmXEkatjp/s/SpDx14+vej16cUAVBbz24/0ebcn/POTnH0NPS9Td5c6vDJ/tdPz6VYpGjR12yKGX0PNAC98dz0HrR3I7jtVb7K8QItZvLU/8s2+ZD9R2/CkN6U2rdRGL0Y/Mh/GgCzg07ApFIZdynK+o6fnRjFACbRXUaL/AMg1P94/zrmK6fRf+Qan1P8AOnHcTNCiiirJCiiigAooooAKKKKACiiigAooooAKKKKACiiigAooooAKKKKACiiigAooooAKKKKACiiigBD0rxr9oK9KaRoljziaeSb/AL4UD/2pXsp6V4Z+0J/r/D/+7cfzjoGeKV9Hx3H9i/DvQdLhGySSziZ1HYsoZv1Y184V75c3v225ikPMcUSxovYYAH9KicrIzrStEj4iQRg9ByaYifMfQ80P1OO/WpEGFGPpXGeeKBig9aM0UCCiiigAooooAKKKKACiiigAoRS2VzgZzRQcCMOxHDYx6ii4HTeG9fjs4hZXXEY/iNat/oVhqkJltdqvjPy96wrbw22oaWlxbzbpHByhwBW9o1o+hWEpvZVyeg3ZrdPQ6otNalfwlc3KvPZTBVWEkAAc1S8Q6xeSXT2O1fKBHOOetSeGrqNtduiMBZiSp/OjxFpEwvZdR3r5QAAXPvVXXKNq0dDde6jsdCjnxu2Jla57Tro+I9aga7h2rEpZR2PNaup8+Fg/UeX0rnfC91HaanG0jbVdSoB7c0pNCd7o6y8n1OC9SKzst1v3IArM8VWUey2utio+5d4x15FXdSt9ZlnWTT7wCI9RkVh+IPtkBtI575p2dwWTAwuCKeho9mdFfXi6dosdwY1YhRtGOlQ6TeHXdIma6jHGRwKi8REHwyvrhf6VF4ROdEnwSPnY8j2o0FfUq+EIIZJrmTyxvRsLmtfR9Wu72/nhmgKIhO1iOtZvg3a73jKSZA5GTWlNJrbJKsdnbRgg7XEhyf0qqcVa4op8qsUrbWLv/hI2tDtMTZycelHirV7uzkFvEFMTrySKxdLEtn4kX7aNsnOeeOa3PEukS37i4icBEXJGetS2rMUW+VlvQpxF4eDuAeM/pVfQtbl1O7mtpVQRqOAB1p+j4/4Rhl4PB/DisTwZgarcfMSduOR70O1yru61HwwW8fjKaIgBFbgHpnitzULnUbW4DJbrLZ4+YKOawLqyS88W3UfmtEfvA++BXR6Vb6jaeYL6dZIR9zJHSkkrExSuzzy5kL3Mr7Qis54I6c1GOOM5rQ11o31VzDjaDnAqhnJJrCS1OeSCiiikQFFFFABRRRQAUUUUAFFFFABRRRQAUUUUAFFFFABRRRQAUUUUAFFFFABRRRQAUUUUAFFFFABTTTqaaB9Bg61Tj/4+5/oKuDrVOP8A4+5/oK6MN8YP4TsvD/8AyCn/AN41kXX/AB8tWv4f/wCQU/8AvGsi6/4+Wr1znnsiCiiir6EMKKKKQBRRRQAUUUUAFFFFABRRRQAUUUUAFFFFABRRRQAUUUUAFFFFABRRRQAUUUUAFFFFABRRRQAUUUUAFFFFABRRRQAUUUUAFFFFABRRRQAUUUUAFFFFABRRRQAUUUUAFFFFABRRRQAUUUUAFFFFABRRRQA0jNRSJxx1qekOKTAyPES/bPCGpW7dVi8wf8BIb+leNV7NrZ8vRtS97SUf+OGvGa5a+6PSwPwNH0P8BLkyeD7+3JJ8q+JHsGRePzB/OvV68Y/Z9/5But/9dov/AEFq9nrA7WKKKBRQIKKKKACiiigAooooAKKKKACiiigAooooAKKKKACiiigAqG6/485/+ubfyqaorkFrWYAEkowAHfihgeCNyKrTJlTW3/YOr4/5BV9/4Dv/AIVE+gawR/yCb7/wGf8AwrzYp9jpmk4nAatFya5uRcSV6HqfhfXpM7ND1JvpaSH+lc3N4O8TliR4c1c/Sxl/+JrshscC+I5hv9dn3robeTMA+lRP4M8Uls/8I1rP/gBL/wDE1rWfhPxMI8P4e1YfWyk/+JpTR0RZTXkU6tVfCniID/kAap/4Byf4U7/hFfEX/QA1T/wDk/wrBpmlzIpprZ/4RXxF/wBADVP/AADk/wAKT/hFPEX/AEANU/8AAOT/AAosx3MbFFbB8KeIv+gBqn/gHJ/hTT4U8R/9ADVf/AOT/CizE3czIj+9FZ+pDFwxrpYvCviMSgnQNVA/685P8Kq6l4R8SPISnh7Vm+llIf6VrTTOWstdDj/+WgNXFPOa0G8GeKd3/Itax/4Ay/8AxNWE8H+J9nPhzV8/9eMv/wATW3QIFG2t2uJVRMkk9q9N8J+DjNsaVD+Nc34W8KeII9RQ3Og6pEgbrJZyKP1Fe6Wlpc2duoit5QQBxsNZtam6Y2w0G1s0Hyrke1XpntLdfmdVI7Vzuo3evqW8ixum/wB2Fj/SuN1STxdcyH/iT6iw9rWQ/wBKq2gXO11HxVbWYIR1NcTrHjxmDCPB+lc9c6J4nuWO/Q9UP/bpJ/hVceENdbltC1P/AMBJP8KLAUdR8T3d1lfmA9jXL3V3PNMNzt19a7G58Ia8sf7vQdUJ9rOT/CsWfwf4oMgI8OaufpYy/wDxNUkFzCut32fO410PhC6ZZCm48nFQ3Hg7xQ0GB4b1gn0FjL/8TWj4b8J+Jbe5Bl8PatGM9XspB/SnYDr5dIiu2DsBnFMn0x1h8uMHGMcV0VvpGqgLu028HHeBv8K1IdHvCMtZXIPvE3+FZO5ZwGneFWe4DyA9e9dRb6DbQHOFz9K3Tp9/GPksrj/v03+FJ/Z1+wy1lc5/65N/hUtMNCqI0iXCgUzvV4aZe/8APncf9+m/woOmXuOLK4/79N/hU2YaFNu2KbirY02//wCfK5/79N/hS/2Zff8APlcf9+m/wpNMdynijFXP7Mvv+fK5/wC/Tf4UHTL7/nyuf+/Tf4UJO4XK6U5lyKnXTb4f8uVx/wB+m/wqQade/wDPncf9+m/wrSwXM1osmop7UPWudNvP+fO4/wC/Tf4Un9nXuf8AjzuP+/Tf4VnKLZUZWOan0oOnSqMGiKJs4712jabelf8AjzuP+/Tf4VGmmXobP2K4/wC/Tf4VPKyucyBYBYtmKjTSV35xXQf2dek5+x3H/fpv8KU6fegcWdx/36P+FHKxOoZsVqsa4p6ptNXDYX//AD53H/fpv8KT+zr7/nzuP+/Tf4U1FkOVyvRVn+zr7/nzuP8Av03+FH9nX3/Pncf9+m/wquVi0Kp6UlWzp19/z53H/fpv8Kb/AGbff8+dx/36b/CjlYFairP9m33/AD53H/fpv8KP7Nvv+fO4/wC/Tf4UcrAqUVb/ALNvv+fK4/79N/hR/Zt9/wA+Vx/36b/Cqsx3KeKXHy1b/s2+/wCfK4/79N/hS/2bfY/487j/AL9N/hSsxFEDmo7iASIavHTb/P8Ax5XP/fpv8KU6df4/48rn/v03+FUm0KyOK1bTN0ZIFc/GZLGUiQHaT3r06TR76TIaxucf9cW/wrl9c8NapMQI9JvnH+zbuf6V0U5aGckcnqUMGoqdhUMfSsJ4ZtLcZBIY9TW1L4c8UWt1m30DVSvqLOQ/0ro5vCeqX2lhp9Hv/OVMhfsz5z9MV0xkjN00zhXvi6YzVB23OTWsfCHiYOwHh3V8Z4/0KT/4mkbwh4nxx4d1f/wCk/8AiaJSBQSMmRxtxVZn4xWvJ4R8VE8eG9Y/8AZf/iaj/wCEO8VH/mWtY/8AAGX/AOJrFstGK/JoVK2x4N8U9/DWsf8AgDL/APE1Kng3xOOvhvV//AGX/wCJpNgYgQnAHU1s6To01xIu5Wwa0NP8G+ITcp5vh/VVXPJaykH9K9I07wxe29up/s27VvQwMP6VlIqKMrS9CitowxAzj0rXRdpwOlXl0rUsY/s+7x/1xb/CnppGoD/lwuv+/Lf4Vg2zVRRVC04LVz+ytQ/58bn/AL8t/hThpd//AM+Nz/35b/Ckkx6FILTx0q3/AGXf/wDPjc/9+W/wpP7L1D/nxuf+/Lf4VdmTcrCnCrP9mX//AD43P/fpv8KUaZf/APPjc/8Afpv8Kl3FcrUVa/sy/wD+fK5/79N/hR/Zl/8A8+Vz/wB+m/wp2YirRVr+zL//AJ8rn/v03+FH9mX/APz5XP8A36b/AAp2YFWirX9mX/8Az5XP/fpv8KP7Mv8A/nyuf+/Tf4UWYFU9KbVw6Zf/APPjc/8Afpv8Kb/Zl/8A8+Nz/wB+m/woswKtFWv7Mv8A/nxuf+/Tf4Uf2Zf/APPjc/8Afpv8KLMCrRVr+zL/AP58bn/v03+FH9mX/wDz43P/AH6b/CizAq0Va/sy/wD+fG5/79N/hR/Zl/8A8+Nz/wB+m/woswKtFWv7Mv8A/nxuf+/Tf4Uf2Zf/APPjc/8Afpv8KLMCoaSrZ0y//wCfG5/79N/hR/Zmof8APjc/9+W/woswKlIauf2ZqH/Pjc/9+W/wpP7L1D/nxuf+/Lf4UWYFWirX9mah/wA+Nz/35b/Cl/szUP8Anxuf+/Lf4UWZVz0hPuL9KWkX7g+lLXQYhRRRQAUUUUAFFFFABRRRQB8sfF//AJKlrP8A2w/9ER1w9dx8X/8AkqWs/wDbD/0RHXD0FBRRRQAUUUUAbngv/kevD3/YTtv/AEatfYdfHngv/kevD3/YTtv/AEatfYdAmFFFFAgooooAKKKKACiiigAr4WZtnQYr7pr4WO09TQJofbPiRh2NTNzVZCFlzV3aK6IO6sZPcpS8qw6ZqKNQxIPQVZlSq2QhYetZTVjaDHKQGwOlSMxJx3qupO+re0Yz3qCmRsvy4zTgNvQUrc9KKCRlNpcikoAKTIpabQANzTAzoyOp2upBB96fTWBPSgDvdMvlvbSOYMNxGGFaUcu7tXBaJqAsr3Y+RFJ1z/DXbJLtGV4FS0O5YPHSsTxHbC408TAfPC278D1rYDtjIbIpHjSSF42GQy7P+A0JCuec4zRUtxAba4mgP8D7airQBMijIpMGimAuRRkUlFAEmRS1HkU/IoAWiiigAoowaMGgApuDTsGjBoAZS4NP2ikwaAE20uDRg0uRQAtNwaXIoyKADIoyKSigAooooAdUVxxEgPrUo5qK55VAKAG9actNWnqCKAJB8w2mqh/dylT2qcMQ/NRzqN4b160APblKYrEHFPjIKc0wqQ2cUAPbmlUGm5FPSgBrULUjLmhVoAJCD0qzZxbiZGHHaokiM0pUDpWoIlWNAOAv61LAaFz0pdgqQJnrxS4GM0gISQrAEdaaEwM9asGMGPaevY1HtOzpQBGyg04LnpTtop5XHSgBgANDAmnKgzjNGOM0mAjc9KNnOKUID3p2DjPei4EW3jNO20/A24puDQAipgZqK42iLHf1qweFwazriQs2B0oWgPUbg8sp6Vdtb9jhZep/iqKzj48xhwv61IumyXCu8Clgn8IqnyyVpBFuDujUjmGAPvKetXLO7utNlMlhOyqzbnhI+V/b2/CuYt7qSElWztHVT1FasFyHGVbIrlnScNjpjUjUdmeiaVr1lqkShT5VwOsMjYP4ev4Vp15e6JOAchZV6OvGPoa6DTPFctpG0OrB5UX/AFcyAMcehFOM09GROnZ6HYevtSYNQ2l1Fe2kVzAMxSjKhu9TkgZz2qyBMCm7RTsGjBpgR7KNlSYNJQBGyA0ySEHpU2DRg0AUjCyf6ptn6ik8wMAs8e3HccqP6ireBSOm7uKALdnrl5AuVkFxF6OckfRq37TXrG6dYGdoZ26Ry4G76Hofwri3tl3b4sxt6j/DpQJ3XMdwglQ/xAD9R3oA9G2n0P8AjSc+hrkNP1e5t49tvOJI/wDnnKSSPp3rdttbtZeJGNvJ6Snj8+lAGlSM6RxszlQmM56AfhRkHuOenvWb4ghll0WZItxbgsq9SM80DSTepXbVNIWT9xfm3kzjgEr+WMVoRXbhBJIBJGek0BDL+XWvNoYPtDbWdVbGfmxipdO1W78O3wKuTalsSQ5yMe1X7N2uaumuh6bFIk6B4mDqfSuk8PTCfSg6/d8xwPzrjjbWt5GsygjzF3BoyVOPr/8AWrsfDsEdvo8ccQIQM3X61MdzBmrRRRVkhRRRQAUUUUAFFFFABRRRQAUUUUAFFFFABRRRQAUUUUAFFFFABRRRQAUUUUAFFFFABRRRQAGvC/2hf+Pjw/8A7tx/OOvdD0rwv9oT/X+H/wDduP5x0WBHile3WRD2ykdCob8+a8Rr2+x4tYv+ua/yrCvsjnxT0RMvzVLjApq089K5zjEooooAKKKKACiiigAooooAKKKKACk+YjKhWI7YpaKTGTJeXMCAQTunqoPAokvbqdNk8zupB6tUNGKvmFqLE7QMGidgw6FTjFSy311Idk1xK8bDpuqHFGKHLQd7qxK97cPD5Jnl8rGNu6odzAqUBO3p60uKSk22DezLa399FgpdSgf3dxqCWWSaUu7yM/XJbpUdFO7Dnk1Yne+uJojFJM7IAOM02K7uYF2xTyxpnJUN1qKii7CXNvc7PwlNbmylRGEcrHqT1NXbHT7myvXuLnUxLDydu48VwKsV+6xH0NL5kh/jb86tVLKxtCs4xsa/ibUIbzUc25JKkYdTis1tQvGyv2mUpjaRuNQUYrO7Mm73JheXMURhjnkVB23dait7ie3YvG7RMeN2aTFGKLgnrce11M1x5zyOWP8AGDU7anekFBeOR6EmquKMU+YpTsxSWz+8PzHvTenfNLSVPUjcXNGaSinYdhaKSlpCCiiigQUUUUAFFFFABRRRQAUUUUAFFFFABRRRQAUUUUAFFFFABRRRQAUUUUAFFFFABTTTqaaB9Bg61Tj/AOPuf6Crg61Tj/4+5/oK6MN8YP4TsvD/APyCn/3jWRdf8fLVr+H/APkFP/vGsi6/4+Wr1znnsiCiiir6EMKKKKQBRRRQAUUUUAFFFFA7BRRRQybhRRRSH6BRRSUXBrS6FoooouGlrhRRRRcVwoooouFwooooFcKKKKBphRRRTGFFJS0riTuFFFFFwvrYKKKKYwooooAKKKKACiiigAooooAKKKKACiiigAooooAKKKKACiiigAooooAKKKKACiiigAooooAKCOM0Uh60AZXiIZ0O/P8A07Sf+gmvGK9q1/8A5AOo/wDXrJ/6Ca8VrkrrVHp4L4We7/s+/wDIN1z/AK7RfyavZ68X/Z9bFhra+ssX8mr2isDrFFFA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8AJUtZ/wC2H/oiOuHruPi//wAlS1n/ALYf+iI64egoKKKKACiiigDc8F/8j14e/wCwnbf+jVr7Dr488F/8j14e/wCwnbf+jVr7DoEwooooEFFFFABRRRQAUUUUAFfCjjBweDX3XXws0TPMPM+85zn0oGuw0f7PJq7GS0ee9R7Qse3Hy0sJIPPSrhN3sFalyx5h0ig1RlAD1oODVK4UAZ79KqojOm+hCnL8VZyaRYvK7fNS5FYo2aDIoJA60mDRg/xUyWhh4oJxT8BfemMc9qBBTMin0m0UANyKWk2n0oJA70ANZc5yc46Guo0DVTMhtrhsyqOGPcelcwRjrSB5IpEkjJDKcj29qAPRw3ltgcirAIIzWPpOpLf2wyQsq/eHetNSR/u0mBzPiW22XC3Sqdsg2kgd6wq77ULYXtjJBwCRlT71wTIyOyMCGXqD2ppgJTcGnUVSYDaKKKYBS5FJRQBJkUZFMyKWgCTIoyKbkUuDQA6iiigApMilptADqbS5FJQAUUUUAFFFGDQAUUUUAKpxUc3IU+lPpsgJSgBg4qWoql7ZoAY33s0rruXFI3NPoAiQEHB6U5+KfgU2QE0ARgg1MgNQKDVlQcZoAKljiLsFUZJ6CkWMuQFGSa2La3S3Vc8v/E3rUt2AbDbpDCCOp6mpdnOO1PwOV9KXBxmpuBEVIOCKNo2VIwJbIppBBwRxRcAALZx26U2RdrADoakwVpfK3Kw7DnNFwINo496CpHapdnJHp0prUXAjAIbJoAJOO3WnsDT1T+VAEaxYGe1KQRT++O1OK56UgI9lG3jNSYPHvUMsgRcZpoCC5kCnANUFBZx70+WQu2amhi8sGYjgdKYFiNdihPXrW7oSlVkHAA6Z71zNhc/aNzPw+/BX0FdhpsYS0Hv3qJlRK2p6PBfAyKBHN2I7/WuWkS4sLkpIpVh2P3T9PWu7cHGap3VrFdxNHOgYdiOq/SinV6S2JlDqjnbe9VzgjB9K0ElUrtIDL6VkX2lS2UgZcvCf4x1ptteFCEY8HofWpnQT96JrCv0kdLY6nfaMoNpJ51tnDQScgD/ZPau00vVrTWLYTW7qGAy8bH54z6EV55BcDGR09KsI0yTrc2kzQ3CfxKeo9D6/jWKnyu0jV0+ZXR6V2z265NFc9pHidbqRLS/QQXOPlkH3JP8AD8a6HuR3Ayfatrp7GLTW4U2nU2lcQUUUUXATaKMGloouAzZTTGD1FS02i4FVrcZ3KCreq9actxLF8rqHHrgA1YwKaVB6ii4Fuw1OS3z9mn+U/wDLN+VP1U9Pwrct9bt5gI5g0UpGBu5UiuTa3RuuQf7w60CS4TAO2UD1p3A1NV8LR3Ba5sJFUk5KH/Vn2B7ViHwrqUrBJYkVSeWLg/1rStL14/mgmeI/3Cc//WrXg1wF8XEO3/aXn9Kaky+d2saVjbi0s4rfOfLUKD612Oh/8gxP94/zrkoLiC5UNDKrg+h5/Kut0MY0tP8AeP8AOnHczZo0UUVZIUUUUAFFFFABRRRQAUUUUAFFFFABRRRQAUUUUAFFFFABRRRQAUUUUAFFFFABRRRQAUUUUAB6V4X+0J/r/D/+7cfzjr3Q9K8L/aE/1/h//duP5x0AtzxSvb7Pm0hx/wA81/lXiFe32P8Ax6w/9c1/lWNbZHNitkWQKf2pKMgEZ71zHIBGCAepoPBwetLgrksVY9hmkJGB8oz6E0AFFKSVXsM+nNJQAUUUUAFFFFABR3xRQDg5oAPX2op0UbzSBYkLFvQUhV0JWRdrjqPSgBKKKKACiiigA7E+lIeme1PRHkYIqFmJwoHeiRHiYo6lHB5BHSgZHkE470uKn+xXADMbaQgDO91IGKgyC3AP9KorlsFLSUtJiYUUUUiQooooAKKKKACiiigApO+KWlSKWXIiidyOuxc00UhuaKkeCWHiSKRQRn51xUdMYUtJS1LJYUUUUCCjqcUUfyoAOufaipJIZYdpkiKbhlcjrUf1oAKKKKACiiigAooooAKKKKACiiigAooooAKKKKACiiigAooooAKaadTTQPoMHWqcf/H3P9BVwdapx/8AH3P9BXRhvjB/Cdl4f/5BT/7xrIuv+Plq1/D/APyCn/3jWRdf8fLV65zz2RBRRRV9CGFFFFIAooooAKM0hBPSkXg80AOPAz2o/wAM11mi6RZXuiPPJCHnG4Ak/lXPafZm41KO0kUDLbTjnipjNO5s6bsinnnFBOOtdf4g0KztdLaeCDayjORms7wzpcGoSu10hkiUYwR3qVVTTYOhqkYJOASegpRyM1f1WG3i1SVbfasXTGazzu27t3ANVGaZHK1LlQZBGe1A5OO9G4Y3hjt9MU3hQCCcmqbSFGL5rIcTgc9qUqwXcQQM4zikCkOMgAnvmu08QxrH4YjKqqncvOPaoc0ioUuZO5xlDfL14pGMbdCexJxQG6tnKGq90zWnQX19qCCBk96TaCCBzmkwB1x0x1o91Cb8hQc0Z5x3pFxtOR+dC8r1Io5kOWivYdQeOtJy3Ab8aQBmG3CnHcnFNSQX02Hds9qMikUMQeQAO1AwwJD8jtT5kF/ICQBk9KMihAJMlv1pPlzgip90L26Du1J3xTfl5ycemKVemSAPej3egb9B1FFFMAooooAKKKKACiiigAooooAKKKKACiiigAooooAKKKKACiiigAooooAKKKKACiiigAooooAKQ0tIelJgZuv/APIA1E/9Osv/AKCa8Vr2rXf+Re1H/r2k/wDQTXitc2I3R6eC+FnuP7P5Pk6wP9uM/oa9trxH9n//AFesf70f8jXt1YM6+oooo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AMlS1n/th/6Ijrh67j4v/wDJUtZ/7Yf+iI64egoKKKKACiiigDc8F/8AI9eHv+wnbf8Ao1a+w6+PPBf/ACPXh7/sJ23/AKNWvsOgTCiiigQUUUUAFFFFABRRRQAV8Q38SnawOMDivt6ik1cadj4X+1ShcYQ/hTreUmTBHFfc1FUnZhOTkrM+JWU+lVLlM59jmvuWiqlPmM4xs7nwxLMPxpqcjJr7poqDVyufDNI5Ffc9FAmz4WamnivuuigR8J5FG4etfdlFAHwnkUxkB71930UAfB4yetKOelfd9FAHwpbXEtpcieFiGHUetdtp2ppqVuCjBZB95fSvrWigD5ZBMb89K5rxHYmKf7WvKSY3Y7NX2XRQB8LUV900U0wPhSivuuii4HwpRX3XRRcD4TyKdkV91UUXA+FcinbjX3RRRcD4X3Gn5FfctFFwPhrIxmmkgV9z0UXA+GMijcPWvueii4HwxuHrRuHrX3PRRcD4YDAnGadketfctFFwPhjcPWlr7moouB8M0NyuBX3NRRcD4U74qQEMuBX3PRRcD4XII60uRX3PRRcD4ZpHr7noouB8KICelW4o3kwijLHoK+4KKLgfHlpZJaqWcZc859KdtIkxjIr7BopPUD5AK4Zie9Gw7M19f0UrAfH2RnFOGT1FfX9FFgPkBlJ7U9f9WD2IxX15RRYD4/cEv6UNGT2r7AoosB8fMmSQO1KoPPtX2BRRYD4/IAGaPvSY6CvsCiiwHx1eXUdpHmQ5Pbiss3iTybsfhX2zRTA+J0CYJZhge9SNcoyBdyhR05619qUUAfEkICatD5XPmjDKO3vXaxyiPbg/KO1fU1FTKNxp2PmNJFdcZqNgTX1BRU+zHzHy1wVKEAhvvZ71hajoWSZrPgZ5iz0+lfYVFXFNEtJnxPHO0JIJ4HWtK3vAwyGr7GopVIRn0KhOUT5I+SePDdO2eorV0/xFd6ZGkN0v2q0U435/eIPr3r6iorONJx6lyqKW6PDbO9ttQhEtpOkqH+6efy61NtPpXtlFXyGdzxPB9KMH0r2yijkC54ng+lJXttFHIFzxLPOKTB9K9uoo5AueIHiivb6KOQLnh+DRtr3CijkC54W0KsMkHPtULpcRJtjlyP7rf4171RRyhc8Cg1F1bbcr5U3Z04H6V6/4One48OwyyOXYu3J+tb1FNKwNhRRRVCCiiigAooooAKKKKACiiigAooooAKKKKACiiigAooooAKKKKACiiigAooooAKKKKACiiigAPSvC/wBoT/X+H/8AduP5x17oeleF/tCf6/w//u3H846AW54pXt9jxawk/wBxf5V4hXt1l/x5xf7i/wAqxrbI5sVsi7GhkdVXucA1t3fha4t7A3TToygZKgHNYiNtdGwMoc4JxW5deKJruwe0+zou5cBgxrFcpzrlF8K29vcahOjokhWPIDDPeo9ThvHAjayhjDPtUqoyak8J3EcN7OJpFQmLALcDrRBZS22qQTy3MTKZx8scgYt+FWlFo0UYtDT4bdB5X2yI3Gzf5RU5qtJosqWKXXnIVaQRkAfdOcV0rxC18TPfy3ESwiIgIXG7p6VB4ent723vY2+aJJmlwfqTT5IhyRMh/Dlwt99lWZGITe7AHCL6n8qkh8NG5gaeG/heBRkyBTirdrrMU+tXhc7Wmj8qNj93Az1Pan2kSWvh+4sFu4TM4y3zjC/Q0csB8sCgPDim1Fz/AGlB5J6NtNVn0VhYxXcdzHJHI+wYB9cVp2s63fh57ZJo1kQ42yMFA+lJEySeG7e3SWJXhl3NufHGT09aLQC0CBvClysqq08YjKbmkwcLxmoV8PMIy895FApbahYE7vQiupm1C0mjS0+0IDJF94MOMDvWVdLDqFhaww3MaG3kIYMwG7GOaLQHywKlno99Y6skMcsXypu3lTgisW9Ltfy+a6li3LKMA12H9r266yltvQoI8GQt35rlNYgMepvmRPKZtwKHNTLlWxLUCa50WS1ubSFp0JuRkEA/L9asp4bZr97M3sSyKARlTyK05zBqE2mXaXEIWHAYO4U4z6Ulre2s2u3moCUBUj2gHjdx2/KklEajAzJvDwgtJLiS/hCRsVPynrTf7A8uyiup72KGOX7u5Sf5Vfjkjv8Aw/LAJI1JnaQq7YJGc1LcSyyWFsthdW6ArtdHcDHHbNO0Q5YGXZ6fNBDLqdvcxMtq+BlT830/Org0qa41G0vbmSJ1uXBKBe1LpyxSaHqGmyzoJWbhmYAHp3qabUINOTTLYyhzEwLtGd2Bk07RC0DQSC9fXZY3jJsTHtAJGBx6Vy9zpL/Y59QR1ESzGMR49GxW+kkVvq02o/ao2jKcL5nPT0qnazw6po1xZiZY3MxcbyF6tmnaI24spJ4bkf7KPtUYNwMgbTxxmmQeH55prqMyonkdWIOGrQ1LUYrWTTYIpVaS3wHZTnjGKvaxqNvb2Dm3dXe5fLYPK9/6UWixWgY0fhtz5CzXkUMswysbKc0xPDlwftO6VFEAySR1rYuHi1O70+9W4hREUeYDIARz6VJFqVtcXOoQo6xhlwsjHAPFLliFoHGxRtNcpCnJZwufTnrWtd6AtmGEl/DuAzt2nmqkUSQasnnFGj3j51bPetvWRc3W5Le6tmtQueZBupcsSbRsyjH4ZuZYraRZU2zjPT7oxnmnw+GvPaVU1GAmL73ynityz1O3g02wtjLGBKm0sW+5xVCzWDSoNSm+0Ry5BCDeMt0otEvlgZ1z4fFvaLc/b4WRjhMKfmNSp4WkYojXsKyONwQqc1d+0RzaNYSLJCHibc8RccDJq0Ft5tai1FbqLyTGQylx14xVWgK0DE/4Rub7XPbi5jzCm8tg88Zq74XheKO7mmxHARsWUcDOavJcKNUumlngKzR7YyJBxwetVNofRZrETwidX3AGQBSCR3oSgCUSjqWk3jX9tG1y0sU5wkpJ21WvtHisA4l1CHzF/g2nJrb+1WqNptlLKC8fzPtOVHB71R1xby6lkf7RavbDkASDdii0QtEqy+H5ob23tmnT9+u5WxxU0fhsyXbWov4fPAJ2bTnFatyILq8sLr7TCEgUFsyAEYx2qpY6lbzeKZboOFjCldzcDpii0AtApx+HvNeZYr+F2iBLAKeMdqr2eiT3mntdpIow+0IRy1a+mmG01TUVluIszqSj7xjnNWtIuYtH0WRZp4pG8wn7w5zjpRywC0DGPhub7Z9nW5jZgu5yAflHvUdxoUkVi13b3MdzGvXYDx+ddBFJa219N/pMYW4X5SWHBrPBi0rRruCS5SWS5bA2sCFpcsRWgUvEIuY47L7RNE5KfKqKQQOKxa6TxL5U9rZTxyxOY4xGQGHfFc2Bjj0qJpLYiaXQKKKKgzCiiigAooooAKKKKACiiigAooooAKKKKACiiigAooooAKaadTTQPoMHWqcf/H3P9BVwdapx/wDH3P8AQV0Yb4wfwnZeH/8AkFP/ALxrIuv+Plq1/D//ACCn/wB41kXX/Hy1euc89kQUUUVfQhhRRRSAKKKKAA57UgHPNLRQB1ng+5Lme2JAQAED607SbEL4mvZCMCMlhn61j+HJxBrUGThWyD+XFdzNDHam5u8Abo8E1yzunp1O+iueF30IbqRNS0y9hj5K5Ssnw4PsWj3dzIcoTux6AcVH4SuyzXEDnJf95/SrmuiLS/DjwAZ8w7OPfNSlZ2NVaUb9jI8P6XFeTz3twmY9xwG5zWrby6Ve3j2S2Ko3I3bRg4pvhO5V9MeMAbo+gPelbVtQW98mHSkLAn5ySB+eKHdPQUYq1zButNtrHXvJuDttiA24dB7Vsw3+jfbY7OKxWUH/AJa7RgVXSOS/8VI2oRxxsqgCNW3ButbV1dy22pRW0NirI3WTHSqnJ6XIhBJto5/xTpUNq0d1CAu4/d7Vs6vZyX2h20EYyWZMn2qt4y/48oCepYDFaV3e/wBnaTby4zlkU/iKjmZooRTa7mRqqadpGnLb/Z42nZcZI6Gn+G7O1utCMs1vGSrsD8vpTPFGnre20d9H8xABOKseHD/xS0rAY+Z+Pwqvs3M1Fc1ktB9hJpOpTy20VrGGjH3sDmueuNFz4hFqi/IW5I6AVZ8HE/2pMSuNy/1rRNwtv4ufzCAGG0VTVpNE2vHVDrttL0sxwPYecxHJAHFUPEulWwso7y3AiQlQQBgDNbOs6heWbp9m09LgMOpzxWVrl1qF5paRzWkMcbkZG85H4VKuXJR5bF6GysbDRo53tFuCVB4AyaxNQXTb+7sxbKIWlbDrjG3jvWlYXep6fFDbS2omiYDaRk4FHiTTxJPZtbKEmlY57YwM007MTiuUt3sVhpMEQbTxMG4LADiudns7W/16OGywIyRu28YrodPvL5pfsl7ZqVA4fk5qKSK007xPblAEEqc/XNCkDitBb19K0URQPZCZiOW2jIqh4k0u2GnpewIEQleBx1ra1i/vbOVGhsUniPfqf5Vka5ealc6OUuLKGKN3ULtck9fSpV2Oaity7bWdlY6LFcPZLcHaCeBmsDW5tPnWGWzURu3LR4+7Wtp1zqthDDBcWiyxHgbSTgUzxfaQxxW9wkYWR2wcemKuGkjOaTpto5Siiiuk4gooooAKKKKACiiigAooooAKKKKACiiigAooooAKKKKACiiigAooooAKKKKACiiigAooooAKQ9KWkPSkwM3Xf+Re1H/r2k/9BNeK17Vrv/Ivaj/17Sf+gmvFa5sRuj08F8LPcP2f/wDV6x/vR/yNe3V4j+z/AP6rWP8Aej/ka9urBnX1FFFA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9K8L/aE/1/h/8A3bj+cde6HpXhf7Qn+v8AD/8Au3H846AW54pXt1n/AMecX+4v8q8Rr26y/wCPOL/cX+VYV9jmxWyLfXGecUuQCTjntSUDrXMkzjSAnZGBgsT371LDO9rOk0SjejBgG5waSO3kuWJhidyPQU6W2nhUSS27oT1JBq9UaaoLy8e/uTcTlfMIx0qax1KfT1lEAQCVdrZFVjgLnAbNMpcwuYBkNnNJj5cf5NLRRdsNWIBilHbuB2NFFGotRMdTnk0vb39e9FFGorsDyQfSkxnOSTn1paKlphqBAOM44pQxXIyNuRjFIOtWrKxuL6Zkj2jaC3X0ppMpXKpO7g5BBo69h/hTpEdZG3kHBxwabVWB3HYJU5JAx37/AEpvyqQSCoK45q5ZaZcaj/qfKVgcAM+C34VA1rMbs2ka7LjO0huBRZhqRMVceh9RQ4LDJ4PHIq1fWc9hceXMUztzwaqnOfwpai1DAweBkgDPejJ5yc5ooou0PUAMMxAAyelAJGB1A7UUUcwagck9ePTtSAY6ZFLRT3J1vYdgkZ2lwOfpTQVWTC8jGcHsaDklUC8t/EDx+NX59HuobFbo+XJH3ZGziizLV7Gds4Iyeepp3bA4GMcUUUtRai5+mfWkYcYJ5HOKKuDT500/7axXYTtHNGotSnnc24E4xQec+4xSkOqjlcH3pKNQ1DHPPP1oPP09O1FFGo9Q4LbsDpjFKTlQpGQOg9KSijUNQ6nJ59M0pORggY9KSijmDUM8Y4xS0lLRe4gooopAFFFFABRjNFOjjeaRY4/vMcCgBu5cj0IoGcDPWrN7ZS2dx9ncruX3qsd24hsfhQAUUUUAFFFFABRRRQIKKKKACiiigAppp1NNA+gwdapx/wDH3P8AQVcHWqcf/H3P9BXRhvjB/CdjoHGkv/vmsq7/AOPphWroH/IJb/fNZV5/x9tXrnPPZFeiiir6EBRRRSAKKKKACiiigB0UjQzLKh+ZTkVrXXia/u7ZoJDGEbrheax6SplBPUtTko+6W7DUJ9OuDNARuxj5hkVPqOt3eqRrHcFNqnI2jFZtFOUFuN1JctkWrS+uLKYSQvg+nY1qN4t1JgR+6Ge4WsKipcExKrNaFj7dcfbftZkPndm9K1P+Es1LZtzF9dvNYdFPlT3D20oo0NQ1m61KJI7jYQhyMCnXeuXd7Zray7PLBBGBzxWbRRyRD2k3I07fXry3szago0Zz98ZNFrr13aWb2sXl+WxJOV55rMopciBTmupasNRn06fzYCN2MfNzSXV/Pd3n2qQgSZz8vFVqKfLrcHOaVrm3D4q1KGMKGQgDGWGapX2r3eoMpmcfLyAOBVGilyIJVZW3ZtQeKNQt4ljUxkL03Lmqdzq95dXCzvJhlORjgCqNFNQiJ1JcpuDxXqQXb+6+pWsqa8nuJzNI5L7twPp9Kgoo5Yg6ktDah8U6jAmwFGH+0uap6hq13qWBM+ADkBeKoUtLkQ5VZdWzag8UajbwrGpjIUYyy5NUdQ1S51ORXuH4UcKOgqnRQoJO4vaSa30CiiirJCiiigAooooAKKKKACiiigAooooAKKKKACiiigAooooAKKKKACiiigAooooAKKKKACiiigApD0paQ9KTAzdd/wCRe1H/AK9pP/QTXite1a7/AMi9qP8A17Sf+gmvFa5sRuj08F8LPcP2f/8AVax/vR/yNe3V4j+z/wD6rWP96P8Aka9urBnX1FFFA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C/wBoT/X+H/8AduP5x17oeleF/tCf6/w//u3H846AW54pXt1mcWcR6/Iv8q8Rr26y/wCPSH/dX+VYVtkc2K2Rfij8yWJQcB2AOetdVf8Ahm0t9MeaNn8wLkktxXJAkfP/ABKeKuy61fXEP2eSYlMdKyTMItWJ/D99JaakgUGRX+UqvatDVrUnXIbW5upWtrg8KG5X61T8PX9np80k1yWGRgYXNOlurKLUF1BbyeWVZAWDx449qtWe5aatqTx6LaN4hfTv3nlLHuDbu+KSfR7ZtMa5h3bln8orn/axVp9a0tLyXUomlM7JtClO+Kq6Lrdtai5S8ywdxIABnknNHLEpcpaPh/Thex2zSOJPLDFN3LH2qhcaZBJdwW0drcW8sj7R5jggj8Ks22vQDVbu5mDGKVdikLkqP8mq9hDYjW7J7O7uJpTLyJEwMYPenyxHaJbGiadNdzWERkW5Repbg1EdEtm0+2nG/e8wjYA9s4q3dX+naRq19dK8kl2BjYU4HToaf4duzHpN483z+S3mKD26mi0Q5YldvD1nHeT72f7LBHu68sSPWol0jSm0x9RXz2hHGzfznvUNnrsMst0l8zeRdAhSBkrjP+NTNqOk/wBjtp8byiMcpJs5Ld+KV0TaI5tN0mPS01BYrhlYfd3jioJ9JtDY2NzCJFa4ODubIHWmpqdjPoQsbh5EZOFIXOam/tLTpNLsrZmkD2/JG3g9aE0FolufwzZ2rNczM/2ZUzgHkmq0dlaadDC1w04a5JAMb4wpPf8ACrc3iaxuc2zh/szJgtt5B+lU5NT06+gh+1yyxm3b5diZ3KDxVXQ7RM/XNLGnXSiNiYHAYMTya1bTw3Bd6XBON4d+WOegrI1vUk1G6Upu+zKoCjHP5VsWfiO3tNKghRmZ04YFe1TdCTSkQ2FlEfE0a2IcwW5y7k5zU2sWanxPaE5Ecx+8vBHNN/tbSrP7XNZeYLmZMgFeOvrTP7esZ1s5pmkFxbtlhs4P40XQ5tMeNHhu9fntrkyuAmVJbk8VBaaJbTWN3IfM3RMwRd3PBOK0dOuLW81yS6tpZDujO/euNv09aiGp6RZW1zaCWYyOzHd5fcmqtELRKy6NYWlpai9MhmujwVbAWquvabbaU0cSEl3X5yTwPcVcbVtLu4LQ3LyrLanoqZDVMxstf1aKfLERr+9QjjFTK1hO3Q5QAAfKdw7H29a62XwxaRCOdmdbYQlpSTyD7VzN6IFvp/s+RHvwgHpXTTeJrOUR27b2tjCVlyvOfapVhKxT/srTbWwN5cCZonbagDc4J61IfDtudVtUjZ/sc8ZIyfmyBnrQ2paXd6eLOaWVY0bchCc4B6UreIrVNQtnjVzaW67QSvzZIx0q01YaUSK00izllv4A0gaDJA3dvetLQrAv4dkjYjZcD5Aapf2rpVq91JbtI0tyfmJTtmnN4iht7m0jtQfsca/MCOad0P3SCx07SrnTbqeaK4Q22d/zjn6Uiadpi6fJqLrMbbICLu5NSx6ppiPexebL5Fwpz+76GoYNQ00abLpU8kphDBo3Cc0XQrombQLOVrWW38z7PN9/Lcilj0qCXULqwllnEUSbo0L8E8/4U2XX4YmtYbMt9mi/1hYYJ/CntrOmQS3V7A0klxKgUhkwB/nNJtBoyC20S2h017vUS+VPyhDjNTTeF4nvrcW7MLeQbmyeRVuL7K3haE3byBGwcquSKrTeJ4Ir62+zhmt4xtYlcGloO0SSy0TSb6eWNPNXyjhst1NcrPEsVzJCGwquwAPU811NrrGlWcs7RyzbZuWPl9DVW6sdOj0eS7AMkrvlWf5TyfSiVrEztbQoaJpn9ozt5hxFGMuO+K1otK0eaznnjS4zEcFd/J96ydG1NdOumFwD5ci4Yrycdq0H1aytdPmg06SRpZTks6Y2ilC1hQtbUbdaNZwGwKeYBOcNub61YHh+yN7PbDzd4TdHluopE1nSbu1tEuGm3WxyP3fU1Ti1zOvLduD5JO33C09C7RJodDsxpcc8zSBmm2HntnFLqul2VgpKWtw4IG1w4xn6VNeeIoGurVbQEWoYtICvOc1V1G50u9umlF5cL02x+Xxn65oVgtElTRbG3tbVr0yGa4JxsbAXjjNSnwxAUuYC7faEG6NgeMe9Xb2Wzjs9PlvHdDGoO1Fzu4qvpmsLe+JJHRm8uRdu0iqugtEgg8NQS2tkrOwmc5k56jJ6VNb6FpF3PLbRmZXiI3ZfqPaoL7Wvs3iBWKkR252FR3XrU9tq+kW9xPIkkzSTDJJTG0UroWhRi0uyjs57253tbxyGNAhwTg461cGj6ZH9iaLzx9o5Rt/TjPNV01LTmsp7CaWUQM+9GCZPJyaS41y3S5sVh3NDbjCkryeMGi6C6F/sUXWu3KTPIIYBli7ZZl9jUtro2mXtlLdxiZY0GCpfnNIus6fBqk9ykksiXAxJuTGwe3rRb6jpFvp81nHNORKMlzHg5paBdGLp9nDc6rHbPu8l2x15/Ot+88NWdmsrSSPtchYQDyD7/jWDplzb2WpxSMztEjZ3beetdBc+JLG5WZZlcqhDQkLyT7+nNCaBcrIl0LTYriG1uGla4lXJKNgLxxxR/YFmNWmtSX8uOEMCDznmj+2tOnu4LyR5I7iNcMqpkMPrThrunLqrXYlmKTLsIMfSquh2ics6hJWQD5VOFJ7ikqxei3+1M1s7PGxz8y4xVesJbmEtwooopEhRRRQAU006mmgfQYOtU4/+Puf6Crg61Tj/AOPuf6CujDfGD+E7HQP+QS3++aybz/j7b61raAf+JS/++aybv/j6Y9s17MWc8pcqIKKKTI9aSd2Qn1FooPBwetFVYduoUUmc0tFhMKKBz0o7Z7UWFoFFOSKSU4jRmPoBmmkEHBGDnFBXQKKTIBwaUc9OaGgCiijp1pWM3cKKTIxS0JFXuFFFHanYNQopMj1paka1CiikyPWgGLRSZHrUvky+X5nlts/vY4qrC1I6KDwMmgnHWk0K4UUUUuUL3Cigc9KO1BeoUUmR60vbPahBsgoo9PfpR0qrE8wUUEgdTUhglEfmGNtn97HFJoE7kdFHbPailYYUUUUWAKKM0d6OUaCikyKOCMijlsS5a2Fop8cMkxxHGzn/AGRmmEEEg8EcGgbTCiig8HB60CswoooosO4UUU9IJZELpGzKOpAp2GkMooPGM96KdgYUUdz7UE460iUFFFFAwooooAKQ9KWkPSkwM3Xf+Re1H/r2k/8AQTXite1a7/yL2o/9e0n/AKCa8VrmxG6PTwXws9x/Z/8A9VrH+/H/ACNe214l+z//AKrWP9+P+Rr22sGdfUUUUCikAUUUUAFFVtQ1C00qxlvb64SC2iGXkc8D/E+3evKdd+NyRyvDoWnLKo4FxdEgN9EHOPqR9K2pUKlX4EJtLc9for54l+MHiyR8rNaRD+6luMfrmo/+Fu+Lv+fy3/8AAdf8K6f7OreRP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l+L3i5WBN1bMB2NuuD+VbWlfG/UYpAuraZb3EWQC9uTGwHc4JIP04pSy+slpZhzo9vorH8PeJ9K8UWRudLuRJtwJImGHjJ7MP69Djg1sVxSi4uz3LCiiikAUUUUAfLHxf/5KlrP/AGw/9ER1w9dx8X/+Spaz/wBsP/REdcPQUFFFFABRRRQBueC/+R68Pf8AYTtv/Rq19h18eeC/+R68Pf8AYTtv/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9K8L/AGhP9f4f/wB24/nHXuh6V4X+0J/r/D/+7cfzjoBbnile3WX/AB5wf7g/lXiNe3WX/HnD7IP5VhX2ObF7It0DAIJ7UUfwnPSuZHIthcNtORnPSlXKlt2Gc9j2rQ0TTU1SeSN5CCibgBUsOirJpN3dfaH3wk4G2tOVstRclYzre3lunMNvGZHHLbewpPJl88Qqq+bnHSuht9IFnFCkl88FxdIQAqggg+/brV7TdAj07VlzPvkVCTuA9KPZyLVJnLzaRf28RlkgkQD1PWqscjQyq8bOjIcgg129pa3DS6mZpYmjYEoquGIHuO1ZEfh+0+yWt3PeuvnjgBBR7NjdN9DnpHeZmdyzuepJ5NPW4lSJkjldQ/DLng1s/wDCOz/2yLUSfuR8xfvtqX+wdONvNdQ30jpFkMAg4NHIyeRnO4AXBCmk3KRtAyf5V0b+H7KGGGWa8lBmICAIO/So18Ov/ac1vJIBFCm92HXBz/hRqTyMwAozzkkHNA5FXr22t7ZRLZXAkhcY+bAOfpVEdKTbE4sWiiipuybMKKKKdx6oKMZGKKDnHHWncLtk8Fw9tIZYpyrEYxmoXJLFmOWJyTTdoByBk0uSRk9amzFZhT4biaFmaCQpkYb3plIw3YHQD070WZS0EAHTf82cn3p1JtGAcc0tGo7hRRRRdktBRRRRdiswooooux3YU7APykgKabSYBTaRzmmmGrJ2upjALfzmMS9FzxUNC8ZHbtRTuKzEPzKVDYJqSSeaaBYZJSVTtUbdOBzmlIUEkdxRcpB2pKB0FLRcYUUUUXJswowAQr/UH0oo/h29fek2KzJppp51VJZywX7gzTYJXjk8yF/LlHemAKEx37Gkb5iDjGKV2FmOkdpHLu+9zyxptKccYGPWkoux3aCiiii7C7CiiiquF2FFFFJsNWFFFFK7FZgKWkFLQAUUUUAFFFFABTTTqaaB9Bg61Tj/AOPuf6CrgGWqnEc3k49hXRhvjB/CdhoK/wDEoc/7RrJugTcMg6k1raCT/ZLAf3zWbIyLqO5vug816zv0Odq7Vx0mkahHbec9rIEHOTiqTAZAUYz1r0S91OyOjyfvUIKYAB5rzxnOGGB97INRBuzLrRiklE3vDmkW+qxTSXBbK8DB9KpavpqWOqR20TEo+ME+9bXhaTZpt8VIyqE8euDWhbQpqNrZ37kN5S/P+AqedpnRCknTM++8O2drokswL+bEg5B75rAh0e/uIy8MDYP3HPQ1073n23QdVlHzDzCE+mRTL8hdFtVvHkt3UgqYF35+tCnIUqMZI5o6TfmN3MDAw8sy8Co47G6ltTdCI+VnG7+HNdLoNy02oT2cxZ0lTKuRg4x6VNdrHpWlw2ZYbpLkH8C1P2juR9Xja9zL0eG9sI5ZW0+aTzF+VgR8vvWe8F1ZXEd5cxKY5GygYcE102oyXCa7ZRw5MQH3egPFR+IAbrWbOxjU8HcpxwKXOx+zSjYp63YJLo9tfQ26xkjLYFYVtZXF4w+yQu2BkkV3d60V1ZXdhERvjXAUdqyADa+EsQf6wnDEDkdaFNlSprmOcutPu7XaJ4GjB5Depp66VfzRCb7K23B9K6a2jE/h20+1ndJ5o5fg4zVbxJNPa3cXlErCUwPTpVe0Zm6ascqNwbZJGUKnvXS6VoNveWImu9yPI37sA4zxXPxb7mdY8bnkfovNdpeW81u2nxW7wJHA2WDSAHoaTmyKVPc426t3t76S1UH5G2LnqanGj6mqFjZSbcZ7V1N3psf/AAklpcBAVfDMw5G6mQSy/wDCZyxFiY9h+TsOBR7Rmvskcrb2FzNE8kMO9UB3nHStyxtYLHQmv5rcPKeAJOa0bVI449VWJlIIPGcc81GJol8JiSSEThDgoxx6VLmxwppMo6nYxXWj21/BAFfA3KnArFn065hu47drciSTlR2NdVczxL4XgKIsAl2lUByOopmrxF/EemsOcKOP60KbHOkm9DlZdNu0mEE1uySHlQOM1uXEV+mgLZ/YpVKkMXyMYrZMSS+KYy3RIT19eKz9FubufxFcC4YmPDAqe2OlPnZPskc3aWNxff6iFpFUkHHY025tbizkAuItgPZq6tmkXQr37MNsomboO26uUe7llYLI+7aOc1SmzKpTSsP+wXL2zXaQOIlH3uxpGsbuOyW8eFhC3eujh+bwbcYHDLx+lK6KnhK1jbJwcHdx60e0ZcKSOfh0e/nRJYLaQxnpyOamTR71bmIT27qjsFIPpmt/VN9vf6UsJKxnGVHfkVa1e6WLVrJQ3OcEfXFRzsv2aKci2VvrUOmfZoTEycsV56etY+oaJOmpywWkTOqjcAOgFdDcvD/wk0UD2atIy5EpY1PbyrLr98Q2SkOMenNJTaH7NPQ4xtJ1CzRpXtXZV6E4xUyaDqBQFLV2DHOSQcVvaG7XWm6g0rEsXIGfpTbVinhe6MbNuGee/er9oyfYROe/sq+DSKtuX2csfSrkt+2pWUOm2dvJ5qffXI5rTsHKeE5ZEJMpJ3HuetMuLOOyi025tISJpdu9hnvijnYnSSMNdIvpXl/0Z02DlDiooLG7ubeSeO3bZFwa7Rplj8Sy2/QTQgfjzVS5hGi6FdxswDTMdnNP2jF7JI5BI5JGESxnzHbAAq//AGFqewj7I5YEEYxVvwoFbUyZAHIXjPY1p6dNcN4nnSZ28rYcg9BQ5sSgjmxpd5LMYUt2L8FguMimXVhd2gVp4WRCSAT3rqNM3pFfmYBbdmceYDk9+lc/fNi3SG3mmntwSQ0iY5704zdxSgkrorWdjPeO0cULM0a7jj0pI7C7kt2nFs4hj4Y+lb/g0Kbu5Zuvk4P51qXqFVsUt1DWOfnI78mlKo72Lp0U1cxdJS90+3mb7DK29CVlyMVUg0m6m1KCC4TaJSZDxzjrW5ePcDxPaxxZ8orgjHy44q1Lexv4ngiACtEhBJ75rPnZaprqVh9hfWjpi28JTZwwXnOOea56fSLttTuILWB3VTjce1dPG8MfinyVsVD7d3nbj3FSRyM1xftIqi2BIMgPzD8KFNor2aOMudOuLBR9oRlQ8bzzzS22nXl5GZLSIyD7px2PrU97IqW7RW88s1uWyWkXB3e3tVzwu7f2sGbgOuSoPGa05nY5uRcxn3GkXsATzLeRSeMkjGa14k1C00M2q2MplkbG8EdCasWy7vFrxysSoUsob1qxpklxN4gufNzs6FewxnFDkzaMImXoWjlb6dL2PLxJuVH5z1qhdST6hcC0W1jikL/KqrgmumtNtzrV7dEkSQqQFHfrWPp+oXN94itWnwuJfuAdODU87G4RM8aJqZUhrN48HLMcciqTrtBjk+8DXZ2sssvi+6iaT90qkBc9+K5bV4wupzjI4NaQk3uYVIW1RVzk0UgA6jvS1oYhRRRQAUh6UtIelJgZuu/8i9qP/XtJ/wCgmvFa9q13/kXtR/69pP8A0E14rXNiN0engvhZ7h+z/wD6vWP96P8Aka9urxH9n/8A1esf70f8jXt1YM6+ooooFFIApskiQxPLI6pGilmZjgADqTTq4n4r6q2meA7lY2KveSLbAj0OSw/FVYfjV04Oc1FdRN2R47488aXHi3WHKOyaZAxW2hycEf32H94/oOPc8nRWzoGkLqMryz58iPggHG4+lfTQhGEVGOxyVq0aUHUnsY1FekR2lvEgSOCJVHYIKf5MX/PJP++RVnlPOI/yfieaUV6X5MX/ADyT/vkUeTF/zyT/AL5FAv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KNvCQQYoyD2Kiud1/RIUt2vLVBGU5dFHBHqB2oNqGaQqTUJK1zI0TW77w9qsOo6fKY5ozyP4XXurDuD/nmvp/w7rtt4k0K11S14WZfmTOSjDhlP0NfJ9ev/AAN1NxLquksxKFVuYxnofut+eU/KvPzCipU/aLdHrwetj2WiiivDNQooooA+WPi//wAlS1n/ALYf+iI64eu4+L//ACVLWf8Ath/6Ijrh6CgooooAKKKKANzwX/yPXh7/ALCdt/6NWvsOvjzwX/yPXh7/AL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pXhf7Qn+v8AD/8Au3H84690PSvC/wBoT/X+H/8AduP5x0AtzxSvbrL/AI84v9xf5V4jXt1l/wAesI/2F/lWFbZHNitkW6MFiFHBPeigjI9+1YI5GdF4Q2jU7pAwLCLlvxq2kumW+m3FimoIZZCSW54Nc1a3txZSMbWTbvXD4GarsBuYgH5myTjrWnNY2UrI6ue902+ayuWvYx9l42c5Yj/9VLd6zbRa5DfLcLJDIuxlXPycY5rlMMQOQMetJz0U4XuKPaMPaM6lb3TtOS9nhu0le4yBtzgCobm9tZtK0m3WYNMhGVH0rnCTjAOF9MU+OQxSCRfvj7p9KXtGHtGdxd30VjrkImYKksGC3Yc1kfadP0/Sry3guUned/8Allkbc565rBub25v3zPKXcDAJGKibGAM4P+zzRzh7Q6PU763uzpC28qs0bIrAfUVpXd/bWviC4guDtE0IXf2HXrXFxvJFKsiME2nIzUtzd3F1P58zlm7MRS5h81izqmjrYJHIJkkhblNgIrPXOORg1Ynvri6jSOaTeqDCjHSoMknJ60mzKQUUUVJIUUd6CcHHU0AFFKRgc9aTmgAooooAKSlppOBTRSFooPQFQT60Uxi0UnRc+9KeBz1zxUslhRQQQcHrRQIKKKKACiiigAoopCcKCO9AAaKU4DY5x64pMEn5cY96Cgooo+lABRSlc52YOPWm7hj3HWqGLS0KpIz0FFJiYUUUUiQooooAKKKKACiiigAooooAKKKKACiiigAooooAKKKKACmmnU00D6DU+9+FUYP+P2f6Cryfe/CqMH/H7P8AQV0Yb4wex2Ogf8gt/wDeNZF3/wAfL/WtfQP+QW/+8ayLv/j5f617KOeexExdogNuFFNJLcqB0xg0oHcA7aBkr8vrSiQy9ZapPpttLDEqESrg8U+x1u7sLN7ePYUfOeOmazfmUkNwewo42jkZByR7VLgrlRqyWlzQg1K4t9Pksk2FJTljjp/nFWF8RXQhSApE6r/z0XNZO4EHA25+770i8gkYx603BF+0a1N7RLya415JmCrxgheBio/E87vrLqHGyNQy/XFYm/n5GOfannLlWJG8dSW5pOC5hKo+WxrL4jvBDHhYmKLwzLzSjxNekxOY4DMvGdlYxPB3E8njilABcdVI5pumgVRl+31m5tr6e9Ta0s5wy4p8Gu3UXnLsiIY52svFZyDG5hgcdaZwQADk9zR7NDdZ2saN7q11epEjFIxGcgKMVtaPevqqSw3saPHEnDMOelcuwUk564xQrGMdWDe1J00CmyykhsL957UKVRz8xpL29nvrlpZXAIORiqu5Nxb5gTRuUKGYn8qfIhKq0dNous3N3eW9vKFKR8gjjH1puqazc2erzJCluGI/1uzn865vJGSm5TjtTSHL4LHGO/el7NFe2ZfstWnsjMYgr+a2X8wZFTRa1cReaoiQxv1VhlR+FZgG8tnluMelLtYEkd+go5UT7Rl65v5rx7fzTGIIyAqxjC/lW94i1V7K6gSJY2PlZ3kZYc9jXJ8LuwvzYGT60OXfLFt3OBk9Kn2auP2ztY0pfEF1NLHKwVdvQgYY/jTj4juiG2xQrI4wWVcNj61knlcY59acD8p3DH+0Kr2aJ9o+5padqt1ay+XGwcSNh1k5zk1Z8TW1tDcQeVGkcjKMhRWJjJBT5SO/rRl2k3OS7AYyTR7MpTXLqddZzPbeFJWCxs6jO1hkfjWO3iG7mg8swwlM/wAS/KPoKyDKxjKGRtp4xnrTtgJ2n5geQM9KPZoJ1JK1jRj166WFEZY5CmdrOuT+FMvdZuLyNVZYw4I+YD5x+NZpZjznJHt0pwGRvJ5PBIo9miXVkav9v3w2MBC21du91y/51HZaxc2l1NKmGMwwxYZNZxIQenOKTHocnNHs0HtWdb4ZfOmXTOVDM2cCsa31i509ZYQqeW78hxms4ySKuyJiufvAGm5KnKnIPXvR7MPbM0bbWLizaUqi+VIejDIqz/wkt6CoeOEoPu4XpWL1A2c+uaQAjv8AMTwvYD60+RD9q7F5tVul1UXrEFx0Bp2qatc6t5Qm2Kq84xVDGeTncDxSsDjBOc9/SjlRLqtxJba5ls5lmgYbx1HatGTxFdEE+XEGcbSwXmsgpj5sY+nNG0EAnrRyIam7GhZavd2QeBds6PyUcZxUV5qctxEqbFTYSdkYxjNVDwhZlHPAINDZJ4OOBRyIUptqxb07UZtKZ2gAYzDa27nFWItcubezNouGVuh9KzFyueepzThgKVxS9mgjUktDWbxJeeXtdIiQMBwvP4GoLnVp7plmkSNXQDDKMMce9Z55xnoKTbk5PPpR7NFe0kbB8S3bAsI41ZlClyvzfnVex1i5szLGCJFk5bzORWeVBXFLwAMDFHs0HtJFq61OS8jEXkxIg5yi4FQ21w9nPHPEzb4z68VEwLLgHApW5BA4zT5SOZ3L9xrNzPcx3j+TFInAIXk1aPiK+5kRIVc4OQvLYrFAAIIHI70YOS2fnPejkRSqs0l1+4F4brakTsNpUDhvrWrqVx9lsNPvkgiW7LbmCjHOK5gDbnBwD1owcKCzHb0yelL2aK9ozpfDty1z4hnupQAzrznt0rJ1njVrg4Ug+lUld0OVchsYJHemkZZmJJJ7k01GzG6l4WFwAeBRSc55OaWqMVsFFFFABSHpS0h6UmBm67/yL2o/9e0n/oJrxWvatd/5F7Uf+vaT/wBBNeK1zYjdHp4L4We4fs//AOr1j/ej/ka9urxH9n//AFesf70f8jXt1YM6+ooooFFIArzP43f8ilYj/p+X/wBFvXpleZfG/wD5FKx/6/l/9FvXRhP48SZbHhFdj4T/AOQXL/12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Xf/XF/wD0E1aqrqX/ACC7v/rg/wD6CaC6Xxx9TzuvSvgl/wAjnef9g9//AEZHXmtelfBL/kc7z/sHv/6Mjrmxf8GR9pHc96ooor5w3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B6V4X+0J/r/D/+7cfzjr3Q9K8L/aE/1/h//duP5x0AtzxSvb7P/j2h/wCua/yrxCvb7P8A49of+ua/yrGtsjmxWyLVIW24PapIVVpY1fOGbGBXYaloWnwaM86RbZFUHdmsVE5+S5ydraT3jtHZwyO+MnFPudPvbWMPPA6L65FbXg8k6hckgBfK4IOe9VnisptThjF3NMHl2tG64HX1qnDQ05LoxThlypJ9c0ldnf6Lp+nwzXUkG9AAEjUk8kd6gtrbS5tIS+NiOZPLIDHg5xS5BeyZydJXV3ukWsmsQ2cECxRBQ8jhskg9sVLZ6fpV7czwi2KeQ5Gcn5xjv6U1AXs2chjkEHJxyK1rPQWlshdyXUUKE/xA1c+w6fPoVzdRRFXUkKfStXfa6ZY2WnXYMonGen+fWjkBUzjbqJYrjy1ljmUfxKDUbMc7c8DtXVW+i2kOo3EU8Rkyu+Ic7Rxnk9qrRWtrPrUFk1nChOS3ly7gRj1qeRjlBs52gV01lpdlLrOoQNHuSMHYpONvNLYwadPpFzdtYIWtzj75+ajkYlTZzNFdDcWlk3h830VqFk3dAx4HNabeHbEQW9yY8RLFvlweTxmn7Nh7JnF5OcDoepqezh+1XQt0OCf4jW41rp8GnS6jJbZRnCpHk4Az1zVn+ybT7Zp8sSlIbgHMY6dM9aXIxOm0c5e2ptLiSBnDMhwWHeqoJ6Vb1VBDqtzGq7VR8AZz+tbM+m2iaVp8yxfPM4DnPXrRyMFBs5yiuql0mwTXILcwsImTOFBOTx19KztZihtf3aWVurMxCtHNuOB6+lHIwdNoxqv6do02oB5fNSKNBnLgkfpVvw/YwXq3v2iIMYo9y4PQ81oaWU0rQGu5xuSX+D2pqDCMWc7e20VtKojvEmyORHkD9arV2f8AYVhLfwTJH/o8qZwfXNULTS7MyX9zKhMVt8oiPAY4z1o5GVyM5zHy7geQeBV+70p7SyiuXlVzIM4HatpbLSZ9Elv/ACTDnKqOeDTL21srO30x2t/MEwAYFzzkCjkYvZs5gHI5NLXSarbWFnqEVilgB5ig+YrEkfhUmqWVpYhillbNHjgtPhs/Sj2bB02cvRXTx6fYWltafaLcSyXDAckjFTN4etIr24lYEwRpuEfbpnrR7Nh7JnJUV0BtLLUdGmurW3EMkbYIBJGM1S8P2ltd6kYrne4C5Vdvyk+57UezYezd7GZTQcA57V00ltZR31vFNZW6xyPtzHNu7d/Spk0O0j1C/llhBtIh8q5+lHs2HsmY9noz3VobhrqOGMHneDz+VULuEQTKkdxFKvqoNdkxttJsoLOZRKLhuF9BUCeHrZb64MkIMPl7o/m74zT9kx+zZyBGDij8cV0Vlp9jBplxqN3G0qCQoqY+7g1ZutK0+XRopoINslyQY+TwKPZMPZswdN0ttSkaNH2lI9x9+apsgSRlHLLx9a7vT7Sz028a2jj3Srb5aQnG7npWVcaVZyR2l6qNEksmx4l+bqT/AIUcjH7NmQ+kyJpq3jzLgn7oqgCK6XWra1soGjitYioA2kzHcCfan/2dp9hBYJcQiZrnkuxwRnHGPxpcjE6bOXorq/8AhHre3v7p5F3wxruWM8A/jUMdnpt7YG+jg8qOJ9rqCTkf5NHs2L2TOaorr18P2f8AbIDIPsrReYBniuTuCouJFRNqBjjntUuLQpU3FXGUVv8AhrSoNThujLHuIACEnG081dOjae19FZqhDxLumY/xcf8A1qORjVJs5OiuxstP0q/+0kWYjEJI+8ecVmyafaHw59rEZWU9GpuDQOk0YFFNzhc5zSjpUGbVhaKKKBBRRRQAUUUUAFFFFABTTTqaaB9Bqfe/CqMH/H7P9BV5PvfhVGD/AI/Z/oK6MN8YPY7HQP8AkFv/ALxrIu/+Pl/rWvoQP9ksR/fNZ0gQ6lhh8ua9jmsYNXsiq8brCGy22mHC9MlSO3rXpF7a2o0aTKLtCZHHtXnYUfN83U4FRCd7sKtNwWoW1tJcXEcSfM7nvzitLVtBm0qFZiyMH4Y46Va8K22b6a5B3CFD26nFau2TVNDu1mR1kEjMm5cYFQ5O5rSoRaON2sFD44H3cDrQUfBJTai9eK6rS7iRPC88zbC8XyqSo46UuqTyL4dtZVK5mOHfaAT17U/aWYOjZWObsRGt7bs6jyi4LEjjFW9ae3kvnNkkTQgDJRea3NUtVlNhpyYjjmTcWAGc/wCTTtJ0+O1nvtOJDRqoIYjnkc0Opd3GqdjL0vTbDUraQL5vnRpnlqxJVeKcxyIdwOBmuw0G3i02C6upchHlMQ45POBx+NZ9xai18VqJEaSMndgLng0e11H7GyOdcOI9zLtRevFDKqgEL8pG7OK6zU5LiCW8Li2ktccRlgGH4dabrCI3h602xqNzDn0601Uu7ESo6XOVZWeIOqsB6ilJGBw3T7xrr9QmGmzaZa26KqTY38Zz0pvizyra2gRFVQxO4Ac0Kpd2H7KyOQClucF/pSqCNzBC49PSuh8Hoskl0pQFQvG4dKvaIiefqIKIdmQD60OpZ2FCjzR5jj1BZCyljz27UhV2XO1j5fJrrBs0zw0buBV85ySzMO/PSrl2YT4da7KKHkX5mIxml7Ur2BkR6TY22lRXd80il2GADjg1V1rS1sTHLaktBKoKZ/Wt3WvsUmlWRuZZYk2ADbHnPAqxOkAOjrkvGAdpI5xgdqz53e5fsVY4UK3RVdj0NJgPyuR613UkuPEn2aONfJZMsu0deaq2lrBZHVbsRg+U5CJjOBgVaqWIeHOP2t0wfrigxEDLE7exrsrLUGvtAvLlVVZIe5QUapAJ9DtmKoC7KC3APNP2pPsEccUIHKuQehFDKflVgy+/rXYX8v8AZZsYIUXyWwHJHLZxU+trAt7p9vGqDL9Dxxij2o/q11ocQygSbNh3HoDQAxzsGXHUYr0S/tYLQy34jV5EjwEC+9YqyG20AahhPtM2ckgYX/OKPajdJo5ZgqlN6lWyDj1rW0h7OKC8+2LHvZf3asOc81sCOPUdFs72UATLKBvC9s+lR67iHVdP8pVyzKDkduKXtL6DdDqcpIcnkqh64IpgLcZUhTzuArd8VxquslVQY2LgD1rR0F01SwmsXVfMTo23tmr59LmSppy5Tkm/dkbtwB6N60CM5ICOD3Jrt7q2trjWLXTVVTFCMuuKZBO0/iaaxeNGtQnCgDjpU+1K9hrY5C12NdRqxym4b/p3rQ12W2a7RbVUSELgEDqa3YrGLStOu7tEV5CxC57dahj23+gJd3agzQybgwXtmk6mpXsbKxypDKVzkdiDShT5piAbnnBrsruwS9vtNvY4h5cn38DoMVZeK2murm7VVZrb5AMYANL2hPsLLU4PDbd6qyoOu6kYIF8xQ2Dwc11dg39r6VfC6VWaNsIVHTinazGkPh+DhcqwOcYzVqpcFRuclsdeJEZUPKk0KTjmuj8SkLp+nkYG6PJwPYVzakZxklsZJxVptq5nNcrsLRS0U9TF3uFFFFGpV2FFFFGoXYUUUVVx3QUUUUNk2Ciiip1GFFFFAmFFFFMfQKKKKACkPSlpD0pMDN13/kXtR/69pP8A0E14rXtWu/8AIvaj/wBe0n/oJrxWubEbo9PBfCz3D9n/AP1esf70f8jXt1eI/s//AOr1j/ej/ka9urBnX1FFFAopAFeZfG//AJFKx/6/l/8ARb16bXmXxv8A+RSsf+v5f/Rb10YT+PEmWx4RXY+E/wDkFy/9dz/6CtcdXY+E/wDkFy/9dz/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1wf8A9BNWqq6l/wAgu7/64P8A+gmgul8cfU87r0r4Jf8AI53n/YPf/wBGR15rXpXwS/5HO8/7B7/+jI65sX/BkfaR3PeqKKK+cNwooooA+WPi/wD8lS1n/th/6Ijrh67j4v8A/JUtZ/7Yf+iI64egoKKKKACiiigDc8F/8j14e/7Cdt/6NWvsOvjzwX/yPXh7/sJ23/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AeleF/tCf6/w//u3H84690PSvC/2hP9f4f/3bj+cdALc8Ur2+z/49Yf8Armv8q8Qr2+z/AOPWH/rmv8qwr7HNitkWwxXBGSeoIqw9/eSoYZJ5TGRggtwBVajrxnrXMmzkTZp6FqiaVPJK0ZkiZNvy9ac93pcE8U8NvcFxKHIZgcVl885xgHjmkw3O/hR1xzV87RfO0dRJ4ot5JZ1kt5DbypjqODiqc+sW62EFrawyxxI4kIJHzc5rCG4H5/qPTFP2qmCfutz1o9qx+1kb8+v2z6hDfJDLHKgwykjBFTR+I7C2adorSdmnOXIYcfSuZO1ujYUjvRGrySIsZzNIcAAcUczY1VZtLrVotlPZNbTCFzmMKQGA96lfW7K4Fq91bTvJAfk2sBgD1rHvrCaylEcpTzf4QG7VXX5oucFM/jmnzMPas6GDxMpnumnRnhnG0KpwwHSqEd7ZWN1Fc6dFKCh+YykHI74rNIMcfzAEk8AHpQwxhBwxGeKXtGHtGdFN4iskNzPZ28i3NwMZYgiqWm6rFZ2Vxa3MTSRTHJaI4x+dZO9dwBQlQOuKU4wVJ+QjgjvRzth7Vm1BrFv/AGSdPmglKhsqyEDP1q23ioGeDbA6wRxlHViMOK5rJyMgKQMUjbwPmG30NHMx+2Z0H9tWJtZLSW3le2Z96KpGQSc4obX0jvLR0jZba3GAjdemKwRwn3vm9cUhA65LMaPaNEuq2XtVuba8vzNBHIhc5YOciulmntoNDsHnBbYQQFPGeetcYMFsSMQ3bil81z3YBfXpT9oxe1aOpbxRZi+EwtpU+XbvJGD9KxL6406SKR4ba5SZ2yN7g96onYq5YnA7kUP93kAjrkml7Rh7Vs1NF1RNO89J42bzEA/d8GrUetWItXsrm3keAnMfIyB6GsDG4ZYnPYYq1cafPa2UVxMqlZuEO7tT9oxqo0bDeJSL63eOApaxcGNuuPao/wC3rNHuYRBO8EwO8FhuB7YrBIK5XPQYzTVJbLqp3AjnFL2jH7VnQPrGny6S2nm3nW3B3LlhkEetNvNZt7rToIxA/mwFdgJHQYrDCq2ASPU0+OJ5pNkMTMR6CnzNhzNm3da/DNcW939kmM6fK2SMVHe3+l39w0721y7n+64wDWY1jdrndFMM9cRk1HFC8rbY42fHJCDNHMw5mdpqF3Z21pZTXMLy7cFNpHH1rJTxKWvpWkhc20ikFMjJrGa1vGU+ZbzeWPUHiqxVmYIu7rjGKOZg6rVjcutYtBpslnp8bxKTuYkjJ9qq6Nqi6dLIZIyY5F2kfxH2FVlsLok7LaUKBydh5quVwcEEEdj1FCk0EptsvSzafsVraK5V+uZHB/CtLUPEiXemG2iiaORhh2J61z9FPnJ52bw121ljtlvLaSSSHpIpGB7Gnw+JG/tKSeVWMBTaI14I461z1FJzYc7NxNbs/IntWhma0kbeF3Dduzk80661u1ubGGGOGdDbtmIqwGB71g0Uc7DnZ2uj6lDqc7ySxMlwIcOcjBGe1ZEmvRxywQwROIIHyQ5BLc1hK7L91iPoaSnzhzs1tQvdLv7iWZ4LlJ2GV+cYyBW5qNzYwQ6bLcRPNIIwVVSOOBXG0pZmxlicdMmnzj52by+JC1/cyzo8kEqhPLU8rUVxrFsumfY7KGSNCfnDEVi0UucXOzom8TINJ+zCMi42eWGrnSBsJ35IOCPrSY5paTkOU7pI2NG1tNJjugUdzIo2EHgGrg8TW7SxTmBmm27ZG46VzdJihSKU7I6lPEdjbrKEs5sTE5BIzmqaazbDT3sJYpCM/IARlR6GsOjvmhyuDncUhAxCqQP9qikpagzYUUUUEhRRRQAUUUUAFFFFABTTTqaaB9BqfeqjB/x+z/QVdHWqcX/H3P8AQV0Yb4wfwnYaC2NJcf7RrJus+ezjqDWtoH/ILf8A3jWRdf8AHy/1r10rnPO9roc9/ePB5TXMpQ9QWquyiTARuQKWjpSUbEObkjVstbSz0h7a3t3S4Jw0gIqTS9fnt5W+1zNMjLt2g1jUUchcKs0jcfWbUaXPaQWzpuOfmIpi6xa3GixWFxFITEMq4Ixmsaik4D9tNHRx+I7V/Jkkt5GuIlKRsSMU9/ElsGmuEtZBPIuzzMjGcYrmaKnkH7eZuXniDz7W3t4IirIQ0pPQkVYfxLC1zHdfZ5PNUYdsjGK5uiq5EHtps2bjVNPmknnSzlaaYdXIIFOl1m3udKjs54pN6fMpQgDNYlFNQQe1lszdfXbK4S1kuYZJJoPumMgYx65qLWNXtdTjUtFKJR0IIwBWNilC8nIGPXNEYWdyva3TOk8IMonuwxyBGD/Onx67p9i86payBZPvEkfNXP2d7cWDsYZAAwwaimk845pOGt2SqslBJG2mt2jWrWk9tI9vnK4I+WnXevWF5pzWckMgjX7pBFc+OmKXA9KfIg9tM3BrttLp8dte20kqoRsKkdO1Emvg6jbM0LLawL8oGM9Kw6Q5I96nkH7VnU2OpR6j4ljuIwyhhjBP1ps2srp2sX8M8XmQyNyF/DrXPWt3PaTJLEwEiDGKZPcSXVw8s/MrHJNJQ1H7Z9DauNYtUsHs7ONkMhy+T2pp12CfS0s5oZjIuSrqQAD2rF96Sr5ET7SZ0EmvWk8UP2m3md7YD5wRjPb+VLd+ILK9limmtJftEYDDBFc/R70vZoarTR0zeKka/Mvku0LR7DGSOuarf25ZXFvNZz2shg3cLkfLWFRRyIl1Zs2bvXAbaG2soykUbBsH2q1Nr9lcGGeW0ld4gAGBGAa5ujtgflS9mT7WXMWdRvpb67N0R8rcCum8MxpYWEl7NgM5xXIFSVA4Uj3qzJqd01olu0p2qcrgVUo+7YunO07s69LUw+LjPnImTd+tU7rVbPS9Zupkgla4IwWyMdKxU8QairIRNwoxkqKozTSXErSytudjyazVPuazq9V3Nmz18JHNb3sTukuWwCOKZd6zEdPFjZRSJzubcQeKxqPfvWnIjFVZPY6Sx8TLbaZ5DRMXAIUg9BVLS9a+yPIs6vJFNwwB/irIopciH7WbNt9at4rKa30+CSPzPvMSKfFrlrNpqW95E8uxg2QR1FYNGKXIJVGjR1jUxqTRhIiscYwuazVB+8SCelLRWi0M5NthRRRTAKKKKACiiigAooooAKKKKACiiigAooooAKKKKACiiigApD0paQ9KTAzdd/5F7Uf+vaT/ANBNeK17Vrv/ACL2o/8AXtJ/6Ca8VrmxG6PTwXws9w/Z/wD9XrH+9H/I17dXiP7P/wDq9Y/3o/5GvbqwZ19RRRQKKQBXmXxv/wCRSsf+v5f/AEW9em15l8b/APkUrH/r+X/0W9dGE/jxJlseEV2PhP8A5Bcv/Xc/+grXHV2PhP8A5Bcv/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9cH/APQTVqqupf8AILu/+uD/APoJoLpfHH1PO69K+CX/ACOd5/2D3/8ARkdea16V8Ev+RzvP+we//oyOubF/wZH2kdz3qiiivnDcKKKKAPlj4v8A/JUtZ/7Yf+iI64eu4+L/APyVLWf+2H/oiOuHoKCiiigAooooA3PBf/I9eHv+wnbf+jVr7Dr488F/8j14e/7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pXhf7Qn+v8P/7tx/OOvdD0rwv9oT/X+H/924/nHQC3PFK9vs/+PaH/AK5r/KvEK9vs/wDj2h/65r/Ksa2yObFbItUdiaO1Aba4OMiuexyo1NA0631WaRZtwCR7sg+9aGmeHodRsZZFdhIjYUE9PrVLw/qMNjcym6LLG8e0bVz3rQtNftNOtZYbUuzFtyErjI9/SrTXU2jbqPTQbF7mQea5hgTMwzyDiiHR9Kn0+W8Rpdq5ABant4g05ncDesdxGRK2zkNjHTvUUepaVFpElhHcSndkhjHiq0LvEhm0C3MenmMswuflZc8jAzUzaJZ2cl1dLK/lW3y4U85o0vxBZWlgsE5d5I8+W232qrZ6zA1rf294SiXH7zco3HJIpe6K8SS606xayg1RhcSxv95GYFwfrT7/AErSrS6tYilxuuFypDDAqpf6hanTLfS7NndBy8jDBqxfarp16tncCSQSW5CsuzqO/wDKjQPdLjaBpUd8lmfO82RCwbcPSqmn6PplzNdWrLcGS2yWfcOfb9Kv2+owaj4ltmty21YiMsMdqoWmoQ2Gr6kLgkJKWUkDPc1Voh7oWGn6bemeaBLhmiQA224ZPPX0qOHR7a51RLZIZ4FUbnWRgT+lOtL7TYNPuNO86VFk5WZU56//AFqZZalaaZqJnimlmhKbZDImCOe3rSaiJ8pU1KPTAkn2XzBMrbSGP3h7VY07SbaWwlvLx3MKjAVTS6tp1utkuo28zmKVuAUwRRpuo2h0iWzvSyJnIKDJP4UnZMl2TLNzpulW1tBP5Vyyz4HDD5aW+0nS7FYBtuD5xHO4cVU1fVoZra2t7Tc0cODllwT+FS6jqen3tnayM8iyxbcgJQ2ily3Ls2g6TBfR2TtM0sy/IS3SubmtVsr57eVmlijfkKeSPSuhk1C31LxVp8tuXOzgkrj1rJ11d+uXKBSxL8ADrxRdBNRNdPDdlK8M4eQ2RjLsSeFIqjFpFolk99eM5jaby4lQ443YBro4Ylh0Q6dG+J2iJC/5+tUViiXwzHHfs0SpLk7Vz0NVaI1GJVHhu3Gqwgu5gmT5RnpxTpdKtZ7S7gglnd7QkKJGyv4Cnr4jtDqFuAZPIhU4JTGeKl0m4F3/AGlPCNqPkrnvRaI3ymbFotjBp9rJqDSiS4bB8tsAfWrX/CP2L6rHZL9oRWjL53DnpUaarYXlpbrfSOrW752hOtPg8QWw1z7VIzCBYyi/L9KLRF7pA+j6bcWl01kZWa3OGYtnPXP8qxLKea1nUxO6gnrmuh0V1kstXdeY2yVzx1zXML8kiuwIUEVLsJ2Ot8RXF3Dp9l5czRmThiD97iq3hLC/auzCPJYeuaL7WNNvDYCYO8ER+cBT1xSafqumWF9clN6QSLhBtNGgaFvw/dXF5Df+fI8gUkKCa5iFt2rKAx3GXj2wa1dE1a3sY7tZmYSSE+Xhe1Ri70v7GjIjm6Eu5jtPTNGgpNOxu+IBKqQsmqLa/IMISfmOPauLkLNIxdtzk8n1NdHql7pOqGPfcSoUTHEeecVzbhQ5CMWUHgkYJqZiqNNiUUUVnYzCiilp3FcSiloouFxKKWikFxKKWigLiUUtFAXEopaKBPUSilpKYPUKKWjNOwCUuaSigaFzRmkopDsLRSUtAgooooEFFFFABTTTqaaB9Bg61Tj/AOPuf6Crg61Tj/4+5/oK6MN8YP4TsNA/5BT/AO8ayLoH7S/Hetjw/wD8gp/941k3X/Hy31r2IuzMZSsiCiiiqe5kFFFFFxBRRRSuNaBRRRQFwooopCCiiigOtwowD1J+lFFVcErCAbjjGB70bcdKWikwsIBS0UUrBYKKKKYxu0HqCWPUilByMEcjvS0UAFFFFKwXYlLRRQLUKKKKLAFFFFVcYhAAzyTQOBuxk+lLRSJsIDk4OcGl47dKKKEUgooooeoLQKKKKVhK6CiiimMKKKKAuFFFFABRRRQAUUUUAFFFFABRRRQAUUUUAFFFFABRRRQAUUUUAFIelLSHpSYGbrv/ACL2o/8AXtJ/6Ca8Vr2rXf8AkXtR/wCvaT/0E14rXNiN0engvhZ7h+z/AP6vWP8Aej/ka9urxH9n77ms/wC9H/WvbqwOvqKKKBRSAK8y+N//ACKVj/1/L/6LevTa8y+N/wDyKVj/ANfy/wDot66MJ/HiTLY8IrsfCf8AyC5f+u5/9BWuOrsfCf8AyC5f+u5/9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AOuD/wDoJq1VXUv+QXd/9cH/APQTQXS+OPqed16V8Ev+RzvP+we//oyOvNa9K+CX/I53n/YPf/0ZHXNi/wCDI+0jue9UUUV84bhRRRQB8sfF/wD5KlrP/bD/ANER1w9dx8X/APkqWs/9sP8A0RHXD0FBRRRQAUUUUAbngv8A5Hrw9/2E7b/0atfYdfHngv8A5Hrw9/2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C/2hP9f4f/3bj+cde6HpXhf7Qn+v8P8A+7cfzjoBbnile3WR/wBFgP8AsL/KvEa9usuLOD/cH8qxrbI5sVsi52pAQTjrQGJ+6cfWnZ/hbv3A6VgcqGtuztYkegpRu7DKY5pELyMFC7pM4Wr19o93pyRvOoZHI2gH+dFrlNN7FEAkbsZPQAelIxI+U4z2HpWkNORtKW6FyGuGfYIgBxzWknhu3DpA92yXMibtoXPbNPlYuWRzi5OCQBjqBTio9AR0yPSnz2z2s8sbjcysVz6ioxhlPGB6E1LTCzGgqDt3Ee/rTgwD5bH1HemM4jA+Uk/wjFO5wFPI6n2pWYajoZZYHWWF3V8noe1I7GSYu7MzH5jk8c0gyjFyQF6Dn1oxtJBOG7e9VqGoFMncGO30pWwUy53A9hSbTjczEH0ApyASHbtAJPJzRZhZj5LqZ7dYWmLRLyFzwKiYjzARgZFb1/o1lp8amW7kDyLwvl8Z+tYOQ8xzwi8A05Rdxyi7induyCC2OCaXmXOQMgYO2tpdFt002O5urh0VskFE3VjSmPzWWN2MY+4xGM1Li7g00JBPJAUkVmRw33s04zytcNOJHZy33s1EACcMvPVhnpS7th4TjqMd6XKxK7LH2+7Fy1wtw/nAYyTxii4vbq5UxyXEjIcHBPGagKAYJH+9zTWCpg/w59fWq1C7HbjK4DHOwcYqWK8uYkYRSMm48gHioBgYCrySa19N0iDULeSSO6fzo0yY9nH50WYamUfnzghiKbgH5AeauafYpeztHcuIcdWzzVacRxStGjmSNTgNijUNR8dxPbo8ccjojDDAHrUPzbVGdw75pQMEtnAHT3pRg8kkMegxxUu4agi5GOnoBQwwSDyT0B7UjKDjK4I6kGnfeICjIoswsxCNj8nOR37U1TsYgcHrn1rZstFhv9OkuI7pw6DlQmayCrZ2Z2ndtLVfKxuL0GjlhjkHvTsMScDOKv6jp8VjHCsdyJdy7iBjris1eWGcg44FJqwSVmOGSoIFJuGcDk05WZiysAoX0OaRcuUDHAPcVIg4HU0Y/L1oUsw6jA7dzSpudGLcAdqpIdgxkZHI9aQFWGQwx39qQFSDgsOgAxWrZaVFcWU15cSmKCI4baMn8qdh2MoHPXgetL82cFSB6+tTXIgEzJDJJJGOhKYqHBAXaRz2JosFgHLYFKVO4gDIA5NJnnb0NaulaXb6nG6C7dZgD8mzriiwWMkEEZByKM+vFOliMMrQupzGxB96R2AXDKCPY0WCwDJIyMA96M8498UgA+6ASDz9KTC5wR83UDNFgsKWVfvEKfQ0v4/T3qS1i865SNmCqxAYntU+p20NpfNBDKZVCg7gOlFgsVcY47+lAUk4xSFdy8Plx3pSSAGIJYcUhWDGWwDmgKfTj1pDg/w4Hcg0oGFJ3ZU8AUmDQEDdjIx60n8RBGB6+tIGTaQFOR1BpHHADAHHUA0hDwM4oHLY6UighQyg7TS7d3NAmFFFFAgooooAKaadTTQPoMHWqcf/AB9z/QVcHWqcf/H3P9BXRhvjB/Cdl4f/AOQU/wDvGsm6/wCPlvrWt4f/AOQU/wDvGsm6/wCPlvrXrx3OeeyK9FFFWyAooopAFFFFABRRRQAUUUUAFFFFABRRRQAUUUUAFFFFABRRRQAUUUUAFFFFABRRRQAUUUUAFFFFABRRRQAUUUUAFFFFABRRRQAUUUUAFFFFABRRRQAUUUUAFFFFABRRRQAUUUUAFFFFABRRRQAUUUUAFFFFABSH0paQ9aTAzde48P6iP+nWT/0E14rXtWv/APIB1H/r1l/9BNeK1zYjdHp4L4We4fs/fc1n/ej/AK17dXiP7P33NZ/3o/617dWB19RRRQKKQBXmXxv/AORSsf8Ar+X/ANFvXpteZfG//kUrH/r+X/0W9dGE/jxJlseEV2PhP/kFy/8AXc/+grXHV2PhP/kFy/8A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8AkF3f/XB//QTVqqupf8gu7/64P/6CaC6Xxx9TzuvSvgl/yOd5/wBg9/8A0ZHXmtelfBL/AJHO8/7B7/8AoyOubF/wZH2kdz3qiiivnDcKKKKAPlj4v/8AJUtZ/wC2H/oiOuHruPi//wAlS1n/ALYf+iI64egoKKKKACiiigDc8F/8j14e/wCwnbf+jVr7Dr488F/8j14e/wC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B6V4X+0J/r/AA//ALtx/OOvdD0rwv8AaE/1/h//AHbj+cdALc8Ur26y4tYB/sL/ACrxGvb7P/j1h/65r/Ksa2yObFbIu2xiN0gZlYbgD+ddvqmm6cmjuY0jU7flYDk1wjbVQbuSx4xT/Od0VGkfGO5rFSRzxkjV8M2wutUDbcCIZKnqa37+O4vtJuzcW7xNG26PpnAFc3p+rnT7adViVml4D7sGnaZrE1lcs8oMqSKQQzd/pVXRopRRrx2kEWkWU6RKWM6hmUc9e9aE72jeKYY/JnNwseVZSNuMVzra/usjbvaA4YshDHg54NTL4k5SQ2itchCoctjtRzIftImrd29tEb/UnRZHQ4CMMjrUUVtZ39jaXrW0aNI2CoXAPFYtlrs0PnpPGJ0m5KE4xS3WvPcR20cMAhji+bANPmQ+eJuJZWo8UiE2qbNmRxxUKWlrp2mXl4Y45WMmFBGQOtUj4lG55VtQtwRtEuTz+FVrPWWgtJba6jFxHI24gnGKLxDnibV1bW09vYyJYw+U5BkULznjke1V9WFvE5VPsOGYKFVDvHNZ8viG5kuoXhjWFYRgJ1BFR3GqWl07ytYKsh53+Yev0pcyJujU1H7No8MMElqj5XMjMOT9KyNKsF1HUooz+7QnLAdcVqadeQaxEYtSiQtAnyyM+CfwrBtbhrO8SaMkmM7ueM+1HMgckjsTPbavqF1pc0AIiTCPjkcCsyTT4P7AhVo0VzcbN2O27FQy+IwfNeCzQTSr8z7uRVeDXVi09bOSDeQxfdk8HOaHIfOmdI1xBDeW2jNCJIzHlyR7cVUbSLbTbW9vDGk4Rv3aMM45rOPiQMySSWSNMi4Vt/tVe11yaNZxcoJY5jnyy3SjmHzx6mxcxWE3h5LpraKKSYc4Hf2qQpZafqWn6abJHWZM72XJzmsafXLea2W2azwkf+qIY4Wn/wDCSAyxzy2StcxrtSTcePwo5kNSgblrYWt1dahby28I6AFV6cVDPp1k2qQ6ebVfLjQOWA+9gZrEtdflhS+Vow0l10bPTjFTL4jdRAxt186EYEm7qO4p80RNxNex+xXUt4slnEPs+4qwXgj0+tR+FYIgbq9P7uOQ7Ap6Cs2PxNFbtJ5NgFWYkyfMTuJ61Xn10NZJbWtuIlR88NT5oiTiatlpyf8ACSX0MsSuoQsmR9KisbS1tdJu77yEmO4hYyOh5qI+J83Hnm1Xf5e0/N1qtFr0S+dALQNDKclCxAU/WlzRHeJsX9raSaLDOtqsck8saHA+7k4qnq8lnpcosns1aNYxmXAzuI45+tQz+IxPahGtFQRkbBu+6R0+tWIL211u1me/gRJok+Vi+Cx+lKTXQHKNjO8PPG+ppbywJKH5O4ZxXQSpaxWupyrZQbrZiI8L9Ov51y2mai2m3nnmFW4xnNW4tbK/bY5bdZY7k7ipfFKLFGUTc8LwLa2DTXJVBdPhFHvVfSdMiXU72O6hSQjLAEce1Zsuvuba3hit1iSBwyqHzUw8TkTSSiyVZJF2lt59MVpdD54lqe3t77R5JFtY4ZEm2KyjHG7FWDbWllLY2bWiSNKPmkYZPSoLG5R/D7LLJGjmfdjcP71Tatq9raPayCJJ5FHDB/u8e1F11DmixTpFpYLqM7RrLt+6pGccioYdKs7Sewk8syfaGAZX5A61mQ+I7iO4uXnRZ4pjwpOMVY/4SokoWs1HlN8uDnFK8ewrx7F7+ybawbULpYllMR+RCMgcZrmtQuoLqdXt1EbY+dBWjYa7JJdzRyxB4bo/NubGO1V9chtLe/2WmApUblU57etS2uhLa6G1stoNJt5jBbQOVJ/0hcluO2KisH36Bey3cYNtI24LGME8jpWfJrkMltBDcWKymEbR854HSpdM1RW8zT3tka3mc4BfAUfWhNXBNXLFlHaQadfX8MXmhW2oj84GB1qzJb2rWVhffY4VlkcIyBeOSaqXN9b6XNPZQok1rLyVDcD8apza/JLJaxpAqW8DZ8vd94+uavmiVzROn+zWBvZofsMBMce77nPTNZ3h6FG1Ge9liWNEOxNowPSsseI511KW7MC+W67DHu9sdaWXXA9i9rbWyxKzb92/vnNJyiPmiapsIB4seORQ8ci78NzknNQ21ha266nevAriBiEQjjHFUz4kK/Zna3BmiGCfXiok8QgNOUsx5Eoy8e4ndS5oi5omzi3udGtLqKygVpmw42dOtPn020/4SCzjW2j2tEWb5e/FYraybhrWGNBBbofuZ6Vs6nrMNndwTQxpNIsePv8A0oumPmiFpY2y3d6z20YRejuvyjrVWymtrjVvswitZ0kUjfAmAOO+ar/8JMrCbNmNkg+ZNx5rOkvYUlhuLO2FuYzlgHJzRoLmiby6ZBaaXfN9nVpFlKx5HJGRRqX2WygQBbSJhHkpKhL/AKVk6n4hfUkgcxeXGrbtqnk/Wn3euW18++awV2C4Vt5/lU6BzRLrJaaVpMNw1vHMZmyzY4A9qwrYRTarB5aYQyj5T0wTWrpd/FeRLpt5CjW2chmfbt9qzIY4YtZjWNvkEvBJ4Az60aCbTOik0+D/AITFYvKj8rys7MdTiobSztop9Rme3QBXKiWQZQDNWNV1yKx1MFII5X2D94r5xWSfEILzq9ophm5KbutGhcuWxX1KUNIFiNs8WODApArMHtVua4t5ABBbiAY5UNnmqo4Oah7nM9wooopCCiiigAppp1NNA+gwdapx/wDH3P8AQVcHWqcf/H3P9BXRhvjB/CdhoB/4lT/7xrJuiftLfWtbQP8AkFv/ALxrIuv+Pl/rXr9TnnsiKiiir6EBRRRSAKKKKACiiigAooooAKKKKACiiigAooooAKKKKACiiigAooooAKKKKACiiigAooooAKKKKACiiigAooooAKKKKACiiigAooooAKKKKACiiigAooooAKKKKACiiigAooooAKKKKACiiigAooooAKKKKACkPWlpD1pMDN1//kA6j/16y/8AoJrxWvatf/5AOo/9esv/AKCa8VrmxG6PTwXws9w/Z/8Auax/vR/1r26vEP2f/uax/vR/1r2+sDr6iiigUUgCvMvjf/yKVj/1/L/6LevTa8y+N/8AyKVj/wBfy/8Aot66MJ/HiTLY8IrsfCf/ACC5f+u5/wDQVrjq7Hwn/wAguX/ruf8A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/AK4P/wCgmrVVdS/5Bd3/ANcH/wDQTQXS+OPqed16V8Ev+RzvP+we/wD6MjrzWvSvgl/yOd5/2D3/APRkdc2L/gyPtI7nvVFFFfOG4UUUUAfLHxf/AOSpaz/2w/8AREdcPXcfF/8A5KlrP/bD/wBER1w9BQUUUUAFFFFAG54L/wCR68Pf9hO2/wDRq19h18eeC/8AkevD3/YTtv8A0atfYdAmFFFFAgoopskkcSF5HVFHVmOBQA6is/8At3RwcHVbH/wIT/Gj+3tH/wCgtY/+BCf41X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uxyxzJvikV19VORSaa3AfRRRSAKKKKAA9K8L/AGhP9f4f/wB24/nHXuh6V4X+0J/r/D/+7cfzjoBbnile32f/AB6w/wDXNf5V4hXt9n/x7Q/9c1/lWFfY5sVsi16e3SjjqxHHrRSHBB4zXMonIoi7BgEoeORnpS43kqc5PORWz4e02O+nkeZN6IucZxVw2ml3Oj3F5FZ4kjJUjea0UTWMLmTaabLfW1xIJVjEQyc9SAKoZBJZuMcKa6W9sbK21DT4VR1FyoLAMfb/ABqwdI055b62MJzEgZME+9PlK9kckoOAO/ekGRtfPyngV1Etjp1jbaaZrclpfvgkjGRVi/0Kx0+zuZSuFY/uwDmlyidI45mfZwMkGnAhRtOAWGa6xtM061uLGyng82SbA3biMZqOPQLa3e+nuCZo4fux9McZ60covZnKnlOctz1HalO3A2lWjHc9c10yWOmzadBqMcJijMnlsmSe+KlTQ7NNUuYzHm2SISDJxyc0+QrkOTYcr82zHdu/0p4Gfu544w1dE1npljY2c00BlF0+FySNvFR+IdOs9OhgSJf3j8kk9aOQmcNDnhlGIJAbOaTO3vuU9SK6DTtOtZtAu7t0/eoPlbOccVJNptlBplrdeSwZ3AYjJJyfSjlEosyP7NkXTP7REqbVbaF7nPFU/lLMwzwM/Wus1Kzt7OHMVpGyMo6zYYE/7NRf2fptjHZC6t/Mkm/i3EdvSjkK9mcyBlfnJwPuheh+tKQxwBgk9lrrG0C0m1eWNodkMSbtob7/AD+lMt7LR7zS5rkWxUQA/KGJ/WjkF7NnNWtrLctstkaRgDlRVo6FqXlkNZyKv3iOKqM4RnaEsseeBnBrp/EBZNHsXQt9wfxc8gUuUEjnIbK6vJTDAjtJH1Aqx/YepDrYyALySMVqeEMG4uzkkhO4+tWfD8ztqmpI7lsISAT05o5SuU5FSSQrH5uhB61oLoWpOh22ko3c57GqLMwkYtyS2AK6/Xxb7LNbi9mt2MY2iNMg0couU5GWN4pWimBEq/eBppO45PJ6Ur4818Etz989TSVPWxm9w7Y7elGP8KKKG7CegmBS5J70UUczHYTAxjt1paKKL3CwmBjGOKUEjpRRRZhYUkkYNJ/Fu7+tFLS1FcTHzE9z1NKMjpxRSUXC4gAGeOtL6e1FFMdg60fw7e3pRRSYWFyfWkBKnI4NFFILAeTk0H5m3Hk+tFFWnoFmFHfPeiii4WAcEkdT1oA24xxjpRRU3CwHldp6Zzijtiiii4tgPJJ9etGOnt0ooouPmYYpaBRQIKKKKBBRRRQAU006mmgfQav3qpQf8fk/0FXV+9VKD/j8uPoK6MN8YPY7Hw9/yCpP941k3QH2lq1vD3/IJk/3jWTdf8fLV65zz2RBRRRV9CGFFFFIAooooAKKKKACiiigAooooAKKKKACiiigAooooAKKKKACiiigAooooAKKKKACiiigAooooAKKKKACiiigAooooAKKKKACiiigAooooAKKKKACiiigAooooAKKKKACiiigAooooAKKKKACiiigAooooAKQ9aWkPWkwM3X/APkA6j/16y/+gmvFa9q1/wD5AOo/9esv/oJrxWubEbo9PBfCz2/9n/7msf70f9a9vrxD9n/7msf70f8AWvb6wZ19RRRQKKQBXmXxv/5FKx/6/l/9FvXpteZfG/8A5FKx/wCv5f8A0W9dGE/jxJlseEV2PhP/AJBcv/Xc/wDoK1x1dj4T/wCQXL/13P8A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ANcH/wDQTVqqupf8gu7/AOuD/wDoJoLpfHH1PO69K+CX/I53n/YPf/0ZHXmtelfBL/kc7z/sHv8A+jI65sX/AAZH2kdz3qiiivnDcKKKKAPlj4v/APJUtZ/7Yf8AoiOuHruPi/8A8lS1n/th/wCiI64egoKKKKACiiigDc8F/wDI9eHv+wnbf+jVr7Dr488F/wDI9eHv+wnbf+jVr7DoEwooqhreppo2h32pOARbQtIFJ+8QOB+JwPxppNuyEch4/wDiRF4Uf+zrGJbjU3Tcdx+SEHoWx1Pt+P18I1XW9T1y6a41K9muZCSfnbhfoOgHsKhv7+51PUJ768lMtxO5eRz3J/p7UljYXWp3sdnZQPPcSHCIg5P+A96+hoYenQhd79WYttsr0V3sfwi8SOgZpLCMn+FpmyPyUinf8Kg8R/8APxp3/f1//iKy/tTB/wDPxFeyn2OAorv/APhUHiP/AJ+NO/7+v/8AEUf8Kg8R/wDPxp3/AH9f/wCIp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V7TNY1LRbkXGm3s1rKCDmNsBseo6Eexrr3+EXiRELLLYOR/CszZP5qK4u/0+70u9ks763eC4jOGRx/nI9xW1HFYfEXjTkpEuEo7o968AfEqPxTKNM1CJLfU1QspQ/JMB1wDyG7454BPsPQa+QrK8uNPvYby1laK4hcPG69QRX1X4f1Zdc8P2GpqAPtMKuwHRW/iH4HI/CvMx2GVJqUdmXCVzSooorgLA9K8L/aE/wBf4f8A924/nHXuh6V4X+0J/r/D/wDu3H846AW54pXt9n/x7Q/9c1/lXiFe32f/AB7Q/wDXNf5VjW2RzYrZFqg5wcUHjFLjnB71z8xyqRpaLqa6XcMZUkaNxg7TVi61i1GntZ6dCytI25s1ijIGDyKMnDdivQU1Mpzdjo31+ylNu81tIbiBcKQRjNLoeoyXfiJ53ICuuNp9q5vvtGBkc96aHZGBjJRl/iHWq5hqq0dRc+Zq/iTyJDiKJu3bFaWsIdXtCLbKm2m5H97iuIZmDnMjBmGS2cGkSVgTiV1b0DHmjmL9pdHa6tfWNnf2s1xFI0kSAqVIxWRB4hD/AGtLyNhDc5A2/e9KwWMkigmQ8cc80hzuCgcAdQc0cxDqGzeavD/Z0VlZRtHEjBi0nJznParVz4kjn0/yUhZZyoUynocVzQXjYCdhNKCQQDn0H4UczD2rN6PWLeSztob+3eWSA5VosBf1qHXNUttT8qXYyOq7eelZTZfkMBnpimMmQ20Dceck96Ocl1GzrdCMS+HL0SgtH0bZ1xiobjxDYPBAhhm/csNuCO3rXOCSRfkDMFY5PYUxQNp4IHOe+aOYv2tkbup6jpt9P9qMc6zFQMgjbx607+3bOWO0+0280jw/dZSNvSsAAYA6D0ozvJXbwOlHML2knsb8XiRxqc08ibo5FxgelTJrWmQWUlpDbzCOYHJUjrXMhccg8Hgj0pVAHyDO0cgmlzB7SQrY+bacLnhX61s3+twXVtZxGGQGAruyRyBjNY2Azg8gqc0jDOWcHg9v0qecOY6GDXrK11KeeC1aO3kjCkDHXmqum6tFp99dXLxuyTLtArH6tk9udppS4GGCbtx5GelHOHOai31gunSQPbf6Qx3I5xxVy+1bT9SEKTW9yzRLgFCMVz7Iowg9c5Jo+WOPeOc+lHOHOPmKGVjGCF7A9aZQeOTQeCODz6UrktoKKDwcdT7UYPpRcV0FFBG1QTQOTj+dFwuFFBOAD2zij8DRcLhRQOaXHGTxRcLiUUd8Um4ZxzRcLoWilxzSfp9aLhoFFKBkZox+H1p2C4lFBGDj+VIrBiQO1FguLRQeCPejsT6UWC4UUDkkegzQTggdzSvYLhRQOc47UDmi4XCilweODzSDkH2ouFwooHI4o7D3ouFwoooAyP6UXC4CloxiigAooooEFFFFABTTTqaaB9Bq/eqlB/x+XH0FXV+9VKD/AI/Lj6CujDfGD2Ox8Pf8gmT/AHjWTdf8fLVreHv+QTJ/vGsm6/4+Wr1znnsiCiiir6EMKKKKQBRRRQAUUUUAFFFFABRRRQAUUUUAFFFFABRRRQAUUUUAFFFFABRRRQAUUUUAFFFFABRRRQAUUUUAFFFFABRRRQAUUUUAFFFFABRRRQAUUUUAFFFFABRRRQAUUUUAFFFFABRRRQAUUUUAFFFFABRRRQAUh60tIetJgZuv/wDIB1H/AK9Zf/QTXite1a//AMgHUf8Ar1l/9BNeK1zYjdHp4L4We4/s/f6vWf8Aej/rXtteJfs/f6vWf96P+te21znX1FFFAooA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/xSZl+G+rFSQcRDIPYyoDXYVx3xU/5Jvq3/bH/wBHJWtD+LH1X5kvY+bK9T+C9vE91rFyyAzRpEiN3AYuSPx2j8q8sr1j4K/8xz/th/7Ur0s7bWAqW8vzRNH40esUUUV+fH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k/xotIwNJvAqiU+ZExxyw+Ujn25/OvWK8v+NH/ACD9J/66yfyFerkrax1O3n+TM63wM8fr6R+FJJ+HOmA9mmA/7+vXzdX0h8KP+Sc6b/vTf+jWr7HMv4S9f8zihudpRRRXhmoHpXhf7Qn+v8P/AO7cfzjr3Q9K8L/aE/1/h/8A3bj+cdALc8Ur2+z/AOPaH/rmv8q8Qr260/49If8Armv8qxrbI5sVsizu5+YMPTNPDNtHy/iakgx9qt8YC5Gd1dvqz2B0RwrQ+YV42kZzWSijnjFHI6ZpkmpzyxpIg2JuqRdEmGmSXrTJ+7JGOaseF7mO31F0lbaZI9mW4HWukGm50WS2Ese1myW3DGKFFGsYJnI6hpL6aluzOp85N/0FZ20szYVuBkMtdw1zBc65Z242yrDEVPf0pyzrcXGo27xp5ccZK4UDHBp8qE6a6GBZ6Za6jYSSR7zcxoC241igJvRX2j5sNjtXa+GraKz01ZJfle4JHPcdqisbKKwk1SYRBnVjsVhnjjmnyByGDqMNnblFsy0pZct6CodN09r+4EEbhHPNdQ9wsvheW6kjXe6nDBMGsbwsFGupjIBQ8/lRyE+z1K+qaTLosyb3RxJ8oPvU9x4bubbTPtbTIRwdvPeuiNsNXtwGwZILgkg+m6lvZo7zS7sDARX8rGfQ4o5C/ZI4ILgPlSP7pXpV/SdNOo38UUh2qvLY6kV0zY01dPtYYkMTgBiVBzxV1Ghi8QpDEFVBBggDq2elHIHskYEuj2c9ldPbPJ5kByRIc5+lc6wcMOGx7V2WnTwSW+olLTyNuQxLE5/Op7ucWun2jRRx/O4Byo9aOQJQVjhyCBnaN3oRzSFH4QBs9TXcGzgbX5JXRcJAG2446Uy0u2vdOupmRI0RyoOwZo5CVR0OIYjdlsKh6lqXO4bVDN/dJrr7+2tLmTSo5U4kI6LjPXrVu2ufM8Sz2TQp5ES/L8g9qOQr2K7nCgtyAeU+9RlkG9jkHA2Dqc9K7mw+z3lzqv7tVUEDO0ccUskMUusQWzxJ5CxhlYD75AzS9mLkOVlgsk05ZN7SXrHlB/CPes9SgGd42etdzp9x9ruL9biBP9H3FCFHSuTtVjvdYTzFCrJJnZ2NJwDkKZzgblBXs2KPLaP5hgg8YA6V3cMoGvGy8hBAqcfIKZbTbtWvcpGLeMZHyjg4o5A5Dhud+xQScZz2pU3L8q5ckcgdK6+9kZ9CEo2fPKULBAOM4pbu4TS106C3iUrLgMdmd2cd6fKhezRxy8gHBBHVl7UvLcqG4/i9a7qJRb669siR+Uw3FdoPNQWtzLNqF15sMYhhPB2jK++O9HIg9kjkLbyFlU3YcoTj93wa09a0pNOaGaHe0Uq5y38NT3E41K/isop/OSV+f3ITZW34ghjuNFkhiOZLfaOOe1PkQ/ZnLabBZTLObmUgKpKjNUG5JMe4/wB3HpXW3N0LHSbUSstpMy8bIhJu4HX0qO1dLTw/LqKRK9w0hz8vuO1HIg9mcqBjllyx+8D1pArH5j8/+x6V3DyNI2kybUzM3zjYOeDVewiDeLr4NENgXBXb8o6d6ORB7M44/MSrY46AU5VyudwyP4PWuqVxp/h6S8gjRpJJscqDjk1Y1u7NnpVtPHFGs0gB3bBS5EHskcauQWO3nGSP7tNDKUDFvM4BDiux1a7lhs9NaIRiS42iU7ByDirDSpbeIYNMjhQ2xjH8A4PPejlQeyRxOQj7TgCmlVdcKWbJ+6a2PEMqnWpBEgj8rjOOta8V3Inhj7YyxrIOjBAeKLByI5AfKhJBwTgN/doXCpuf7mcAjua7C4SOTTbGJkDCeQFyFxnmp4LOC3n1CBI1EMcYZSw6HmiwezOIViqkMPmPX1x2p2wqw3bQD1z1rto7SO9/sy8RE4yJWwMYArmdYljn1uXytoRH6iiwezM0g9DwM8+tO/iIQAhhjPcV2GoxAeJNIEcY2sg3ALxjPepBbwx32qXflqZIl+RQOOlHKg9mcUVcDbsbK85rfi0mxt7S2mvHcNdY2gH/AD61qwXgfw5LdXESFmJXIUcUl9LbRWGlNLbefuICkEjbwKfIg5DmtZ01tOvZIEkcoRuUE9s1RIKngDO7C8dTXoJVD4hk3IrBbYY3c45NZ8dy9zpF/OyR5hY+W20cUciD2aONKukh/wCemPmAqxp8cEl0qXMjRRH/AJaE8V013fzx+GrW8jEfnO2Hbyx0yatTWkFxfWFs0StG8JdgBjng0ciD2Zx15HCly4tMvAT989Cagwwb1P8Ae712FpFEul3UTKAkE5YEr2DdP0q39ijub231NVQQ+XkrgY6GlyIPZnCZJPP5+tLVnUJluNQmlRQqs2QBVas3ozKSs7BRRRSJCiiigAppp1NNA+g1fvVSg/4/Lj6Crg61Th4vJ/oK6MN8YPY7Hw9/yCZP941k3X/Hy1a3h7/kFSf7xrJuv+Plq9c557Igoooq+hDCiiikAUUUUAFFFFABRRRQAUUUUAFFFFABRRRQAUUUUAFFFFABRRRQAUUUUAFFFFABRRRQAUUUUAFFFFABRRRQAUUUUAFFFFABRRRQAUUUUAFFFFABRRRQAUUUUAFFFFABRRRQAUUUUAFFFFABRRRQAUUUUAFIetLSHrSYGbr/APyAdR/69Zf/AEE14rXtWv8A/IB1H/r1l/8AQTXitc2I3R6eC+FnuP7P3+r1n/ej/rXtteI/s/nCax/vR/yNe3VgdfUUUUCikAV5l8b/APkUrH/r+X/0W9em15l8b/8AkUrH/r+X/wBFvXRhP48SZbHhFdj4T/5Bcv8A13P/AKCtcdXY+E/+QXL/ANdz/wC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8AXB//AEE1aqrqX/ILu/8Arg//AKCaC6Xxx9TzuvSvgl/yOd5/2D3/APRkdea16V8Ev+RzvP8AsHv/AOjI65sX/BkfaR3PeqKKK+cNwooooA+WPi//AMlS1n/th/6Ijrh67j4v/wDJUtZ/7Yf+iI64egoKKKKACiiigDc8F/8AI9eHv+wnbf8Ao1a+w6+PPBf/ACPXh7/sJ23/AKNWvsOgTCuO+Kn/ACTfVv8Atj/6OSuxrjvip/yTfVv+2P8A6OStcP8AxY+q/Ml7HzZXrHwV/wCY5/2w/wDaleT16x8Ff+Y5/wB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8AjR/yD9J/66yfyFepk3+/U/n+TM63wM8fr6Q+FH/JOdN/3pv/AEa1fN9fSHwo/wCSc6b/AL03/o1q+yzL+EvX/M4obnaUUUV4ZqB6V4X+0J/r/D/+7cfzjr3Q9K8L/aE/1/h//duP5x0AtzxSvb7P/j2h/wCua/yrxCvb7P8A49of+ua/yrCtsc2K2RY2jJ3bj6Zp4XAHXJpp5IAzxTnXdg9u9c92cibFYMB+8+Zu2KvLq1wulPZbAkQ4LHrWfkxnJOfag5f5s9BwKabK5mizY372F4s8QBm2/gRW1o+qI76i91JGryxnaPfBrnQdxPyhcYwT3pu4M5PzAjoAOPzqrsOaRpTa3PPDaRHA+z/c296sv4muRdGdoo/mXG0jrWKJACGYdOCAKXPGGJXPTjNHMxqbNk+I7k27W32eDy8cqF6VQstRe1uxPCg3c5FVcMWIPAxwKUEsT044FHOw52aVt4gurSaeaMIRMemKi/tedbSa0Gz9628nHOc5qioIA4yxOAF5NDJJG2xoyD1JYYxRzsXPI1YPEFzHDHEUhfyhgNIMtTZdfuWuI5QkQkQ7sqOT9ayyR0C5XuaApBHzBgOho52NTZqXWu3NzbtAIoo0kO5zGME/Wnf2w9w1pbXDIkCMDu/GshmGTnPHUY60+OF5crGrSMvzHjoKOdj52dFq2s+Tqa3FjKkqqgXHY8Y5rOutcubm2NsqRRKx3ERDBNZjMMFiGU9NuKFP8J4brxzRzsnnZqf27cPaxRmOPMPAZx8w+lTr4kuFlMohg34+9j5j9axOqlgMgj15FOKlWVVIPHJPGKOdh7SRqr4iuYluFjigAnHJVaP+Ejuf3C7I98QOGxz+FY4HAAJxnkY60EFgBgKCfWjnY+eZup4nuRv8mGDcfvlRyfrWMZ5HuvPjCLIW3KF6D6VGVK8DFSCBzEZQjFF4JAo5mxOcupsf8JVdo+4wweYBguV6019fnPmxqkAEy4YqKx8q2F5OOelIoBRgxI98UXYuaRoxazNHprae6xtHknJHerEXiK4jt4keGCQR8KxXpWIpGOFOOx9aMMIst8uTwo5zRdj5pl9dVvBqn24MDID8w7VaHiS6FzLKkUOHHzKR1rI5d8sNpA6Z60bsx/Mu30xRdhzTNeLxC8LB4rO3SUd1WmQa9eQPOdiN5/LZHSszkrlSC/8Ad6UmMkFiAR1A7Uc7HzzNf/hIZpo0jktrebZ3dc7ajt9ant1kCJG0LMW2OOB9Kzmb5t+MY6470mNzBmIC46Uc7Fzy6m1bavLcaxZzXRWKFG+XZwBwas33iaWK9uTZLbyRZyZADz9a5ts52ZPPYdqOrEpgjuDxRzsPaSNWPX7hFkzDA0LndsI+VT7UXmvTXloIp4ocdE3Dp9KyUwXPJHGDx3pxOBtwNo9etHMx88y/PrU81olnMsf7sDa+PmGKsJ4jvIio8mFpFUBZMc/jWR5fmJjOO5JoQqx77QMCi7DnmW7+/bULn7QyRrx820dalttWmtbOS0CxyRvyBIMgVnqwKuwyqjhcimk5diVwO5ouyeaRrQ6/cwwLCY4m2nI3Dp9Klm8SXUsUkTRxL5i7SwHNYg4+bqKdwAefpRdj55Gpaa7d2FkbWNQ6EdfSsxeHy+1S7ZamIGDEbuCM0oO5yQnynjLHFF2HPI63Vtf+zyQfYRFKyxctjkH0rJ/4SKf7S1wqQlWUiQAcH61mGGULvZX29AcHGfrTDnIUqAO5FJyZXOzYPiKVrNoUgt/szcn5flBqKDxBcRxLGYYXROU3Dp9Ky8Y4HSg80uZhzs04tevo7yS8IUmYbCHHAHXirunXkH9hahFJMqSy/dU9D9K58DH55o7AelHOyfaM001m4OmCwkhRo1BwcVND4juoYowyxlkGA2PmA9KxiSaMc0czGqjNS7127ntmiaOJI3POwYJ+tLFr95Dpn2BEG3GN3tWXk5zSDg5o52P2jEU549KdSDpS0iG7hRRRQIKKKKACmmnU00D6DB1qnH/x9z/QVdX71Uoebyf6CujDfGD+E7Lw/wD8gp/941kXX/Hy1a3h7/kFSf7xrJuv+Plq9c557Igoooq+hDCiiikAUUUUAFFFFABRRRQAUUUUAFFFFABRRRQAUUUUAFFFFABRRRQAUUUUAFFFFABRRRQAUUUUAFFFFABRRRQAUUUUAFFFFABRRRQAUUUUAFFFFABRRRQAUUUUAFFFFABRRRQAUUUUAFFFFABRRRQAUUUUAFIetLSHrSYGbr//ACAdR/69Zf8A0E14rXtWv/8AIB1H/r1l/wDQTXitc2I3R6eC+Fnt/wCz/wDc1j/eT+Rr2+vEf2f/ALmsf7yf1r26sDr6iiigUUgCvMvjf/yKVj/1/L/6LevTa8y+N/8AyKVj/wBfy/8Aot66MJ/HiTLY8IrsfCf/ACC5f+u5/wDQVrjq7Hwn/wAguX/ruf8A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/AK4P/wCgmrVVdS/5Bd3/ANcH/wDQTQXS+OPqed16V8Ev+RzvP+we/wD6MjrzWvSvgl/yOd5/2D3/APRkdc2L/gyPtI7nvVFFFfOG4UUUUAfLHxf/AOSpaz/2w/8AREdcPXcfF/8A5KlrP/bD/wBER1w9BQUUUUAFFFFAG54L/wCR68Pf9hO2/wDRq19h18eeC/8AkevD3/YTtv8A0atfYdAmFcd8VP8Akm+rf9sf/RyV2Ncd8VP+Sb6t/wBsf/RyVrh/4sfVfmS9j5sr1j4K/wDMc/7Yf+1K8nr1j4K/8xz/ALYf+1K9HO/9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jR/wAg/Sf+usn8hXqFeX/Gj/kH6T/11k/kK9TJv9+p/P8AJmdb4GeP19IfCj/knOm/703/AKNavm+vpD4Uf8k503/em/8ARrV9lmX8Jev+ZxQ3O0ooorwzUD0rwv8AaE/1/h//AHbj+cde6HpXhf7Qn+v8P/7tx/OOgFueKV7dZ/8AHrD/ANc1/lXiNe3Wf/HrD/1zX+VY1tkc2K2RcjjZpUQOVLnHzVtXPhi6tbMztMpUDOFzWLHNtmjfaWKHPPFb974pe705rX7OE3DGd1ZaHPGwzwtawXGoTLdQpIix5G4e9WdS0ZG121ECBYJOdoHHWoPC8iw3dyXdVHlcZPvW5pmqQ/2Q7yMnmQ5AyRk89qasaxsytrNhaHSEa1t4jL5qpkDnrisO50UWRIm1CBX27vJOc81rG5t5fDkIkdfnucsobkDcadrMV1dFo7Oa2+yrGuNzLu4Hr1p6FWiYN1pU1nbWtwXRxcthVFT3WhXkU7RRgTSldxAH3BWtNIJNI0yQPEfszfvF3jPQCtNWhbVJrgzRmKWHauHGQc+lKyJcEcq2gXDQW8qzIwncKDSp4fnOotp4mjD7d2ef8963kkW2ttNtXdJJvOBwjA46+lXWt4odd+1vcIrFNu0kcdKLIORHM6Tpckc8lx5kSLCxUyPnGakk02XVZ5mjv4JXUbiFz0rStESGK9FvPELlnJO5xjGT68Vn2sk9lrcVxeyxEyDafLIxjHHSiyC0SjBo9xcWMt0GQCNthXHU/wCTU0XhWdiEN1CkrLnYc5Fberala6d5McDKRLLuYCplSN9ZW/8AtMQjx0MgB/KiyFyxOOv7FrC8kglYMyYztrZsrefTLMvJdWsBuR8vmg7sVR8QRhdTllDq6v8A3WzWzcec+nWqaXLbEbfnErrkfnRZAoow10i5niluhIHRW25HRzntTrPQry4mkjdfs7hdwV+pFa1j+90d7ETRiaOcOxLgA/Nk4NakvkHUY70XMYSNcFQ45ODRZAoo5az0GeeGSZ3SBF+Ulu5qjeW0lvdS25ZHZGzle4xXVTSLrukvBbSKkyN90nbmuVnjuLDUNtwo3p94A5zRZCaSNKHw3ckRiS6hieRSUU5yaefDNx5skLTRmSNA5PPpmtuSNbu/sr1LqIQomGQuBjpUct0LbxMs7yxtayoVXDg9sc0+VFckDn7fQ5p7U3fmJsD+X36/5NaSWd7Bu0ZZIQXXcSQf89qu6zfW1ktvaWzIVeXe2D9KszrCdX/tIzxeUqdN4zRypD5YowIfDjTQyMt9CpiOJDzxTbvw/LaJG73cLtIcIgz81aEd5A2jarMWVfOb5VB56Cprq4gmg0698xCsRG5cjcOfSjQLRMweGZxKEF1CJiB+554BqBPD10L+W2EkZCLuaQ5wldGgRvER1Fp4hbGMBcuM5x6UmnQyteaqZHjZXT92yuD607IXLG5zlzoUsFnFMlxHOJG2hxmrTeFrxJSjPFt2btxBwtXRt03w8tpNNHJLLLu4YHbyK19Qu4LiKSx89AzR/KwYcH60WRXJA5ePw7HcQSTw6jbGOL/WOM/LUUOgSSxGf7Tbi2DACQ5+etDRUVdM1KyaVBMzfKWIAPHrTrWNbzw4NPWeNZ4pctlwB1PT1qbIjliZ1/odxp9qbiSZChI2bc803TdG/tRJJUuIRIn30OeB61r+JAJdNt/JnjbyQFcBwfQVV8MukEN7PLIgzHtA3DmiyBRiVbjQxbWf2kX0DxtxHtzlj6Ch9BFsIftV7bwB1yA2cmrzxR3/AIdtBHLGhhfcylhk8Vbvknkt4IrCe38sJ85kZSf1osh2iYVroc11avKZ0hgVuJWzhqc3h+7GpxWrujiRNySgcdK2fsMtz4TjtVdFcSfe3gAjJ71Ye/to9Z02LzVLQwlHIOV6DvVKKDkicza6NPfXU8CuFSAkSOenFWZdBMFsty19biJuE681tWirHcahbvJEonJZGWQHrmqd9Ilh4cSzkljkmZsDawIH49qLIOSJSl0ER2kc0t/B5Mg+STnDH0pF8OTuIQ1zCk0gykTZyRVy88u68K2nlTKqwLuZCRn8BV+Xy73UNOvknjWCJPmy4Bzn0pWQ7RMZ/DMoukhku7dJD0Tnml/4RpmvPsgu4DJgnAzmtC9nEfiaGd5o/KfAXawPp+VTBUh8VLdtPFsZSB849KNAaiYUGg3FxLPGkgLQEg470p8PXvlW6uyvLNw0f/PMetdBpriy1HUZZJoiGO5cOORmnrd2r3sWoRypiZdpUvjb70WQuWJSTSb25sksBdQNHA219mcj6/nXKSK0EhjByMkZP1rudKgWz+2FrqEmRsofMHPFcXeRyxTyB2VgGJ4OamSS1JkktSDFJS5zz60VmmiNGFFFFPQmyCiiik3YNgoooprUApaSlpMAooooEFFFFABTTTqaaB9Bq/eqlB/x+XH0FXV+9VKD/j8uPoK6MN8YPY7Hw9/yCpP941k3X/Hy1anh/wD5BT/7xrJuv+PlvrXrnPPZEVFFFX0IYUUUUgCiiigAooooAKKKKACiiigAooooAKKKKACiiigAooooAKKKKACiiigAooooAKKKKACiiigAooooAKKKKACiiigAooooAKKKKACiiigAooooAKKKKACiiigAooooAKKKKACiiigAooooAKKKKACiiigApD1paQ0mBm6//wAgHUf+vWX/ANBNeK17Vr//ACANR/69Zf8A0E14rXNX3R6eC+FnuH7P33NY/wB5P617dXiP7P8A9zWP96P+te3VgdfUUUUCikA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B6V4X+0J/r/D/APu3H84690PSvC/2hP8AX+H/APduP5x0AtzxSvb7P/j2h/65r/KvEK9vs/8Aj2h/65r/ACrCtsc2K2RaJIOQTzTuMbcA/Wm0hOB0z/SuezORJio+1TtA3EYOKCDwo49BT0R5WEaBnY9lWnG2mSVVaCUDHXaaaTLsyFVLkjI3D8qd84cHJBxj2NO8mRJAksbru+78p5p/2S5KsFt5dw6fKaqzHaRD907AMnPQUqkb/wB2TknlhUjWl0vBgkBwCTtPFJ5DbfNSN/LXgHaeTRZhaQttcy2t1HcxBSYmzg1Lf6i+oXRmIAc9aiNvcDCmFy56JtPSiWGVCqmB419Sp5PpSsxcsiE4+7xkclh39qGcbAShz6+gqcWs3mBPJkywz900xIpGLFI5CQSD8pOKLMnlkRk5QyPl+BtPvTnUPkFcepNOaKWNY2ZWTd97K9aFhkwB5UhLHC/KeaLMOWQwq3ynIBHTNNChcsMbvWpkhmd2i8t/NXqu09KPIlHLxOATgfKaLMOWRH8qgDgHqCaGKr85Gc9hT1tpw+Fhcsf9k1Zsbdft8Yu4JmtwMsVQ9aLMuKZXtbhrO4inQEspzjsafd3E13ePcS7cvwAvanXiI17ILeKRVZsxq6kHH41E8E0YDOjr/vKRRZkzTI1AZGbnHfPSkQA4G0beoI7VatofPlTMTvErAPtBP8qm1RLdb3ZawyRoFGS6kZ/Oi7F7xn7l/wBY4DnOBSn5mIbaABkg96lSCaZS0UTso9FJoNrcg5aCRCOpKGjULSIg6uC64CE8KO1BbPzqCAOoPWpVtpmG/wCzyNGPRSKGhlV1VkZHb7qbetFmHLIjbJ6Yx1G7v9auafqctgs6QICJlAO7+lV3gmVN7wOnOMspAoW3llYskUhCjgqpI/OqSYLm2InAU7iSQegbtSLguQTknqTWnpWnPc6hBDLEyxucsx+la15pVg1lqDwQeWbc4Dbs7un5UWZooNq5zG8qp3ZPpnpSjAXhQGHOafFbzSYZYXMfqATQLSeQ8Qy5PbYRU2ZNmR7ARtBwrcn3NIBsHC8elTfZ7hdzPbShRgD5TTfs0rPtEcm8feXaeBRZiaYwHbkYycZAHQU0ZLFOQCOgqQ20xAZYnMecZwea0bW2t49NuRNbz/aP4PkbFFmLlkQHVbh9JSwEQVVOd3pVFVCqQuffHQ1IsEj58qN2I7KCfzocFWKurIygcEYo1C0hqnZ3xnnikkG0DfsCufu1IltJKQ6wyurDshpPs9wPk8mTgZIKHijULSEyDIA2fRRTAfvBuV6Y75qRImaNnEblVP3tp4p3kSqUjMbZc8ZHWizDlkRFFJBYjAHy4/rTD864cZIOQ3pU/wBluWZohE5ZTnhTSm1uQ3lm2kBA3F9pxinZhyyISzbtw+YkAZFLtyflUEj7w9aclrK4aSOGZ1PBbYeKVIJnkkXy3+X+6CT+VKzDlkMyCARjj7oHal5zyevX2qQ2sqOiOj724UFcZpnlSLOINjGZjjGKVm3YaTeg31x0FLglQwHB710OoaGsWixXENu3nZG8ZNc+IpXdhGrHA5QLkijkaG4NDegz2pCQM57VJJHJAFM8Miq3TKnrThb3IAY28hDeiEjFHKyeVkWRx79KDwwB6noKnsole6QmKRog2G2qTirGqwwrOxgt5IoFwN7A8k01AqMSjg5x3pOhxUi20vk7vJl2d2KkVEp4PGMetFrCkrC96WkFLUkhRRRQAUUUUAFNNOppoH0Gr96qUH/H5P8AQVdT734VRg/4/Z/oK6MN8YPY7Hw+P+JU/wDvGsi6H+kt9a2fD/8AyCpP941kXX/Hy1euc89kQUUUVfQhhRRRSAKKKKACiiigAooooAKKKKACiiigAooooAKKKKACiiigAooooAKKKKACiiigAooooAKKKKACiiigAooooAKKKKACiiigAooooAKKKKACiiigAooooAKKKKACiiigAooooAKKKKACiiigAooooAKKKKACkNLSHpSEzN1//kAaj/16yf8AoJrxWvatd/5F3Uf+vaT/ANBNeK1y190engfhZ7h+z/8Ac1j/AHo/617dXiX7P/8AqtZ/3o/5GvbaxOvqKKKBRSGFeZfG/wD5FKx/6/l/9FvXpteZfG//AJFKx/6/l/8ARb10YT+PEmWx4RXY+E/+QXL/ANdz/wCgrXHV2PhP/kFy/wDXc/8A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AFwf/wBBNWqq6l/yC7v/AK4P/wCgmgul8cfU87r0r4Jf8jnef9g9/wD0ZHXmtelfBL/kc7z/ALB7/wDoyOubF/wZH2kdz3qiiivnDcKKKKAPlj4v/wDJUtZ/7Yf+iI64eu4+L/8AyVLWf+2H/oiOuHoKCiiigAooooA3PBf/ACPXh7/sJ23/AKNWvsOvjzwX/wAj14e/7Cdt/wCjVr7DoEwrjvip/wAk31b/ALY/+jkrsa474qf8k31b/tj/AOjkrXD/AMWPqvzJex82V6x8Ff8AmOf9sP8A2pXk9esfBX/mOf8A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AI0f8g/Sf+usn8hXqZN/v1P5/kzOt8DPH6+kPhR/yTnTf96b/wBGtXzfX0h8KP8AknOm/wC9N/6Navssy/hL1/zOKG52lFFFeGageleF/tCf6/w//u3H84690PSvC/2hP9f4f/3bj+cdALc8Ur2+z/49of8Armv8q8Qr2+z/AOPaH/rmv8qxrbI5sVsi1R2PaikOMGsOY5VI6PwmsRmmYviQLxitO2url/Dt7PdIzSJnyyeprk7O9nsZfNtnAz1BFW38S3/8TqY/usoQVSkaxmkdJBCms2djeEkGFstj2NLp+pm81m+VZG2ouFGe4zXKxazf28MkEcwCSdtvrVa01C4sLnzLZsOfvEjOarmRftEdRpFzcXN1qkc8rSMseFQnkcmr+hRRS6JGJR90859a5NdcvknmnikUSOoDDYOeaSXWL77O8SyDyydxwMc0cyD2iOrLXKDUrh4ttxEP3HH3lwP61DaytdaGj3/BEoIJ9cnFc/8A25qEkwlWUBlXaFIGCKgvdYu7uJIZXCwg7/kHcfSlzIXtEdXc3i2viG180hYGj2jPckCmzRNpVnOxx5k9x8oPddwrl7jWLu5jiR3U+WVKMQM8Uy91a71BUa4clUPAAxT5kHtEdpc28dxrEsMkQkhS3yoI4U81QguPs2g208yBTC2E/wBoc1iDxHqKJ5asOmAdoJx71Bdatd6hCsc0iqqngBQM0cyDnR2ElulrPcasTkNFwo78Cql9I0umWcgGN0oJ+ma5i41e+ubIWjy5jB7DqKdBrt9FaLboV2ocjcAaOZBznb3oZLWVrNVNwEGAR271mCeaLwzvDMJTJ82OoORWA2v3xuRciXLBduNvHpUZ1m+lja3eRdhfe2AKOZBzI7FrZLnULaeZAzeXxu9a5PWL+7luJ7W4B+R/lDdqs6rrEdwLWS0lbdEMYIxzTNR1WG+0eNJSDeBv3h2YOP60OSBtMu+GpWh0XUpQQrLgj8jRqMjXfheG5lO6beQD7ZrCi1C5tbSaCFh5Ug5BFaFzqlrN4bjtULecGH8PvUppoSmrWZa8KzzebdAMRFHHnHvzV+6u5ptAjnEpYs3LdgK5jTtWFi0saybd64clalttaSCzmt4bj9yp+dWTk+4z1oUl1OinQnJXR093JNb6rpltCW+zyEeZ6GnsYLrxakThd8EZI/SuaXxT5NuG87KLwFMeWX+tXLLxPbx3q3F9cg+YuI9sXI+uKrmiX9Xn2L9hcG/tNVF84eGNiE39O9OupJLGLSYrPKQy/fC9DwKw73XhcB7M3SgO2crGACPcikt9eaMfZorsBIhxuQHP0Jp88QeHqdEdTJIo8SxwRgBVj6D8aghcXralZPCsY53Oo+9061lWHii3+0efc3AMaDB+T5s/1qC98SxzidorvNu4+6Itrf40c6G8PUtsbE7vYWmnpZrlHcK35mm65eSw6vp0ULsmSA4HfJFYMHiD7JbxJFc4DHjcmT+vSmXWtifbBNdBpAQwIThf+BVPPEn6rU7HQX9xdnxOlt5rLbFUI54zVu22f2/ftIcKsS5Y9MZNctJrq3WyF7rLwkHzNmMY/nUp8SvL5lxDcrtxskLIAWA74pqcRrDVOxuaiWR9PS2K/YpTwe7HFXnuJP7fhtg5MJi+ZfxrkI9fiSzB+0k2xPA8v5h9B1FXLTxDbLqEVzqM+4gYj2L0HvijmiH1ep2NRh9g0q8msFHnF8tt/GuWurlr28EtxnLBQx9K1I9ftINVdYp8JKdzZXIrP1m5tLzVWa05G0ZIGBnFS5Iyq0JwXMzpppp7VtMhsv8AUsPnK9+BVqJsa3fq0mVEGAD65NcpDrmoQxCOOVCijHzKMiqsGp3FtdyXMMv72T7xYf40cyMlOJv2AeLwteeZwxbIz1q5qNuzaxpBSIlFQFj+Ncxd6veXsaRSSqIx94KoGa19S8SOqwDT5AMR4YsuefxquZD50acDyx+LrlfmWExZHp0qG7ubiTwxO6yv5n2hlBzzt3VhDxBqLFpGlXzGXGdgqG31m+hgkiRl8tiSdyjqetHMhOaOhu7n7HolkJJZoyw4+znHbvmq2mSSR+H7+6T/AI+S+Ff+I9Kyk17UfJRFeNlHUOg/rV+y1xYNKu4wwF477gCny9qOZBzo1sefFo1xOCbhpAp3deppIIYzrl/N5QM6L+6XHXiuWuNZvpLyOSSYboT8gC8ZqV9av3uEmaVfNVT90DmlzLcFJbnYtdXRtbcnJd3w6n0zUDQW9tLfS2oUTBQcjqDzWVd+JkfSVEUh+055+TvWJb6pd2k7TJKDJIPm3DIp86HzpnSRF9S0JG1E4kEvy579KvvNMmvQ2i5W3Mf3R061yket3NzcQm8mAhRs4VP8Kvan4llkuv8AiXygIBg7o+fzo5kLmia1wE0/R7l9PO1t+WK9aNVfztJsVlQ/PLGzn2z3rlbbVb60VxFMNrtl9yhqll8QXskZSSYCM9hGDRzDUka/iC+u7S/WKIZtfLG0fwniuVfe7sWHzHnjpW/p+tq9pcQ35DAJ+6+XP61gKzSEMvAzUvUyqACxA3DHFLSAkk5pazZmFFFFABRRRQAU006mmgfQan3vwqjB/wAfs/0FXk+9+FUYP+P2f6CujDfGD2Oz8P8A/IKk/wB41kXX/Hy1a/h//kFSf7xrIuv+Plq9c557Igoooq+hDCiiikAUUUUAFFFFABRRRQAUUUUAFFFFABRRRQAUUUUAFFFFABRRRQAUUUUAFFFFABRRRQAUUUUAFFFFABRRRQAUUUUAFFFFABRRRQAUUUUAFFFFABRRRQAUUUUAFFFFABRRRQAUUUUAFFFFABRRRQAUUUUAFIelLSHrSYmZuvceHtRH/TtL/wCgmvFa9q1//kAaj/16y/8AoJrxWuWvuj08F8LPcP2f/wDV6x/vR/yNe3V4j+z/APc1j/ej/rXt1Ys7BRRQKKQBXmXxv/5FKx/6/l/9FvXpteZfG/8A5FKx/wCv5f8A0W9dGE/jxJlseEV2PhP/AJBcv/Xc/wDoK1x1dj4T/wCQXL/13P8A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ANcH/wDQTVqqupf8gu7/AOuD/wDoJoLpfHH1PO69K+CX/I53n/YPf/0ZHXmtelfBL/kc7z/sHv8A+jI65sX/AAZH2kdz3qiiivnDcKKKKAPlj4v/APJUtZ/7Yf8AoiOuHruPi/8A8lS1n/th/wCiI64egoKKKKACiiigDc8F/wDI9eHv+wnbf+jVr7Dr488F/wDI9eHv+wnbf+jVr7DoEwrjvip/yTfVv+2P/o5K7GuO+Kn/ACTfVv8Atj/6OStcP/Fj6r8yXsfNlesfBX/mOf8AbD/2pXk9esfBX/mOf9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wCQfpP/AF1k/kK9Qry/40f8g/Sf+usn8hXqZN/v1P5/kzOt8DPH6+kPhR/yTnTf96b/ANGtXzfX0h8KP+Sc6b/vTf8Ao1q+yzL+EvX/ADOKG52lFFFeGageleF/tCf6/wAP/wC7cfzjr3Q9K8L/AGhP9f4f/wB24/nHQC3PFK9us/8Aj1h/65r/ACrxGvb7P/j1h/65r/Ksa2yObFbIstwFOQQc5xTkIYjAJyKIkkdxECBuYDPXrXSXfhY2lgbhrjcVGcBcYrDkOZUzmujKF4JPIoZtnyNjcTkAda0dEs/tWqQqBuVeWzXQ+IYILnSjPaRoxi4OMCmoFundHGgtkgk5P96gcZPOMdR1zW5B4dRY4Jbi88lp8BV27s5o/wCEcnF7LbMwSGIbzKOT69KOUn2TMQHEecgfXqaQMGXIIx6HvXRx+G4p7VrqK68yMDglcZP0qK10CMwxS3F35fmnCjZ1o5WHsmYec8nnPSmjbGVXcAPTtXQTaFZrfJZNfOJm6fuuKcPD0DX/ANiW+JlAyR5dHKHsmYZtJza+cYG8vOBIR8p+lRqGMQx1BwD6Gulu9KeezlgS+LfZPmaMJj3/AKVUtdBSS3S6ubryBPwi4zRyh7JmICykc4fufWhlw6lhjaOF9a318MM2pSwST5SNNynGM1T0/R2uoLi4nl8qCLgvjNHKx+zaMtQMrhsdz6igMjuckA/7Xf6VsXOgS+RbzWUonSU7VJG3mi/0aO1jk23KyTpt3REBcfjRysOVmR8wGzkA9c9qYCnO1k3HqR3rb8P38NpfmOVA6y4XBXODV7VIp5NcGnStGsEoymyIZH5U+UpQ0OdWzmaLz/LIhDYyfWoASX3kEnOMnqDXTR6ZLcTXGj/agscA3BtvU9Koz6IYtKS9SYuWyjqF6e/6UcrBwZmxB5ZQqqzseAnep7nS9Qs7fzZrWRYgwywHrW/YaG1prVtIH3Dy9zEjGBxS67ppvQ97ZXDPGG2mMnhTnBNONPQFRfLdnIPGsrFSoJJ6+1J9niZh8mXX7mO1dDJoMFvEjz3chdk3fJESB+IpINEjFit1cXXlpI37sheoqXTdxxnVWhgiBC+7YPNHQHvTRax7d5j+cdSetdS3hmIXy24vG3yLn/V1Wi0HzPtpFwSYB029eKPZMftKvc58WsJjIEY2N1FH2SNgoTBVewrfg0RPsi3F3deUrnao21IfDMy6hFBHIGt5F3b/AMKXs2NVKr6nNfZYWYHywSDjinpBEX3+WAwPFbGpaZb2kYWG58xlcgjGK0tGlaPw3fXAjTzYuVJUH0o9mxKrVb3OVFvCAXePeG6nsKYLWEptCqytyMdq6GC2k1qOW5uJVSGEcsqAY/DvR/YKNBDNBdmSKSQLu2YxzS9mx+2q9znvs8TLt2Dip7fTGumxDAWkA6qOgrfHhr/iazW32j5FQMTt9s1YttObSoGnF4yrKSn7uPzOB346U1SYe1qvqco1kEkI8vEqdRik8iEmQRoGB6DvW5Foy3huphcsIYv4yuNxp1v4clnuI47hxErjMZB5an7Ni9pV7mAbaAIYggDHrjqKkSMRx+WnHqF7/Wt278PNa6W1wHzKrbSAMmq2qaUNLit2EpZ50yfl6cf/AF6nkYSnVa97YzMevOKCAxyw3H37UAEAA8+9LRymM12AAKeBRjjA4oopWI1FzQTuxntSUUWGrsG+cksc0MS/3jnjFFFFmOwL8oUHnHrQMDOBhic7h1ooosLUP4cd85zQMAkkA59aKKLC1AcDGOKOcYzRRRYNQ78f/roydu3Py55HrRRRsUnYODngYPajo2RwPQUUUXC9wFLRRQIKKKKACiiigAppp1NNA+g1PvfhVGD/AI/Z/oKvJ978Kowf8fs/0FdGG+MHsdloB/4lb/7xrIuiftLfWtbQP+QW/wDvGsi6/wCPl/rXrnPPZEVFFFX0ICiiikAUUUUAFFFFABRRRQAUUUUAFFFFABRRRQAUUUUAFFFFABRRRQAUUUUAFFFFABRRRQAUUUUAFFFFABRRRQAUUUUAFFFFABRRRQAUUUUAFFFFABRRRQAUUUUAFFFFABRRRQAUUUUAFFFFABRRRQAUUUUAFIetLSHrSYmZuv8A/IA1H/r1l/8AQTXite1a/wD8gDUf+vWX/wBBNeK1y190engvhZ7h+z/9zWP95P5Gvbq8Q/Z/+5rH+8n8jXt9Ys7BRRQKKQBXmXxv/wCRSsf+v5f/AEW9em15l8b/APkUrH/r+X/0W9dGE/jxJlseEV2PhP8A5Bcv/Xc/+grXHV2PhP8A5Bcv/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9cH/APQTVqqupf8AILu/+uD/APoJoLpfHH1PO69K+CX/ACOd5/2D3/8ARkdea16V8Ev+RzvP+we//oyOubF/wZH2kdz3qiiivnDcKKKKAPlj4v8A/JUtZ/7Yf+iI64eu4+L/APyVLWf+2H/oiOuHoKCiiigAooooA3PBf/I9eHv+wnbf+jVr7Dr488F/8j14e/7Cdt/6NWvsOgTCuO+Kn/JN9W/7Y/8Ao5K7GuO+Kn/JN9W/7Y/+jkrXD/xY+q/Ml7HzZXrHwV/5jn/bD/2pXk9esfBX/mOf9sP/AGpXo53/AL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ABo/5B+k/wDXWT+Qr1CvL/jR/wAg/Sf+usn8hXqZN/v1P5/kzOt8DPH6+kPhR/yTnTf96b/0a1fN9fSHwo/5Jzpv+9N/6Navssy/hL1/zOKG52lFFFeGageleF/tCf6/w/8A7tx/OOvdD0rwv9oT/X+H/wDduP5x0AtzxSvb7P8A49Yf+ua/yrxCvb7P/j2h/wCua/yrGtsjnxWyLcMrRyh1wCDkA1s3XiO9vLNrZtoDDBYdTWLhT1pBzIqhce+awuzC50PhmextvPme5WOTG0bzxVyw+w2enXtvc6jA4mORg9K5I7WIAOADyMUE/KFXjnJJpqVhqdjudTitmGnSy3UUSQ4IVjwwGOarnxBaNqV2hcRxTRbBM/3ehFcze39zfCIXGCIhtXHpVYrgbBzjkZp84/aHVwTW1t4flsYdQhaThhJnikkmsb2zsVlv4Ua3OTzwa5MHIznDenrTwqhcN8zenpRzk+0OguNVt5vE9pMJAIo3A39iKtC6s4vFf237bD5boQcn6VyWFdCSTnORQdrELk8DrR7QPaHY6RMkrazLGwZdhO4d+DS3sVrPo+mNPcpbhSGG843HArmbbUrmyikjhYBJRtPFJc6jPd20UMrhkh4Ubce1HOV7RHVNrVlJrDEzosXlbAzHjPNU7WS0XSbzT2vI1352y5+U1y4Uk7Rj1yaXIZmOSCR07GjnuJ1DqP7Vt9OsLG1SVZ/LcMzx9MZqvq9gNRnm1KznjeM7dyDqOK50KWIHXj7ucfrVxNQnjtGtUmxG33l2/wBaLi5y94djs0vJJr2RU2coJOhNW7i5RNYGoHUYJlzgKpOVFc2Rt5U4A6d6a7bgAvPrxijnsHtDslvdPgvrrUBcxyFwQIlPKmoPDeo2ywXFtdSlSz7gHPOK5f7wAUYXHSkXcB1w3rRzh7Q6231+CfU5o5ZRHFIpRGJ6duKiS/sdLsZUW5SfzJOVB965gA7SCBgHg0j9SRwCBz6Gj2ge0OnvrkXOw2uqxW0JiA8gsRzTJJLS90i1s5LyGF7d+Sx+99K5tgCoJ+Zh/F0/Sk3sQX27vXtR7QaqHb2+owXviKNYH4jTaWPRvpQJLG1l1FXv4fNn6LnpxXI2V7JYP5ts2x26krnFRTSvPM0shBl/nR7QftTpbmWw1PTI7V76OMxuDnPDc1bOv2cN9b2iyq0Sx7TIp9sVxhARQp655HpmkxsDBhn3FHML2hsazpj2+LuKVJoHkJUL1x71Ppl5BD4Zv4HkCzSH5UY8npWZLqE8trFZl8xp04qmAWbgfxetHML2hv6LdQDT7zT5pUjMw4LH2qW4v7fS9HisYJkuJA2/Knpg1zgIZlPRvWhM7vl5fnk0e0D2h2t3rNjDpz3KSK1zNEqMM8jjFU1uoptFt47S/jspFz5mTjfx3rlSU3buSx4I7UuGXO443cDHNHtA9odJptxALK+0y4vYTk7hIDx1FabXmm3N1by/bIgbVhjB61xABUAHlxwSO9BKlhIchT1Ao9oHtDrtP1qzuL29imfbFMwZWPTgYrF1zURe6h+6c+VGAqkd6zDhcYH7vpx1pFX5Np6ckGk3cHNtAetFIOgpaRm0GKXFFFSIMUmKWigYYoxRRQAmKXFFFABijFFFAgxRiiigAxRiiigAooooAKKKKACiiigAooooAKaadTTQPoNX71UoP+Pyf6Crq/eqlB/x+XH0FdGG+MHsdj4e/wCQVJ/vGsm6A+0tWt4e/wCQTJ/vGsm6/wCPlq9c557Igoooq+hDCiiikAUUUUAFFFFABRRRQAUUUUAFFFFABRRRQAUUUUAFFFFABRRRQAUUUUAFFFFABRRRQAUUUUAFFFFABRRRQAUUUUAFFFFABRRRQAUUUUAFFFFABRRRQAUUUUAFFFFABRRRQAUUUUAFFFFABRRRQAUUUUAFIetLSHrSYGbr/wDyAdR/69Zf/QTXite1a/8A8gDUf+vWX/0E14rXNiN0engvhZ7h+z//AKvWP96P+Rr26vEf2f8A/V6x/vR/yNe3Vgzr6iiigUUgCvMvjf8A8ilY/wDX8v8A6LevTa8y+N//ACKVj/1/L/6LeujCfx4ky2PCK7Hwn/yC5f8Aruf/AEFa46ux8J/8guX/AK7n/wB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64P/6CatVV1L/kF3f/AFwf/wBBNBdL44+p53XpXwS/5HO8/wCwe/8A6MjrzWvSvgl/yOd5/wBg9/8A0ZHXNi/4Mj7SO571RRRXzhuFFFFAHyx8X/8AkqWs/wDbD/0RHXD13Hxf/wCSpaz/ANsP/REdcPQUFFFFABRRRQBueC/+R68Pf9hO2/8ARq19h18eeC/+R68Pf9hO2/8ARq19h0CYVx3xU/5Jvq3/AGx/9HJXY1x3xU/5Jvq3/bH/ANHJWuH/AIsfVfmS9j5sr1j4K/8AMc/7Yf8AtSvJ69Y+Cv8AzHP+2H/tSvRzv/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40f8g/Sf+usn8hXqFeX/ABo/5B+k/wDXWT+Qr1Mm/wB+p/P8mZ1vgZ4/X0h8KP8AknOm/wC9N/6Navm+vpD4Uf8AJOdN/wB6b/0a1fZZl/CXr/mcUNztKKKK8M1A9K8L/aE/1/h//duP5x17oeleF/tCf6/w/wD7tx/OOgEeKV7fZ/8AHtD/ANc1/lXiFe32f/HtD/1zX+VY1tkc2K2RaooBzwKM84rA5dQopeaMUrXCzEooxRijlFysKKMUYo5R2CijFGKOULIKKKKOUmwUUYoxRaw0gooopajsFFGKMU7BYKKMUYo5QsFFGKMUcoWCijFFKwmgoooosKwUUZxSZoKURaKKKB8oUUYoxRyisFFGKKOUOUKKKSiw+UWikzRmmLZi0UUUyhaKKKkkKKKOaACijmjmiwBRRRQAUUUUAFFHNITigLMWik3UZoCwtFJmjNAC0Um6jdQAtFHNHNFgCijmigApppd2eKQ0XAav3qpQf8flx9BV0feqlB/x9XB7YFdOGXvA3odj4e/5BMn+8aybr/j5atXw8f8AiUv/ALxrJuSDctXrdTnmtEQ0Ud8UEY61fQlrQKKTNGaRItFJmjNAxaKTNGaAFopM0ZoAWikzRmgBaKTNGaAFopM0ZoAWikzRmgQtFJmjNAC0UmaM0ALRSZozQMWikzRmgBaKTNGaAFopM0ZoAWikzRmgBaKTNGaAFopM0ZoAWikzRmgBaKTNGaBC0UmaM0ALRSZozQMWikzRmgBaKTNGaBC0UmaM0ALRSZozQAtFJmjNAxaKTNGaAFopM0ZoELRSZozQMWkPSjNB5HFJglczdd/5F7Uf+vaT/wBBNeK17Vrxx4f1EHr9mk/9BNeK1zYjdHp4L4We4fs/fc1j/eT+te3V4j+z/wDc1j/eT+te3VgdfUUUUCikA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h6V4Z+0J/r/D3+7cfzjr3Q9K8L/aE/1/h/8A3bj+cdA0eKV7dZ/8e0P/AFzX+VeI17jpgWSG3DNtBVRn8KxrbHPiFdIsBGJyop4hfrtroIILGJNpnVqlAsf+eq1zXZx8r7nN+VJ/do8qT+6a6XFh/wA9VoxYf89Vouw5X3Oa8qT+6aPKk/umulxYf89VoxYf89Vouw5X3Oa8p/Sjyn9K6Q/YB/y1WkzYf89Vo1KUF1Oc8p/Q0eU/pXR5sP8AnqtGbD/nqtPUORHN+S/92jyXH8NdLusP+ei0E2B/5arRdhyI5ryn/uml8qT0ro82H/PVaM2H/PVaG2HKkc55T+lHlP6V0ebD/nqtGbD/AJ6rSuxWRznlP6UeU/pXR5sP+eq0ZsP+eq0XYWRznlSelHlP6V0ebD/nqtGbD/nqtF2Fkc55T+lHlP6V0ebD/nqtGbD/AJ6rRdhZHOeU/pTfLf0rpc2H/PVaT/QP+eq0tQsjm/Lf0o8t/Sukxp//AD1WjGn/APPVaLMLI5vY4/ho2v8A3a6TGn/89Voxp/8Az1WjUOV9zm/Lc/wmgRyZ+6a6TbYf89VpQthn/XLRZhyvuc55T+lHlP6V0u2w/wCey0hFgP8AlqtVqFkc35T+lN8uTP3TXTf6B/z1Wk22H/PZaTTDl7HNeW4/hNG1/wC7XS7bD/nqtG3T/wDnqtLUXK+5zW1v7tGG/u10u3T/APnqtG3T/wDnqtGo7eZzXlv6UCN89K6TbYf89VoxYD/lqtFmFkc75b+lHlv6V0ebD/nqtGbD/nqtFmFkc55b+lHlP6V0ebD/AJ6rRmw/56rRqFkc55T+lHlSeldHmw/56rRmw/56rTuwsjnPKf0o8t/SujzYf89Vo/0D/nqtLULI5zy39KPKf0rpcWH/AD2Wgiwx/rloswsjmvKk/u0hRwfu10v+gf8APVaTGnn/AJarRZi5X3Oa2t/dow392ul26f8A89Vo26f/AM9Vosx8vdnNYb+7Rhv7tdLt0/8A56LRssP+ei0ahZHNYb+7Rtb+7XS7bD/notG2w/56LRdhZHOeU/pR5T+ldJix/wCeq0Ysf+eq0XYWOb8p/SmtDI3GMV02LH/nqtVb6Wzig/duC+egpxTYlTcnuYfkykbFU/WkMTd1Neg2OkwCxjdlBZlznFSnSbXJ/dCt1SudH1eyPOEjfccKelU4opluJTsOGxXqQ0m1UgiMdDn2pBpVoMkxDPHbtWtL3GL2JzWisItLdXO1tx4rIug3nMyoTzXfjTLUOwKEDtgUg0qBWK+WvPQ10/WNRPDcx540bL/Cc00DB+brXoEthawKXeEH2rlPEtolpqEaxDh03Y9K0hXu7GVbD8iMzijiosN6UbWroOLQl4o4qLafWjaaBqxLxRxUW00bTQPQl4o4qLaaNpoDQl4o4qLaaNpoDQl4o4qLaaNpoDQl4o4qLBo2tQJ2JeKOKi2t60bWoFoS8UcVFtaja1AaEvFJxUe1qNp9aAViXijiotpo2mgrQl4o4qLBowaA0JeKOKiwaMGgNCXijiosGjBoDQl4o4qLBowaA0JeKOKiwaMGgNCXijiosGjBoDQl4o4qLBo2mgNCXijiotp9aNrUE6EvFJxUe1qNp9aAViXijiotpo2mgrQl4o4qLBo2tQJ2JeKOKi2tRtagWhLxRxUW00YNAaEvFJxUeDRg0ArEvFHFRYNGDQVoS8UcVFg0YNAnYl4o4qLBowaBaEnFLxUOH7CjD+n60FaE3FJnFR7X9KUK+elFrhtsZ+v86DqP/XtJ/wCgmvFq9q10MfD+o5H/AC6y9/8AZNeK1zYndHoYC/LK57f+z/8Ac1j/AHk/ka9vrxD4Afd1j/eT+te31zHZ1FFFAooGFeZfG/8A5FKx/wCv5f8A0W9em15l8b/+RSsf+v5f/Rb10YT+PEmWx4RXY+E/+QXL/wBdz/6CtcdXY+E/+QXL/wBdz/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wCQXd/9cH/9BNWqq6l/yC7v/rg//oJoLpfHH1PO69K+CX/I53n/AGD3/wDRkdea16V8Ev8Akc7z/sHv/wCjI65sX/BkfaR3PeqKKK+cNwooooA+WPi//wAlS1n/ALYf+iI64eu4+L//ACVLWf8Ath/6Ijrh6CgooooAKKKKANzwX/yPXh7/ALCdt/6NWvsOvjzwX/yPXh7/ALCdt/6NWvsOgTCuO+Kn/JN9W/7Y/wDo5K7GuO+Kn/JN9W/7Y/8Ao5K1w/8AFj6r8yXsfNlesfBX/mOf9sP/AGpXk9esfBX/AJjn/bD/AN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40f8g/Sf8ArrJ/IV6mTf79T+f5MzrfAzx+vpD4Uf8AJOdN/wB6b/0a1fN9fSHwo/5Jzpv+9N/6Navssy/hL1/zOKG52lFFFeGahXhf7Qv+v8P/AO7cfzjr3SvC/wBoX/j48P8A+7cfzjoGjxSvbLWI/ZYAOuwfyrxOvcJ9M1CwEQaUYaNSvy9ARWVXYiceYk8hvU0hgf3qDybz/n5H/fNIYbwf8vP/AI7WVkR9XRY+zv8A7VH2d/8Aaqv5V7/z8j/vmjyr3/n5H/fNFkH1dFj7O/8AtUfZ3/2qr+Ve/wDPyP8Avmjyr3/n5H/fNFkH1dEzQuvYmm7H9GqPyr3/AJ+B/wB80eXe/wDPwv8A3xVJxF9WRJsf0NGx/wC6aj8u9/5+B/3xR5d7/wA/A/74p3iH1ZEmxv7po2N/dNR+Xe/8/C/98UvlXp/5eF/74pXQfVkP2N/dNLsb+6aj8m9/5+V/74o8m9/5+V/75pOwfVkSbG/umjY3901H5N7/AM/K/wDfFHk3v/Pyv/fFLQf1aJJsb+6aNjf3TURivh/y8L/3xUircj704/75o0D6tEXY3900bG/umjbP2mH/AHzQUuMf68f980WQfVohsb+6aNjf3TTdl1/z3H/fNGy6/wCe4/75oshfVojtjf3TRsb+61N2XX/Pcf8AfNGy6/57j/vmmrB9WiO2N/dNGxv7ppuy6/57j/vml8q7/wCe4/75o90f1aIuxv7po2N/dNNMV3/z3H/fNJ5d3/z3H/fNHuh9XRII2x900uxh/Cah2Xv/AD8D/vijy708faB/3xRoH1dEu1v7po2Mf4WqLyb3/n5X/vigQ3o/5eV/74qrxD6tEm8tvQ0bG9DUXlX3/Pyv/fApPKvv+flf++KTcQ+rIm8tv7po8tv7pqExXwH/AB8r/wB8Uqrdj704/wC+aWgfV0PKsD900m1v7ppSk5/5bD/vmk8uf/nsP++aNA+rINrf3TRtb+6aPLn/AOew/wC+aPLn/wCew/75o0D6tEXY3900bG/umjZcf89x/wB80bLj/nuP++aPdD6tENjf3TRsb+61Gy4/57j/AL5puy5/57j/AL5odg+rRHbG/umjY39003Zdf89x/wB80bLr/nuP++aVkL6tEkVG/uml2n+6ai2XX/Pcf980bLr/AJ7j/vmnoP6tEk2t/dNG1j2NR7Ln/nuP++aNl1/z3H/fNGgfVoknlt/dNHlt/dNM23X/AD3H/fNAW57zj/vmjQPq6H+W3900eW39003bc/8APcf980m26/57j/vmjQPqyH+W/YGl8qX/AGqi23X/AD3H/fNGy6/57/8AjtHuh9WiSiFz1zS+Q/qagMdyf+W//jtHl3P/AD3/APHaVkH1aJP5D+po8h/U1D5N1/z8f+O0nkXX/Px/47RoL6tEn8h/U1H5LC4jyxwSOKZ5F1/z8f8AjtMMdwlxCXmyN3PFWrdAVCzPYrM/8S+29CuKraxK0OkXc8blHijLAipbSZBptsATwvpUd/CL2xnty20vGRWsUzZqxh7LsajpqyajOI5oTMyhuuADim23jGK9muBDGG8kuCp6qE6n8q3Y7KFHtpJfmnhi8tW7AEDtVKLw3pUDzukZVpzl8N1qtBWM618VXGpGwezhP2a8kZA7feIAzmtbSJpHk1CKR2dIJigMnbgUkehaXDHEkasnkyNLHhjhWIwfw9qm0+2FnJO0ku95n3njvSSd9AlboT6iA1sc8VxXjOSSPVLbYpb912/Cuz1BhNausYy+OK5/X9KudQ1GExKp2R4PzY7Cs6tZ01cn2anozi/tFx/zyf8AKlEs7DJib8RXRf8ACL3/APdX/vsUf8Ixfj+Ff++hXH/aVUPqFI57zJv+eR/KjzJv+eR/Kui/4RnUP7q/99Ck/wCEY1D+6v8A30KP7SqjWApHPeZN/wA8j+VHmTf88j+VdD/wjGof3V/76FH/AAjGof3V/wC+hR/aVUPqNI57zJv+eR/KjzJv+eR/Kuh/4RjUP7q/99Cj/hGNQ/ur/wB9Cj+0qofUaRz3mTf88j+VHmTf88j+VdD/AMIxqH91f++hR/wjGo/3V/76FH9pVQ+o0jnvMm/55H8qPMm/55H8q6H/AIRjUf7q/wDfQo/4RjUf7q/99Cj+0qofUaRz3mTf88j+VHmTf88j+VdD/wAIxqH91f8AvoU7/hF9Q/ur/wB9Cj+0qoPAUjnPMm/55H8qPMm/55H8q6P/AIRfUP7q/wDfQo/4RfUP7q/99Cl/aVUX1Ckc55k3/PI/lR5k3/PI/lXRf8IxqH91f++hSf8ACMah/dX/AL6FH9pVQ+oUjnvMm/55H8qPMm/55H8q6H/hGtQ/uL/30KB4Z1A/wr/30KP7Sqh9QpnPeZN/zyP5UeZN/wA8j+VdF/wi+of3V/76FH/CMX/9xf8AvoU/7Sqj+o0jnfMm/wCeR/Kl8yf/AJ5P+VdD/wAIzf8A9xf++xR/wi9/6D/vql/aVUPqNI57zJ/+eT/lR5k//PJ/yrof+EXv/Qf99Uf8Ivf+g/76o/tKqH1Ckc95k/8Azyf8qPMn/wCeT/lXQHw1fg4wP++qT/hGr/0H/fVH9pVR/UKRgeZP/wA8n/KjzJ/+eT/lXQf8IxqH+z/31Sjwxf8AoP8Avqj+0qofUKRz3mT/APPJ/wAqPMn/AOeT/lXQ/wDCL3/oP++qP+EXv/Qf99Uf2lVF9RpHPeZP/wA8n/KjzJ/+eT/lXQ/8Ivf+g/76o/4Re/8AQf8AfVH9pVQ+o0jnfMm/55N+Io8yb/nkfyrov+EXv/Qf99Uf8Ivf+i/99Uf2lVD6hSOd8yb/AJ5H8qPMm/55H8q6A+Gr8HGF/wC+qP8AhGr/ANB/31R/aVUX1Cmc/wCZN/zyP5UeZN/zyP5V0H/CNX/oP++qB4Z1A9FX/voUf2lVD6hTOf8AMm/55H8qPMm/55H8q6H/AIRjUf7q/wDfQo/4RjUf7q/99Cn/AGlVH9RpHPeZN/zyP5UeZN/zyP5V0P8AwjGof3V/76FH/CMah/dX/voUf2lVB4Ckc95k3/PI/lR5k3/PI/lXQ/8ACMah/dX/AL6FH/CMah/dX/voUv7Sqi+oUjnvMn/55P8AgKPMn/55P+VdD/wjGoei/wDfVH/CMah6D/vqj+0qofUKZz3mT/8APJ/ypfMn/wCeT/lXQf8ACMah6D/vqj/hGL/2/wC+qP7Sqh9QpnP+ZP8A88n/ACo8yf8A55P+VdB/wjN//s/99Uf8Izf+3/fVH9pVSvqFI5/zJ/8Ank/5UnmT/wDPJ/yrov8AhGb/AP2f++qP+EZv/Qf99Uf2lVE8BTOd8yf/AJ5P+VHmT/8APJ/yrov+EZv/AEH/AH1R/wAIzf8AoP8Avqj+0qovqFM5sy3Gf+PeQ/hQJrjP/HtJ+VdH/wAIxqHov/fYo/4RjUPRf++xT/tKqP6jSOe864/59pPyo864/wCfaT8q6H/hGdQ9v++qD4a1AHGB/wB9Uf2nVGsDSOP1uWc6DqINvIAbWXJI6fKa8br6D8ReHb6Dwvq0z42pZzMfm7BCa+fK6qGIlXTcug1RjS0ie3fAB/l1hMH70Zz+de4V4d8AAD/bHXgx/wBa9xrZNtg1YUUUCimAV5l8b/8AkUrH/r+X/wBFvXpteZfG/wD5FKx/6/l/9FvXRhP48SZbHhFdj4T/AOQXL/13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XB/wD0E1aqrqX/ACC7v/rg/wD6CaC6Xxx9TzuvSvgl/wAjnef9g9//AEZHXmtelfBL/kc7z/sHv/6Mjrmxf8GR9pHc96ooor5w3CiiigD5Y+L/APyVLWf+2H/oiOuHruPi/wD8lS1n/th/6Ijrh6CgooooAKKKKANzwX/yPXh7/sJ23/o1a+w6+PPBf/I9eHv+wnbf+jVr7DoEwrjvip/yTfVv+2P/AKOSuxrjvip/yTfVv+2P/o5K1w/8WPqvzJex82V6x8Ff+Y5/2w/9qV5PXrHwV/5jn/bD/wBqV6Od/wC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wAaP+QfpP8A11k/kK9Qry/40f8AIP0n/rrJ/IV6mTf79T+f5MzrfAzx+vpD4Uf8k503/em/9GtXzfX0h8KP+Sc6b/vTf+jWr7LMv4S9f8zihudpRRRXhmoV4X+0L/x8eH/924/nHXuleF/tC/8AHx4f/wB24/nHQCPFK+nfEaqumWUgXLGGMf8Ajor5ir6d8S/8gaz/AOuMf/oIrOpsNnL739qAz+1EXSpMVgWM3P7Ubn9qfRQAzc/tRuf2p9FADNz+1G5/an0UAM3P7Ubn9qfRQAzc/tRlj1xT6KAGfiKPxFPwPSjA9KAGfiKPxFPwPSjA9KAGZYdMUufXFOxRigBhznjFHPtT8UUANyfajJ9qdRQA3J9qMn2p1FADcn2pMv7U+igBo3+1L8/tS0UAM3P7UZbvin0UAM/EUfiKfgelGB6UAM/EUfiKfgelGB6UAM57EUuT3xTsUUAMJ9MUc+1PxRQAzn2o59qfRQAzn2o59qfRQAzn2pcn2p1FADcn2oyfanUUANyfajJ9qdRQA3J9qMn2p1FADcn2pCT7U+igBnPtS5PtTqKAG5PtRk+1OooAbk+1GT7U6igBmX9qMv7U+igBmX9qguhJs3IRvXkCrVIVzTTsILTxrqVvCIXiyF4qwfHV8QGNujHp3qmYFP8ACPyqS2tEMy5A6+lac+hLRoXXi7VINPNx9nT5iMA5rKk+IOqfaYo/s8PzfWun1q0jHh4Hav3l7VwrQJ/attwP4v5VnKo+W5SRvnxtqYJDQxYz0Gaf/wAJrqJXcII1b8aja2Qxg4H5U5LZNnQflXD9bmnoaKmmSL42vwFP2dcd8Zq7ZeIbm5kaeRMFulUBbIOw/KpFjVOlY1K856MpQSNr+3Jfej+3JfesiisizX/tyX3o/tyX3rIooA1/7cl96P7cl96yKKANf+3Jfek/tyX3rJooA1/7ek9DR/b0noayKKANf+3pPQ0f29J6GsiigDX/ALek96d/b0vvWNRQBs/29L70f29L71jUUAa516TPej+3pPQ1kUUAbH9vN6Gga8/YGseigDZ/t6X3pRr79waxaKANr+329DR/b8tYtFAG1/b8tH9vy1i0UAbB1988kUf2+/qKx8D0owPSgDY/t6WlGvy5rGooA2v7flo/t+WsWigDa/t+Wj+35axaKANr+35aP7flrFooA2v7efvij+3n9qxaKANr+3n9qadek7fpWPRQBr/29J6Gj+3pPQ1kUUAa/wDb0noaP7ek9DWRRQBr/wBvSeho/t6T0NZFFAGv/b0tL/b0tY9FAGx/b0tJ/bsxrIooA1/7cm9RR/bk3qKyKKANf+3JvUUf25N6isiigDX/ALcm9RR/bk3qKyKKANb+3Jfel/t2UetZFFAGx/b0tKuuyE5OKxqKGCH+Kdaln8LatHnhrKYH/vg18517x4g/5FvVP+vSX/0A14PXqYD4ZGNTc9u/Z/Lf8TkDGMx5/WvcK8P/AGfv+Yz9Y/617hXcjJiiigUUxBXmXxv/AORSsf8Ar+X/ANFvXpteZfG//kUrH/r+X/0W9dGE/jxJlseEV2PhP/kFy/8AXc/+grXHV2PhP/kFy/8A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8AkF3f/XB//QTVqqupf8gu7/64P/6CaC6Xxx9TzuvSvgl/yOd5/wBg9/8A0ZHXmtelfBL/AJHO8/7B7/8AoyOubF/wZH2kdz3qiiivnDcKKKKAPlj4v/8AJUtZ/wC2H/oiOuHruPi//wAlS1n/ALYf+iI64egoKKKKACiiigDc8F/8j14e/wCwnbf+jVr7Dr488F/8j14e/wCwnbf+jVr7DoEwrjvip/yTfVv+2P8A6OSuxrjvip/yTfVv+2P/AKOStcP/ABY+q/Ml7HzZXrHwV/5jn/bD/wBqV5PXrHwV/wCY5/2w/wD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+NH/IP0n/AK6yfyFepk3+/U/n+TM63wM8fr6Q+FH/ACTnTf8Aem/9GtXzfX0h8KP+Sc6b/vTf+jWr7LMv4S9f8zihudpRRRXhmoV4X+0L/wAfHh//AHbj+cde5npXhn7Qv+v8Pf7lx/OOgFueKV9O+JT/AMSez/64x/yFfMVfTniX/kEWf/XGP+QrOpsUcxF0qSo4ulSVgUFFFFABRRRQAUUUUAFFFFABRRRQAUUUUAFFFFABRRRQAUUUUAFFFFABRRRQAUUUUAFFFFABRRRQAUUUUAFFFFABRRRQAUUUUAFFFFABRRRQAUUUUAFFFFABRRRQAUUUUAFFFFABRRRQAUUUUAFFFFABRRRQAUmTmlooCwoNSW2fOX61FU1t/r46a7CsdBrYz4dHP8S1wZX/AIm1tz/e/lXe61/yLi/761wbf8ha2/4F/Ks5/wANjT1sb+390Oaei/J1pp/1Yp6fcrybG4pX3pqghqfRRYYUUUUwCiiigAooooAKKKKACiiigAooooAKKKKACiiigAooooAKKKKACiiigAooooAKKKKACiiigAooooAKKKKACiiigAooooAKKKKACiiigAooooAKKKKACiiigAooooAKKKKACiiigAooooAKKKKACiiigAooooYIzvEH/It6p/16S/8AoBrwevePEH/It6p/16S/+gGvB69TAfDIxqbnt37P3/MZ+sf9a9wrw/8AZ+/5jP1j/rXuFdyMmKKKBRTEFeZfG/8A5FKx/wCv5f8A0W9em15l8b/+RSsf+v5f/Rb10YT+PEmWx4RXY+E/+QXL/wBdz/6CtcdXY+E/+QXL/wBdz/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wCQXd/9cH/9BNWqq6l/yC7v/rg//oJoLpfHH1PO69K+CX/I53n/AGD3/wDRkdea16V8Ev8Akc7z/sHv/wCjI65sX/BkfaR3PeqKKK+cNwooooA+WPi//wAlS1n/ALYf+iI64eu4+L//ACVLWf8Ath/6Ijrh6CgooooAKKKKANzwX/yPXh7/ALCdt/6NWvsOvjzwX/yPXh7/ALCdt/6NWvsOgTCuO+Kn/JN9W/7Y/wDo5K7GuO+Kn/JN9W/7Y/8Ao5K1w/8AFj6r8yXsfNlesfBX/mOf9sP/AGpXk9esfBX/AJjn/bD/AN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40f8g/Sf8ArrJ/IV6mTf79T+f5MzrfAzx+vpD4Uf8AJOdN/wB6b/0a1fN9fSHwo/5Jzpv+9N/6Navssy/hL1/zOKG52lFFFeGaiHpXhn7Qv+v8Pf7lx/OOvcz0rwz9oX/X+Hv9y4/nHQHU8Ur6c8S/8giz/wCuMf8AIV8x19OeJf8AkEWf/XGP+QrOpsUjmIulSVHF0qSsCgooooAKKKKACiiigAooooAKKKKACiiigAooooAKKKKACiiigAooooAKKKKACiiigAooooAKKKKACiiigAooooAKKKKACiiigAooooAKKKKACiiigAooooAKKKKACiiigAooooAKKKKACiiigAooooAKKKKACiiigAqa15njqGprT/Xx0wOh1r/kXV/3xXCN/wAha2/4F/Ku71r/AJF5f98Vwjf8ha2/4F/Ks5/AwXxG+f8AVinp9ymH/Vinp9yvKR0DqKKKACiiigAooooAKKKKACiiigAooooAKKKKACiiigAooooAKKKKACiiigAooooAKKKKACiiigAooooAKKKKACiiigAooooAKKKKACiiigAooooAKKKKACiiigAooooAKKKKACiiigAooooAKKKKACiiigAooooAKKKKGCM7xB/yLeqf9ekv/oBrwevePEH/ACLeqf8AXpL/AOgGvB69TAfDIxqbnt37P/8AzGfrH/WvcK8P/Z/66x9Y/wCte4V3IyYoooFFMQV5l8b/APkUrH/r+X/0W9em15l8b/8AkUrH/r+X/wBFvXRhP48SZbHhFdj4T/5Bcv8A13P/AKCtcdXY+E/+QXL/ANdz/wC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8AXB//AEE1aqrqX/ILu/8Arg//AKCaC6Xxx9TzuvSvgl/yOd5/2D3/APRkdea16V8Ev+RzvP8AsHv/AOjI65sX/BkfaR3PeqKKK+cNwooooA+WPi//AMlS1n/th/6Ijrh67j4v/wDJUtZ/7Yf+iI64egoKKKKACiiigDc8F/8AI9eHv+wnbf8Ao1a+w6+PPBf/ACPXh7/sJ23/AKNWvsOgTCuO+Kn/ACTfVv8Atj/6OSuxrjvip/yTfVv+2P8A6OStcP8AxY+q/Ml7HzZXrHwV/wCY5/2w/wDaleT16x8Ff+Y5/wB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8AjR/yD9J/66yfyFepk3+/U/n+TM63wM8fr6Q+FH/JOdN/3pv/AEa1fN9fSHwo/wCSc6b/AL03/o1q+yzL+EvX/M4obnaUUUV4ZqIeleGftC/6/wAPf7lx/OOvcz0rwz9oX/X+Hv8AcuP5x0B1PFK+nPEv/IIs/wDrjH/IV8x19OeJf+QRZ/8AXGP+QrOpsUjmIulSVHF0qSsCgooooAKKKKACiiigAooooAKKKKACiiigAooooAKKKKACiiigAooooAKKKKACiiigAooooAKKKKACiiigAooooAKKKKACiiigAooooAKKKKACiiigAooooAKKKKACiiigAooooAKKKKACiiigAooooAKKKKACiiigAqa0/wBfHUNTWn+vjpgdBrhx4dX/AHxXCHnVrb/gX8q7vXP+RdX/AH1rhP8AmLW3/Av5VnL4GC+I6BhiMU9PuU1/9WKcn3K8pHQOooooAKKKKACiiigAooooAKKKKACiiigAooooAKKKKACiiigAooooAKKKKACiiigAooooAKKKKACiiigAooooAKKKKACiiigAooooAKKKKACiiigAooooAKKKKACiiigAooooAKKKKACiiigAooooAKKKKACiiigAooooYIzvEH/It6p/16S/+gGvB6948Qf8i3qn/XpL/wCgGvB69TAfDIxqbnt37P8A11j6x/1r3CvD/wBn/rrH1j/rXuFdyMmKKKBRTE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IeleGftC/6/w9/uXH8469zPSvDP2hf9f4e/3bj+cdAdTxSvp3xKP+JPZ/8AXGP+Qr5ir6e8Sf8AIHs/+uMf8hWdTYo5aLpUlRxdKkrAoKKKKACiiigAooooAKKKKACiiigAooooAKKKKACiiigAooooAKKKKACiiigAooooAKKKKACiiigAooooAKKKKACiiigAooooAKKKKACiiigAooooAKKKKACiiigAooooAKKKKACiiigAooooAKKKKACiiigAooooAKmtf+PmMVDU1r/x9RUwOg17/kXl/wB4Vwn/ADFrb/gX8q7vXv8AkXl/3hXCf8xa2/4F/Ks5fAwXxHQv/qxTk+5TX/1YpyfcrykdA6iiigAooooAKKKKACiiigAooooAKKKKACiiigAooooAKKKKACiiigAooooAKKKKACiiigAooooAKKKKACiiigAooooAKKKKACiiigAooooAKKKKACiiigAooooAKKKKACiiigAooooAKKKKACiiigAooooAKKKKACiiihgjO8Qf8i3qn/XpL/6Aa8Hr3jxB/wAi3qn/AF6S/wDoBrwevUwHwyMam57d+z/11j6x/wBa9wrw/wDZ/wCusfWP+te4V3IyYoooFFMQV5l8b/8AkUrH/r+X/wBFvXpteZfG/wD5FKx/6/l/9FvXRhP48SZbHhFdj4T/AOQXL/13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XB/wD0E1aqrqX/ACC7v/rg/wD6CaC6Xxx9TzuvSvgl/wAjnef9g9//AEZHXmtelfBL/kc7z/sHv/6Mjrmxf8GR9pHc96ooor5w3CiiigD5Y+L/APyVLWf+2H/oiOuHruPi/wD8lS1n/th/6Ijrh6CgooooAKKKKANzwX/yPXh7/sJ23/o1a+w6+PPBf/I9eHv+wnbf+jVr7DoEwrjvip/yTfVv+2P/AKOSuxrjvip/yTfVv+2P/o5K1w/8WPqvzJex82V6x8Ff+Y5/2w/9qV5PXrHwV/5jn/bD/wBqV6Od/wC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wAaP+QfpP8A11k/kK9Qry/40f8AIP0n/rrJ/IV6mTf79T+f5MzrfAzx+vpD4Uf8k503/em/9GtXzfX0h8KP+Sc6b/vTf+jWr7LMv4S9f8zihudpRRRXhmoV4X+0L/x8eH/924/nHXuleF/tC/8AHx4f/wB24/nHQCPFK+nfEv8AyBrP/rjH/IV8xV9O+JOdGs/+uMf8hWdTYZy8XSpKji6VJWBYUUUUAFFFFABRRRQAUUUUAFFFFABRRRQAUUUUAFFFFABRRRQAUUUUAFFFFABRRRQAUUUUAFFFFABRRRQAUUUUAFFFFABRRRQAUUUUAFFFFABRRRQAUUUUAFFFFABRRRQAUUUUAFFFFABRRRQAUUUUAFFFFABRRRQAVNaf6+OoamtOJ46YHQa5/wAi6v8AviuE/wCYtbf8C/lXd65/yLg/3xXCf8xa2/H+VZy+BgviOhf/AFYpyfcpr/6sU5PuV5SOgdRRRQAUUUUAFFFFABRRRQAUUUUAFFFFABRRRQAUUUUAFFFFABRRRQAUUUUAFFFFABRRRQAUUUUAFFFFABRRRQAUUUUAFFFFABRRRQAUUUUAFFFFABRRRQAUUUUAFFFFABRRRQAUUUUAFFFFABRRRQAUUUUAFFFFABRRRQwRneIP+Rb1T/r0l/8AQDXg9e8eIP8AkW9U/wCvSX/0A14PXqYD4ZGNTc9u/Z/66x9Y/wCte4V4f+z/ANdY+sf9a9wruRkxRRQKKYgrzL43/wDIpWP/AF/L/wCi3r02vMvjf/yKVj/1/L/6LeujCfx4ky2PCK7Hwn/yC5f+u5/9BWuOrsfCf/ILl/67n/0Fa+kPIzT/AH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AILu/+uD/APoJq1VXUv8AkF3f/XB//QTQXS+OPqed16V8Ev8Akc7z/sHv/wCjI681r0r4Jf8AI53n/YPf/wBGR1zYv+DI+0jue9UUUV84bhRRRQB8sfF//kqWs/8AbD/0RHXD13Hxf/5KlrP/AGw/9ER1w9BQUUUUAFFFFAG54L/5Hrw9/wBhO2/9GrX2HXx54L/5Hrw9/wBhO2/9GrX2HQJhXHfFT/km+rf9sf8A0cldjXHfFT/km+rf9sf/AEcla4f+LH1X5kvY+bK9Y+Cv/Mc/7Yf+1K8nr1j4K/8AMc/7Yf8AtSvRzv8A3Cp8vzRND+Ij1iiiivz8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v8AjR/yD9J/66yfyFeoV5f8aP8AkH6T/wBdZP5CvUyb/fqfz/Jmdb4GeP19IfCj/knOm/703/o1q+b6+kPhR/yTnTf96b/0a1fZZl/CXr/mcUNztKKKK8M1CvC/2hf+Pjw//u3H84690PSvC/2hf9f4f/3bj+cdALc8Ur6d8R/8ga0/65R/yFfMVfTniP8A5A1p/wBco/5Cs6mwzmIulSVHF0qSsCwooooAKKKKACiiigAooooAKKKKACiiigAooooAKKKKLgFFFFFwuFFFFAXCiiigLhRRRQFwoooouFwoooouFwoooouFwoooouAUUUUAFFFFABRRRQAUUUUAFFFFABRRRQAUUUUAFFFFABRRRQAUUUUAFFFFABRRRQAUUUUAFFFFABU1t/r46hqa2/1ye1MDoNb/AORbH++K4Q/8ha3/ABru9c/5Fsf7y1wh/wCQtb/jWc/gYL4joX+4Kcn3Ka/3BTk+5XlI6B1FFFABRRRQAUUUUAFFFFABRRRQAUUUUAFFFFOwBRRRSvrYVwopKKV1a4XFopKWi4XCiiii4XCiiihO4wooopiCiiii4BRRRQ9BhRRRRcAoooovrYAooooWogooop2AKKKKQwooooAKKKKACiiigAooooAKKKKACiiigAooooAKKKKACiiigAooooAKKKKGCM7xB/yLeqf9ekv/AKAa8Hr3jxB/yLeqf9ekv/oBrwevUwHwyMam57d+z/11j6x/1r3CvD/2f+usfWP+te4V3IyYoooFFMQ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IeleGftC/6/w9/uXH8469zPSvDP2hf9f4e/3Lj+cdAdTxSvp3xH/yBrT/AK5R/wAhXzFX074j/wCQNaf9cY//AEEVnU2KRy8XSpKji6VJWBQUUUUAFFFFABRRRQAUUUUAFFFFABRRRQAUUUUAFFFFITCitS18PajeWqzwQhlbkHcBxU3/AAimrjP7gH/gQpqIGLRWunh67GpQ2k+It6k561DrGkvpN2sJkEgYZyBinYDOooXqcilC5HXBpSQCUUnXIByaUkdhg9+9TqAUUEhSGbhO9IpBJOflPSmkAtFNJIweoNPRHlG2NGZs84HQUWASilZdqupBEi9jSYOM4osAUUoUkZpKdgQUUUUDCiiigAooooAKKKKACiiigAooooAKKKKACiiigAooooAKKKKACiiigAooooAKKKKACiiigAqa2/1y/Woamtf9cv1ph1Og1z/kXP8AgS1wh/5C1v8AjXd67/yLv/AlrhQM6rb59/5VnP4GC+I6B/uCnJ9ymMcpT0+5XlI6B1FFFABRRRQAUUUUAFFFFABRRRQAUUnIJzVqwsn1CcRx8eppqLk7ITK1FdTJo+kWKKLx2LnuGIpLjw/Zz2hmsHPHqc1vLCySuieY5ekpzr5bmJuJAeaYZF5GCCvWuZ6PVDTuLRSjJZcDIPvQRyAOTnmlZWtYeglFAYE4Bz70dOSc56U0GgUUNlVBpQCxHGB3OaL9bBoFFAGRy2OafbItxcJDv2lm27sVfLd2SJ5hlJWpqukHSym6QSB+mBisscKWJ+lKUHB2sXFphRRk5Axwe+aVR1Gd1K49AopoOWA/Wj5gCcZo5ZNENjqK3tI02wu9PaW4OJecDfiqOn6X/aN5LAsuzaMjjNayouSVhcxn0VNfW4s7ua3L5KNjdity40zTU0j7RGSZdv8Af7/SlCk0m2HMc5RSDcTgChCWfB461ju7lxdx1JS9j9OKbuB4U/N6YosPQdRRz3GD6UVQgooooAKKKKACiiigAooooAKKKKACiiigAooooAKKKKACiiigAooooAKKKKGCM7xB/wAi3qn/AF6S/wDoBrwevePEH/It6p/16S/+gGvB69TAfDIxqbnt37P/AF1j6x/1r3CvD/2f+usfWP8ArXuFdyMmKKKBRTEFeZfG/wD5FKx/6/l/9FvXpteZfG//AJFKx/6/l/8ARb10YT+PEmWx4RXY+E/+QXL/ANdz/wCgrXHV2PhP/kFy/wDXc/8A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AFwf/wBBNWqq6l/yC7v/AK4P/wCgmgul8cfU87r0r4Jf8jnef9g9/wD0ZHXmtelfBL/kc7z/ALB7/wDoyOubF/wZH2kdz3qiiivnDcKKKKAPlj4v/wDJUtZ/7Yf+iI64eu4+L/8AyVLWf+2H/oiOuHoKCiiigAooooA3PBf/ACPXh7/sJ23/AKNWvsOvjzwX/wAj14e/7Cdt/wCjVr7DoEwrjvip/wAk31b/ALY/+jkrsa474qf8k31b/tj/AOjkrXD/AMWPqvzJex82V6x8Ff8AmOf9sP8A2pXk9esfBX/mOf8A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AI0f8g/Sf+usn8hXqZN/v1P5/kzOt8DPH6+kPhR/yTnTf96b/wBGtXzfX0h8KP8AknOm/wC9N/6Navssy/hL1/zOKG52lFFFeGaiHpXhn7Qv+v8AD3+5cfzjr3M9K8M/aF/1/h7/AHLj+cdAdTxSvp3xJ/yBrT/rjF/6CK+Yq+nfEn/IGtP+uMX/AKCKzqFI5eLpUlRxdKkrAoKKKKACiiigAooooAKKKKACiiigAooooAKKKKACiiil1Ey/aaxqVvsihvJI4lONueMV3OuXdxBoXnQzGKTA+fPtXnMfLr/vV6B4jGfDig+g/lW8dhHP6Bf3moa7CbuUybUbDH8K1vEGiXmqXytCIwFA5Y1geFM/2yg9jWt4v1C4guo44HKYxnBxSGYWp6Jd6WQ8u0g/3ang8M3t7ZrdRFArjIBPNdFrbCXwaryDLlEO7v2qxpM7Q+GEdBwseRmgRx+o6BdaXbJJJ5bl+NoPJq1beEb+aBZUaOMOM7WOKXSZptR1pPtEm6Pzd20nPFdVrGnS3jRbL5bZE6DOM0rIDh9S0i70sgXC5U916VNp/hu+v4xLHtCHpurq9dSD/hHzDLMkjjGGB5JrPsNP1O801I5rhbeBR8jLx+eKLAZF94YvbCFp32Og5IXnFbvhHTnggkuSfklHAataztHt9IeGW5W5YA4ccjpWJ4Mdn+0RszMR6twPwosBneJNFntpnvSy7JJAAB9KitvCWoXcYddir1+c1Dq9zMuuTBpWZI34RjkflXWyFNZ06NLW7EUigZAOKLAcNf6fPps/lSFf+A1VrX1+K/tblVudpTbgNjrWQBgVLQ0FFFFSMKKKKACiiigAooooAKKKKACiiigAooooAKKKKACiiigAooooAKKKKACiiigAooooAKKKKACprT/XL9ahqa0/18dNB1Og13/kXf8AgS1wq/8AIUg/H+Vd1rv/ACLg/wB4Vwyf8hSD6H+VZz+FoF8RvN9z8aen3KY33Pxp6fcryjoHUUUUAFFFFABRRRQAUUUUAFFFFADOQef71dX4RjUrPIOoOP0rlTyVX3rpvCVwqPNASASd3NbUP4iJlsZGtTSSalKpO8L+lbPhKRn86Lc2wAcdqz9Z0+aLUJWSNiH7gZrZ8N2j2VtLcTfLuHGeOldMfaKs1LYyexXttPtZvEFyssSyYGee3JqzPb6Lp8/lzxIzSnioNDl+0a/eSds8fnVXXrKeTV0dVJXd6ZxVtRauluA7xDpEVtDHc2yqkZ4PsK0V0jThp8UjqiAAFpPWk8QOsOjRRuNxJAxVm5gefQBGo52ggVXLHnasGpXtrHR9QgcWsCKyZGcfrWDY6KZ9XktzIQsRyRWr4Wtp4jPJOpRc4x9Km0WZG1i+AxyeCfqajli1qrBqJP8A2Fa3S2ktshkJwOKo69pMNpGlzbxqEY4K1W1SwuDrLMEZw8mQcdK2/ELCLRo4zjdnFTypxegajk0rTV0+OeW3TAXJ4qlBc6F9tjENqA27CsBxmruqEL4dADdVH8q5KwyL+344Eg/nTnPkqRSQzsNcuLGGJftluXZgdhx0NZ+i2Fnd6dPI9uhwWwaf4qjkkMBRSw57VN4bAOkTR9HBbj8K0l71R3XQXQwdBtop9REcqIy/3a0L+xtovEFpBHbokbnkevNN0CxuE1XzGXAUdxirGqt/xVNip9ePzrHkXs1p1Hdlq8stHsCJJYUGf4ag1LTbS40o3NnEsYHORUHi4ZuLVT0KH+daFrz4ZPH8LCtPdlJxsIpaDY2s+iyzTQB5Bvw7fSpPCk1qYmSOMCYDk+oqTw8QPD0oJ6F+Pwqh4QZTdy9BlAB+dOm1zRBjtdutNaaeH7KftO7BfHerF/ptnFoXnCJVkK/fHWsjXIJhqtzKI22l+DXQ6mCPDinIyqg8iotdSC5naPo9rHYm9vAZVAJAYVZgtdJ1eKUWsPluo9K0LKcf2GkojEuF5UDrVK21hpHIg0wxnnOAB/Sq5IRppgmzK0fR4ptSnguDuEHIHrV66GjkzQfZfKmUcNiqlnPfR6ldXcNtklj5i7h0rageHWLKRpLUxPjkkc/nUx5ZRuO7OIAxnnPPWilbaHYJnaCcZpK4ZbmqCiiipGFFFFABRRRQAUUUUAFFFFABRRRQAUUUUAFFFFABRRRQAUUUUAFFFFDBGd4g/wCRb1T/AK9Jf/QDXg9e8eIP+Rb1T/r0l/8AQDXg9epgPhkY1Nz279n/AK6x9Y/617hXh/7P/wDzGfrH/WvcK7kZMUUUCimI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3xU/5Jvq3/bH/ANHJXY1x3xU/5Jvq3/bH/wBHJWuH/ix9V+ZL2PmyvWPgr/zHP+2H/tSvJ69Y+Cv/ADHP+2H/ALUr0c7/AN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AI0f8g/Sf+usn8hXqFeX/Gj/AJB+k/8AXWT+Qr1Mm/36n8/yZnW+Bnj9fSHwo/5Jzpv+9N/6Navm+vpD4Uf8k503/em/9GtX2WZfwl6/5nFDc7SiiivDNRD0rwz9oX/X+Hv9y4/nHXuZ6V4Z+0L/AK/w9/uXH846A6nilfTviT/kDWn/AFxi/wDQRXzFX0/4l/5Atp/1xi/9BFZ1NikcrF0qSo4ulSVgUFFFFABRRRQAUUUUAFFFFABRRRQAUUUUAFFFFABRRRS6iY6M4cZ9a7bX9Ss5tAEUVzG8gA+UHnpXD0VSkI1PDdzHa6xHJKwRMEFj0FXfFl3b3V+rQSrIu0cqc1z1FO4zstS1C0k8JRQJPG0vlqCmeakstStF8MGF7iMS+XjZnmuJoo5hFnT7n7DqEdwpPyNXYXr6Pr8MTXN6IWXtkVw1FHMM6PWv7It9PEFowmlyCGHOMVrW9/p+oaIlrNdi3IUBucGuGoo5gPQbG70mw057WC7jKhSMs3LHFYPhTUrewvJY5n2xuOGNc5RRzCOo1qHSBcm9SdJmklG5EOeMVdtrXQkuY7qK9SIgcrkVxVFHMBv+KtTg1CdIoTuVP4h3rAoopN3GgooopDCiiigAooooAKKKKACiiigAooooAKKKKACiiigAooooAKKKKACiiigAooooAKKKKACiiigAqa1/16VDU1t/rl+tC3A6DXP+RcH+8tcKpxqtv9D/ACru9c/5Fwf761wf/MWtv+BfyqKnwsF8R0Dfcp6fcpr/AOrFOT7leUdA6iiigAooooAKKKKACiiigAooooATHzBvanQyyW8yyoxBAzxSUU1e+gjdi8V3QjCmGNiO7Zqtfa5d6goQYiUA5CnisqgcEkg81TrVJXTJ5Tf8JEtdyEnnFXdU8QXOn3zQpCjgdC2a5uyvZdPkLwkc+1JPdPe3DTS9TWkMU/Zez6i5SbU9TuNTkV3O0L0VelddPePa6IlxDhiAOtcIBzk+vFaL6xeSWv2RtnlAegoo13C7luHKW5/FF3LEUEaLkckZrIguriC685JCGJycVFx2orN1qk9R8p0C+Lrrndbx8dDzWVf6jNqBMkhIxyFqrRTdectA5TWm124uNPW3eOMLwM5OayI2eGXzEPKnIzRRUOU27hym6PFN2YvLaGM5XBJJqlY6vc6dLI6YdWP3Saz6WrVaa1DlN6TxTduybYo1AOTyaz7rVpbq+S7MSB4jx1qjRS9tUtYOUvanqsuqNGXiQGMYFWIdeljsPsfkrtIIzWTRQqk+bmDlNKw1qexsnt440ZWz94881Tsr2ayuFmjADdx2qGihVJqzDlNe88RXN1a+WYUBYcnmm3Guz3FiLRo024xmsqil7Sewchf0/V7vTY9sZDLn7pNXpvFF3LCVWKKNj3UmsGlq1WlbluHIX7DVLmxuHl3LIzj5gx4q1N4pu54cJEsRPBxWNRSjVkotXDlDJJJbqeTRRRWadygooooGFFFFABRRRQAUUUUAFFFFABRRRQAUUUUAFFFFABRRRQAUUUUAFFFFDBGd4g/5FvVP+vSX/wBANeD17x4g/wCRb1T/AK9Jf/QDXg9epgPhkY1Nz279n7/mM/WP+te4V4f+z9/zGfrH/WvcK7kZMUUUCimI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3xU/5Jvq3/bH/ANHJXY1x3xU/5Jvq3/bH/wBHJWuH/ix9V+ZL2PmyvWPgr/zHP+2H/tSvJ69Y+Cv/ADHP+2H/ALUr0c7/AN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AI0f8g/Sf+usn8hXqFeX/Gj/AJB+k/8AXWT+Qr1Mm/36n8/yZnW+Bnj9fSHwo/5Jzpv+9N/6Navm+vpD4Uf8k503/em/9GtX2WZfwl6/5nFDc7SiiivDNRD0rwz9oX/X+Hv9y4/nHXuZ6V4Z+0L/AK/w9/uXH846A6nilfT3iQ50a0/64x/yFfMNfTviP/kDWn/XKP8AkKzqbFHLxdKkNRxdKkrnux3DNFFFCC4UUUUwuFFFFMLhRRRRdBcKKKKLoLhRRRSC4UUUUBcKKKKNACiiilZAFFFFIAooopoAooopgFFFFABRRRRoAUUUUaAFFFFABRRRQFwooophcKKKKAuFFFFILhRRRQFwooooC4UUUUBcKKKKAuFFFFAXCiiigLhRRRTuguFFFFIYUUUUAFFFFABU1t/rl+tQ1Nbf65frTA6DXP8AkXB/vLXCf8xa2/4F/Ku71z/kXB/vLXCf8xa2/wCBfyrOfwMF8R0L/wCrFOT7lNf/AFYpyfcryW9NDoHUUUUo3YBRRRV3SEFJu68HiihVZlysbFR1NK6ewC9hRTQADjB59adRZgITjFL/ABY6U04JwOop4Lj5jt/Kkt7AJRRRQ3rYAoOSMbjj0oooWgCDgcgH60AkrgfpS0wKQ+QcLRewDjkcdKNqYyF+b1oJUtwcmin8OoC0UUUr2vYBDkY4PNJn2PXFCgyP5aBiT0oZWik24O4dc0PcBc/NtoHPQU3IT5n6mlUjcTkqTSs+gCnjrS00DDEscinUwCiiii4BRRRRbzAKKKKXK31HcKTnng0tNxvOFzuzjAo5fMLi8+hooZTG53hgwxwaWhRs7hcKKKKbT1EFFFFPZAFFFFJyVlYAoooprYAooopJgFFFFFwEJAXOR9KXIzjIzSHb06d6bjcdw5o5ZAPpCcDNLQIzIeEZgOTt7VVgbE7H2pRyKY2Nm5QRk96cDkZpPQELRRRSQwooopgFFFFABRRRQwRneIP+Rb1T/r0l/wDQDXg9e8eIP+Rb1T/r0l/9ANeD16mA+GRjU3Pbv2fv+Yz9Y/617hXh/wCz9/zGfrH/AFr3Cu5GTFFFAopiCvMvjf8A8ilY/wDX8v8A6LevTa8y+N//ACKVj/1/L/6LeujCfx4ky2PCK7Hwn/yC5f8Aruf/AEFa46ux8J/8guX/AK7n/wB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64P/6CatVV1L/kF3f/AFwf/wBBNBdL44+p53XpXwS/5HO8/wCwe/8A6MjrzWvSvgl/yOd5/wBg9/8A0ZHXNi/4Mj7SO571RRRXzhuFFFFAHyx8X/8AkqWs/wDbD/0RHXD13Hxf/wCSpaz/ANsP/REdcPQUFFFFABRRRQBueC/+R68Pf9hO2/8ARq19h18eeC/+R68Pf9hO2/8ARq19h0CYVx3xU/5Jvq3/AGx/9HJXY1x3xU/5Jvq3/bH/ANHJWuH/AIsfVfmS9j5sr1j4K/8AMc/7Yf8AtSvJ69Y+Cv8AzHP+2H/tSvRzv/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40f8g/Sf+usn8hXqFeX/ABo/5B+k/wDXWT+Qr1Mm/wB+p/P8mZ1vgZ4/X0h8KP8AknOm/wC9N/6Navm+vpD4Uf8AJOdN/wB6b/0a1fZZl/CXr/mcUNztKKKK8M1EPSvDP2hf9f4e/wBy4/nHXuZ6V4Z+0L/r/D3+5cfzjoDqeKV9O+I/+QPaD/pjH/IV8xV9O+IgDpNoD08mP+QrOpsUcvCDjtUmDnnpTIRuGyP1xmumj8I3EtkJ1mC5XJBGaxsMwIoJZ5NkKmRuwXk1YOj6njK2U3uNtaPhhAutouOVOCRV0XUw8ZMizSFRIAV3HB6dqaQHMTQyW7skyNGwxwwwaZgg+vGeK7G80qC812+uLkMyxxg+WrYJ4rFnsrK78mOzEttOzgFJMtxmnYDIBBTfnA6c9aXadoPByueK6v8AsbSE1VdOeKU3BjDb952k89vwqr/YVuuk6lcSh2uLZyqbWwMcdqOS4jnASQQOWxwB/WnYCsdxG329a34tNsrfRF1C/RpfNPyrE2wgf5FS3fhuKS6tPsO4W84y245I/GlyDOZyVIDDr6UoI5JPA71140nS5L6WwhRxcrHw7NkZx6VnvodvF4buLlt32qOcxg546gdKOQDABB9cZwDRkAjdnHciujGmWGn6fZSaijyy3LYzG20Dj0q3LoelR6nb2XkzESDIbzOtPlsByGScgdT93NWtMtf7RvEgXIBOGPp61uWmi2dzrNzbFXCRA4+al0/TLMadNdyCVishUJC5VgASO1FgMXVLa3s754YJWkROGLdc96psygkjO3t611Nlp+l396yAybnQ7I2J3KQOST3qOz0C2FpdPOrb4pCi/N74o5Lgc0WUYycbvu5pD0A7966ifTNH0+4tbW/jkaabncHOFNKnheMa08bk/ZMbxzyR9aXIBy+GcEx4IHXNJngH9K09Ri0103WQkRo2wQXzmrmkaZa3um3V1MDvjX5ADjB5pWAwTgHac5xnFLj5A2Dg9K27bSoJ/C8l86N9p87Yp3dsj/Gr/wDY2l2bWttcRym4mHzYk4z9KaQHLRQyzOsca7pHOEUd62JPDV2iviSJnUZ8sH5ulb0Oi2Wna3apGHLFdwy2cc1JZ2VyviiaaQfuXU4+ce3anYDgz1K4IcHBBoAOcZHvXVxaPp5s7m9uEclZWAw+O5qvqWiWz2ltLYq6mVgCWOfSjkA53byMEcn9KbkgdPfiusi0bSo9Ti02aKVpnQbnEmBmpItE0uSa9hFvMFtsrnzetLkA5AckZ79fakPC5yC390da6Ky0i0i024vL4M0RfCKrYOPrVu80TTYtKe/iD7mAEYLdOO9PkA5I9M9u/tU9lbNe3McKEbnbGP511o8NWuy0m2t5BiLz/N325qjDp2nRWlxqhWUwo2yJUkKnr1z+NHLYDJ1ayhsr97e3kaUR/KxPUNVAkbcg4+tdFfaNDf2lrc2KSjzH+dWclvzp2o2Oj2HmW7K/mquRl880WA5rD5C8F+pHtSjnJzwKvaRFaz6hFHdBikrbQFOCPxrcm8N2lil3Nc7ivCwYbHJ9fWjkA5TO5QUG4ZxxQuS+MjHSulfStO0+1s0vYpJJpmzmN9oGcdqkXw1HFrMkbNmFF8zb3A+tHIBl6lpkFhYWsnmsbiZdxjOOKy85cAfd7n0rpvsFhqem3VxbpMs0HCiSUvke3pSX2hWiPYywK5hlISQbv4jRYRzXX7p4z1pdpz04rrX8PWC3czgP5EKZdd3tmqh0qy1DSXu9NSRJFfbh33ZGaLDOcKt2FPt4muLhYVxvc4X3rorjTNM022thdiQzTL8zBzhTjPSovDFlDNqstwuTFANyk0WAoXWh31vP5SoJWAy3l84qpHa3EqyGOGQiP77Y4Fdfodwb3U7+Zc7nOBk8AcVBr8w0ay+xWsZxLlpH/wA/WiwjIvdJhstIhuXlczynhAOMVkMHXGFLE9hXXXGmWKT6Ws4mZJY88ynGSBUMPhy3GtXcEvmCFE8wEPzg5osBi6bpNxqXmGIqqKM72OB9KZfafLp/l+ayOJE3KyHKnmup0qKKwsbh7iQR2UrYjTuR65qld6Gia3Yx73ksJnwo3fd9qLAcvzxgcnv2oHLYzXTWmjWr+JbiydW8lVJHzc9qjm0izfQpLq3RzPHKVK7u2TRy3Gc7zgHIHPOaVgQxxwuAQW711T+Hbb/iXxxEq9wu5yxzjABNJHpOkXl7d2kUUyTwjhjISCfpRyCOWPoO3UnpS7cbsnOD2rooNGtLXSmutTR2IbgK2OKxLxbdZnlss+Vn7rHJqWrFFeijrRSAKKKKACprb/XL9ahqa2/1y/WmB0Guf8i4P95a4XH/ABNbY/738q7rXf8AkXB/vrXDf8xS2/4F/Ks5fAwXxG85+RRzmnAhQBnmmsSsYPFTWQiadWm6Zry4K50CceWWPBx0NaWk6dFfs4ld1CjOUFb+rw2H9lMwWPds424rO8L5xc56Y4/KumFNcyuS3pcZaaVp15O8MU9xuXOcqKy3sJ2vJYLeNpPLbBOO1bHh/P8AatzgjGW7fWrKr9n0nULiEnzPOYbvxq3SjKF/Ui5zVxazWxAlidCemRWtYm4h0WaL7HM0knRtvGK07dBfaRYfaRukOMk8dqjnu5Y/EtrbBisZIXb2IqHhkmFzmY4ZrhxHEkkjDPGOlTtpd7GMvbv+VdIY0t/7VeJcGPhSPcVXjkkn8MCSV2DeZ97d70fV0HMc99juRIENu4d/uAjrWnpEMX2oWV3ZKXbjcQcg10iorWsMmAZUjymfpWNoYka6ub+7ONjHH1ojQ95Bcxb6ze11F7VFZyD8uB1pP7OvOSbaUAc8r2rotQjB8QWFygyknBx+NWo5mfxG0OTsVDkE/Sh0FzO/cOY42KCa4fZDGzNzxipX0+9QAm1lA6fdrpLe2Fna6hJGPmbJBz93rUQuJZvDMUzM3mecFznHcUfV4W+QXMEabfZYG1kHHy/L1qu8UkbmORcMvUe9djeyype2AUnDcNz7VRvbES+KY0A+RvmeiWGVk15BzEc+nWy21hb7Nk07Dcw6gc1HPpmm298to9xcCRiAPlFPuboXHii3VW+SKQKuKNVUN4lhLMBhl/pWtqbVmFyjqmmCxvUgjZnDjgnrVWaxubeNpJYJFQfxba7GSBJdbjZk3BU4OenFUNOd7h9WSZ/NRd21T261M6C5tA5jL0VGW4FwbeZ0UYBC8Gql6lzcXzE27pNIcrHjtW1cyyWfh/TTbtsL43d+1aDqr3WmzsP3pwGPtzUewuFzkTZXLEkQMxi++pHStq1t4NT0uZjbok0I429TWlrh+y6dLJbj5nb943cCnaNEtnYxpKAJJ8k57+lbKhaXKHMcfHZzTvtjjZtvXAp81jdQIzyW8ioBnJFdHpEb21/qKvjgFl4+tFsHvNEuRKxIdzyT05FZfVly3YXObgs7m6XzIIWePOMgc1I2nXSOivbyAn1WtvUZHs9PsEtPlUkDI71ozFv7bs03ZUx5YH1zQ8PDX5BzHItYXaxs5t5MDvt4qrvXdgAn1rsrR3nvb+OQkjsvYcVywVf7RVCu398Bj/gVZVqCi4hccNNvGiWRbaQqwyMLTTY3nmeWttIX27tuOcV08zuniiGAOVg8sYUfQ0y4lZ/FcITITG1sH61X1dW36hzHOnTL/kC0lz/u1NpttOuoIxglZYmG9QvOa6Hz3aLVCrNvjJCDPsKqLLLF4YM8WTM5O49+9V9XQXMjWZJH1AyyW8kKMONy46VBDYXc6744WZe2BWxeO03hKKacfvt+OeTjNVvDkkv9sRpvbyip4z7VlOglJK4XKEtldRFQ1vIpbhcjqaWbT7uBDI9u4jA64roNPVpdevTKzOImPlqWzg07TJZLrUb6OcloiDhT2rX6urBc5q1hFxdRQ5I3sAcdRWtf6Zp2nOqTT3GSOyiqFiHXVocFeJemOa29fltBIont3Z9vDB8AU4qLhLyC5zrQOEadY5DbZIVscmke2nihSaSNljf7pI61u5z4MLKpz5vA/GrN5EJ7LR0Ydeq/gKSoJq/kHMc6NPvWjWRYHKEZLAVHFBNMHaOJ2RepArqp5pE8TW9qjhYNvMe3g9aayrBZ628S7Sr8AdBwKpUNA5jlYYZp5NkcZZsdAKnjsLqYZjt5Dg4bjpW6llHYS2MsAbzJXXfk9jWhEWi1e7RDiIJk+xxUqhF7hzHJvpt6qk/ZpAB3I4qOKzuZ4S8VvI3oQOK6KaeRvDkzeaS3nFc+2aZfytZadp0dsxBYjp/FT+rwC5m6fbx286yXlm7xuPk+Xqakv4oZ2WGzsnjn6su3oK3NRnX+1dOtQuBuDEfnUcOF8VSMc/MmAPyq/YRegXOV+yXJjaQQtsThjitbRftNvbXJFrI3mrhTtrV1KH7PaqkHzJJKN5z71W1a4mtr6zggLKmV6d84zS+qpahc5mQSKWSYEEMeG60grY8SRrFq+FUbCgJOe9Y46VyVVZ2LiFFFFSUwooooAKKKKACiiihgjO8Qf8i3qn/XpL/6Aa8Hr3jxB/yLeqf9ekv/AKAa8Hr1MB8MjGpue3fs/f8AMZ+sf9a9wrw/9n7/AJjP1j/rXuFdyMmKKKBRTE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IeleGftC/6/w9/uXH8469zPSvDP2hf9f4e/3Lj+cdAdTxSvpzxJ/wAga0P/AExj/kK+Y6+nfEf/ACBrT/rlH/IVnU2KOXty6oCmQc5wa6OLxZdx6ebby0DAYDZNc5FkDLN+VPAPLD9axGbXhqdLfVjNPIiKeetWTdw/8JaLjzYzAXB3Z6Vzm5z82OnpRzsKno/BPpQnYDtxd2J1TUpEuoxM6r5UpbodtVLcFNUtZbnUBdSsSMIQRXLLjZhRwOCTU+m3iWN7FcMpk2k8A4p84jsryOC38Ri+lu4l8tc+WW571Uh1C3v7HUoTKsL3DEoznA7Vg6hdNreq+dBCcuNuM1Tu7CexnFtLkOnI5zVKQHRu1vfaBFp7XsUctucFy3yt16H8a0rXUoJNTtbCFxIIk5ZOQelcO0cmMyIduOBtxVrSr5bHUBcOhcBTwp20+YZ1jLa2GuXN7LeRFinyx7uQcelUYr23vNBuoRNHHKZmkxIcA81zuo3n2y+aZcKCR8pHP51WJKsXHrwvrU84jq7iS21PTbGM3UEU1ucsS3B47VZjv7e+8T2yw5IhXbu7GuJK7fnbq3bsKv6RfJpN8k7qZAB60KYzr4UtbDVbqaS6iEknQM1UbSa3gsbqG3u4Yr0SbjKzYBBJNc1qF0L69e4XMe/pk5xVQKzYO3c38R9afOI3zdJp+r29w94Li4OBI4IIAPoa1Nf1W0trURWbo/my75AD+Ncdjg7sZHt27Ujjcg8l9zZy2RS5hnYXpstXmtL83kUewAuu7k+1TL4htW1gRGULCy+WH7CuKBHfhO2KQ4Xhx8o5zS5gNPUdJeyj+0iRJIpXJVlOR1ra8Nxh9Ivg20B1I3E/KOtY9/q4n02CyS3KpHyeetO0vWBpmn3Nt9nZ/OGFBbpn/wDXVXQjZX7La+H/ALCl3E0gYSZZuDyDx+VOlnstQu7PUDeRp5QG6MtzmuMRGUZB+fuG5wKACg5AJ7N/9ak2B2epapDb6zbXy3CSxZ2lVOWA+lEctra6pcaiLuNkZDsiVssDj0rjOnJPP96nt84BCnI7g4pXGdRBqNtL4duEaZFlkdmAJ56mrt5P9n8P2UrYwhXJTn0riuHwCBx2ArautdivNHSyEBTZwTn0qkwNp5LKbWo9VS8jVFTPlluc89ag0rVoLi61As6xiYkjJ4zxzXJDjkHrSfOowRj0xRzCOsiltrrSp7CS6ijZGyrFuKl1SS1m8Pi1gvImaLBxu+8RXHOS24nDDpgDBoBIyFTJAwBnuaOcZ339t2aR2No80TRyQ7ZcHodorNL2jaVd6ZHcRqfMLoXOEwTxz+Fcki7QQ68/xHPQ035l+UHIHLE80nK4jrm1iDSbSytUkWd1w0jqcqB7Gma1YR6m76hZzKw8vLqTzmuX3dFC7h1/CtTTtUWwsrmAxl5JF4fPA/ClcZW0yKSbU4EjB8wSAj2A712fiV5DY2oRg0XmoGP+1kVyWkanHpl81y8Zkk2kce9W7bxDGLaW2vLZ3R5PMj+fvnNUmI6DWrOO6Fi890kBjIbk4zjFQJrtnL4guhvwjxeUH/h4J71ga1q0eqrEFheJoepLZBrJIDktng88cUXA6eF4NC0q7C3Uc8sv3cNnAq5oGp2U2lgXToskLbkVjzn1FcYSpGEJJ96FGDkD5+mc9Km4zq9O1iG6udRhuJFi84FQ5PXjFEF1b6JpjRLcJcTysdoQ5AANcox52nDEc8DFL1QoB8p6c8g/Wi4HWX8SeILO2a1mjW4TIkRzgnA7U2FG0fwzcOSY5peEY9ulYmkakNLneaWPfldqAdc02+1S5v4ore4cGKM5CgYP50XA1vC95DAtwZ5ljLDAJPWrFxe2us6PMksyC4gb5WJ5I5rkywXkjCdFFAJwRjB9u9VzAdXqk1veWVhLb3UZe2UZXd6Y/wAKvX2q2aaXJeRTRNdTRKjLu/z61ww+VQVUhu4z2pGCgZVCyntnpRzgdQJLfWNCtbb7SsMsJzljjFTXWr2cNzp1vFKsgt3BLZ+UHmuT3Yzs5J7dMUhOQuAC+MHipuB2Xn2drq11q32yKQunyIjZI4FV/DWp2/nXcV06RpK24En61ym0dD94elJnjG7ge1FwOtfXYo/EyNuzZxrsXbzyRjNPtpbPTdSvr8XkU4kHyRo2WHNcfzwCw46cU5ueAAPoMUcwHYJeW+uaXJbNMIZyPkDHHNcvd2cmnXTRzcyqf4ejUllKttfQzOjOFOdobGal1W+bUtQa5CeWFYAIec8UmMp5zzRRRSAKKKKACprb/XL9ahqa2/1y/WmB0Gu/8i4P99a4b/mKW3/Av5V3Ou/8i4P95a4b/mKW3/Av5VnP4GC+I3XUGMZFPQAoOKa3+rFPT/V15WyOgcBlSpY/Srum6m2n79sYbcMEmqQ2nLHrU9pYXV7kW6hj6VUXJ7CexLY6o2nXck6qreZnjPTNb1lcsPD1xcyRo4aVm2duorF/sG/YFREpx1wwqmTJbq0Du4XOCu7jNawqTg7NdDPQu3mtS3SxoiJEkYyqgnip/wDhIGwsjWkRnUYVxnIrGGFO7HHvRu28qh/E1PtJt6lKxoW+r3EMksjL5iy8PG3Q0lxqclxAsCQpBbqd3lgnBNUCS4znBoCq3Lk5HTBqfaSsPQ1/7fuC0BSJR5Qx1PSi4117i1mt1to495zkZ5NY7HI4yGPHWj7wwchlqvaSDQ2IdedYYY/s6SPD91jnirmj3xv9facxqhKHdjueK5vB6gFT35p/mvHgxsyHPLA041ZJ3YaGvLfyWOo3MahTE/VGPBqtdatLdBIQqQwoQwVDwcVnuzmTLZbPcmtLSrK3ujM05wsSFl5xk4ptycrhoWrfVH1HUbbcqosTYxnrW3cy21rqM08swDmPAFcWXXzN0YKnPBzQztLJueRnl9zVxxDUWgtckhumgvVuwoYq27mprjUXu9RW/Mart/hqiN5+8OemKQA5+cHHYZrnU5MOU6vRtTk1G/eSRVQquAPwqhfa06vc28FukJJwZFzzzWMkzxM2WZDjqDSYyCcls85Jrb2svZ26k21NK31mSKzS3lt0uEQ/LuzxQusTnUUuXxtj+6meAKzAGzwMDGetIU3BQ2RnvmspVJ6F6GuviCcNctJAkkc3VTnnim3eszXEsEqRqphxhQTwKyxgHHOBS/d7E+tVOrO6FobbeIpdzSJaR7nXazc5q5pRB8OXKsRuLk4/KuWPHIJC/WpEnmii2LIQG5xmqjVlfUOVM0rfWZFt1huLZJhC2UL5+X6Uwa3cLqJuyit2VSelZ3zMAGbg88d6XjoQQKiVVhynTaFcNdXF3NLGI2YcY+lc7cM8d/IVyGD5B981HHM8RIjkcMeoBNI5G3PJbuc06lVtIOU2R4hkUxytbxPcIMGQk5pf+EgzObpLOHzDwSCc1ig4GQR78UYRyCpwO4FEaz5Eg5UaVvrc8FzNM6Kyy9UPSnw628SvG1uhibnyucCspiHfGCAOnNKzbQMgn3pe0kGhevdVlvIhEIliiXoq1BZ3ElnOs8RBcc4PpVdiSBtGaONxI+9wDzScpN3DQ021hTd/aoYI45c5YqTk1I2vviTyLWOKST7zrnJqPULW1s7O2MQzK4y/zZrMJA5HX0qnVktA0H287WlyJvLDMDkZ9a159cF2AZrCCQjuxNYq5JJc49qBgtgZ/Oppykkw0NG11iWC2liktkkhL7ljOcDmrNrqUl/q1q7ARxLwIx24rFZgPuZJ6Yq1pdtHLqEUcrMASSSGxj8aqnWakJpHQ6zqf2LUsLbRmQjiQ5yKxLbV5oPtCzqJo5uWRu9M1URpqD+TIzBOPnbcfzqhwpGQck9zTqVpczsLlN7/AISOYtue0jKpjZ1+Wq8Otyx/aSVVmm6nPSsoAkAsTz0GaaFCHgHB681DqScRpJGnBqrRWElnJDHIjknLE1JDrjxQR28ltFIsX+rJJ+WswBQoxwo9aMg8LjH0qozlyj0NW51yS4Mcghi+0RcCTJzUv/CQkXImFrEZAuC2Tk1iOQOUOMcHilyOAMbuvSj2kidDVj12dYZomhR1c5XJPymlXX5fLQTW0csifddicisgYAG3OD97mkwAMAErn1odeTVhpE91cyXk5mmwSaiznkDFGFXkZo61m9dygooopDCiiigAooooAKKKKGCM7xB/yLeqf9ekv/oBrwevePEH/It6p/16S/8AoBrwevUwHwyMam57d+z9/wAxn6x/1r3CvD/2fv8AmM/WP+te4V3IyYoooFFMQ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h6V4Z+0L/r/D3+5cfzjr3M9K8M/aF/1/h7/cuP5x0B1PFK+nfEf/ACBrT/rlH/IV8xV9OeIz/wASe0H/AEyj/kKzqbFHMRdKexIHHXtTIulPb7prEZPa2k1xKsEPLv1PpWuvhe9L7YpIZCv3gW5FP8IMkeqSB8Esnyn3ra8OxXEFzfyTBid/JJ9qEriOfg8N3M4kKT25KH5hv6Ukvh24ggNwZrdl6cP1rT0Zj9l1uVkZPvYz9DT5is3hu0kAJCuNwH1FVyAYyWlzob22ouqEOTsQHvilmsbzVIrrVm2ph8gKeRXTSwmfWNNcKrWhXlWGQOKSCJIf7ZDHbF5hCjHGOOlNRAoWa3GreGbr7SpMicQuRz061z1jpVzqDuibUEfLljgD6129tNDp5sdNf70qdex5rN061nsX1NZSrRcsQBywx0FHKBhSaHd74liaCcMcZ3cLUT6NdW+pjTyys7cgg8DNaloB9st5reCa2gL4PmyZB59K2AIx4pneRMbogEJ6Z56UuQZzz+FtQ3JEksbYcq3PTAqCLRLmSadNyYgPzSOcKD9a6bQ0uobjUnmywJJXPrVO0Zrnw5fqoJmJO5e5pOIjmbqyezYK7owf5g8Zyp/GoKWTzQVWQMABwrUlLlGFFFFS9ACiiilcAoooqrgFFFFJgFFFFGoBRRRRcAooop3AKKKKfKAUUUUmrAFFFFTcAooop3AKKKKLgFFFFABRRRSAKKKKLgFFFFUgCiiijQAoooqbgFFFFABRRRQAUUUVQwooooAKKKKACprb/XL9ahqa2/1y/WmB0Guf8i5/wJa4Q/8AIWt/xru9c/5Fz/gS1wh/5C1v+NZz+BgviOhf7gpyf6umv9wU5P8AV15XQ6BT90fWuj8LdZ/pXOdh9a29AvreyM3nvt3DjitKT5ZJsmWxZ0Ak6vdZPdv60qWttDBe6jcxCUCQqFP1/wDr1V0e+t7XUp5ZX2oxbBx65qeLUbOe0u7Kd9iPIXV8dea6U4y1uZalmS105tF+3C1VTIg+X8ajn0y2l1DT3hgQ2743ikvLrTptIFml3goMDAPNP07WbWHSUilcCdFwpIqnyKW49REtLBp74rbI8kI+SEd+KpA2hvLeNtOSJ84ZCD3qSy1G2kiuBO/kzP0lA/wpsUlhFeQNJdGVuS0uDxjoMVF4WHqaf2Owa8uIBp8WIIw6nnrz/hVLTba2vbG5nlto1cZwRnili1mBtVuXkfbFLHs3Y9M0zTrqytYbi1a5/duPlbBp3gGo2CztbLSPtlzEsxc5AfoPpU+oiztraC4gsIGSUZIOc5qE3lncaalg9wEEJwHK5DD6VX1jUoriGG3tv9XFyD6mplyW0CzLmrC0s0txFp0RadOW5+Wpp7fT7Q2qNaK5uFUHGfaqep3VrqENrIl0IniXDRlSd1SXV/Bc3enrDJkx4B478VqpQvYNSeLSYF1a7heJDCIwyp6darabYwTWN3K8Kl4ydh9K2UA/t663E4MC5OfrWbFdabawXVqLghZuQ3PFJQhbUV2Vb+0gj8P2s8duiys3zN371Ymt7HTjaW8lqszTDduftUE9zaXOjQWhugrQtnlT8w5qS4u7DUZLSaS48kwcFSCc0P2aenkO7KGuWKWN6GRcxOoOPSrv2C0n0WK5giBYOFP4kA1n6tqAvbklMiMfKoPPStTwtMDa3MT8rGN+KiDi61ug9bF7+zdPS/eA2ikLCCMZ45rNs9Ot40vrmSJZo4DhYz2ptrri/wBsSTyArFINpJOcCnw3lki3lqbj91P83mYPBqm4N2J1LCW+nXOjSXws1STYflAPFYGn23229WJW2jcMj1Hetv7XYLozael1g4I8zB5rDsLr7HfpPjcEO3juPWoqODasPU6OKDTH1OTT/sMZ2KCpOeTUSWFs9jeSS2kKPE5VdhJ6UNfabFftqSzFn24Cc9cVBYarA8V3HcP5SzMWGRnrWn7vfyFdoaLKD+wIpzCBKvG4d6mvdPt49W09EhXypMGQHvVa9voF0+GxtZN6jBeStfVPscd/ZXFxKUeJAVQZ+any07X9A5mUYdPtD4qmhaBSoj+UdhwKi0uytZhqgktkPk7tp/OrlnLb3Pig3FvLvWaJsjH3cYFNgudMsRdwi5OZSwZsHg80lGDYczILGztl0T7RFapdy7uc54HpxUVk1nJqcdp9gTMh+YMDhD6VKl5ZtpgtUufs7o33gD83vxVOG4trPWorhJDIg++3qfWoagmkguzQW2s7nW5LJbGNFhbJcZ5otV0zULmazjtI0Zc7G55xUY1G1tdae8imEkcx+Zcfdot7vTtOuLi7hmEjt91NpGKr3A1JrXT7S/tiIoI/tEUm1z6jNTpYac+oTwiziKxxgnr1qTw3H5dtNcMdpmfIB+tZ9rcJp+o6j9qk2mQHZn8atRja4aiTWtne6PcSxW6xvE2Bt7isfTrMX1/HFKMjvW/ppEnh+6fHBY496wdNvDaXsU+MrnDe1Y1UuaNh3Ogt4NOn1WWxawjJjG5XOfmxUNraWb21zcR2kc0ysR5YzxjNOS+sLW9ub5LkPJIPkTafl46VXsdQtW0+aJn+yzO+S/XI59KtummxambqHlKyOlobeQjlMYx71oaVaQNpUtx5K3UytzGf58Vn6h9mLL5czzuOr5PNaFhdWo0qS3877NKx+/jt+FYwceYbuLDZW9/qKD7I0WxdzxkcCrMUGnag13DBbRRvGMLIM5p2iG2OoMIJZJXEQEkpY4PPoaZ9qsdMe7eCVWlc/d21vywtdk3YyGxt4dJWSG0S8n3bWznpz6Umn21ldm8BhUoi5O7+A47Up1C1utKWFbn7JLuy2AefyqKwvbG2u5otxWB0wXPO4461L9nzaMaux1laWT6PNNJErsjkZ7kZ4p13pkMo0+aCFVSY/Mo+lRXF9bW2lPa28gmkkcksoxtGas6Tq1pBpwjuZMyRE+Xx7UKVO49SxLptgJbidoFMUAwyepqKC00+50qW+Fqq4U7Vx0qlZarHIl5BdMUW4O4v6GriXemxaU1kt31Ujdg81UXT5WJXOYJGWITC5oyCcjpSSqctGr7kzwcUAY4HSuBvU26C0UUUAFFFAOW2jrQAUUUUAFFFFABRRRQwRneIP+Rb1T/r0l/9ANeD17x4g/5FvVP+vSX/ANANeD16mA+GRjU3Pbv2fv8AmM/WP+te4V4f+z9/zGfrH/WvcK7kZMUUUCimIK8y+N//ACKVj/1/L/6LevTa8y+N/wDyKVj/ANfy/wDot66MJ/HiTLY8IrsfCf8AyC5f+u5/9BWuOrsfCf8AyC5f+u5/9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AOuD/wDoJq1VXUv+QXd/9cH/APQTQXS+OPqed16V8Ev+RzvP+we//oyOvNa9K+CX/I53n/YPf/0ZHXNi/wCDI+0jue9UUUV84bhRRRQB8sfF/wD5KlrP/bD/ANER1w9dx8X/APkqWs/9sP8A0RHXD0FBRRRQAUUUUAbngv8A5Hrw9/2E7b/0atfYdfHngv8A5Hrw9/2E7b/0atfYdAmFcd8VP+Sb6t/2x/8ARyV2Ncd8VP8Akm+rf9sf/RyVrh/4sfVfmS9j5sr1j4K/8xz/ALYf+1K8nr1j4K/8xz/th/7Ur0c7/wB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jR/yD9J/wCusn8hXqFeX/Gj/kH6T/11k/kK9TJv9+p/P8mZ1vgZ4/X0h8KP+Sc6b/vTf+jWr5vr6Q+FH/JOdN/3pv8A0a1fZZl/CXr/AJnFDc7SiiivDNRD0rwz9oX/AF/h7/cuP5x17meleGftC/6/w9/uXH846A6nilfTfiP/AJBNp/1xj/kK+ZK+nPEg/wCJPaH/AKYx/wAhWdTYo5iLpUhIHUcGo4fu5qQ4GC34ViMlt7h7S5EsEhRsVaTXtTVhvvXCdTjHNV7Szur9mjhRTtGTx2qBlMZZGA+U/NntRewFxtZ1Bo3RrpvKfqBjmmRand2tsbe2ncRPy2e2aq8BiFGV65pG+YHJ44xijmYF6LV7+ONIUvZGj/DIpZdbv5k8t7l/KJ/OqBJ5IAHoQKcduTgjBo5mBbm1S+nnSd5382PhaedX1GJw6XEm89TVLb845pCGUnfnHrmjmYFqfUb27MXnTZKNuBJp8mr308iSPcyExk7Dx8tUCdpIVfl45NOJQ5Cg+4z1o5mBof29qTkn7S+4ch/WorHUb03xnFwUkkb52J4NVWYFgOmFxgUmGwegU/eAH8qOZgbnie5gmvIPLKyOI/mZelYdIDjgNlffrRnijmYC0UhPPHT1oJwR6VL1AWilKnIwMjufSkHP19KLAFFH1OKcscj/AOrRmHqBVWAbRShXL7ApLelOaJ0H7xSn1FLYBlFICCQPUZoOd4UDOe9F2AtFFPWNnZUQbnY4C0rAMoqe8s57GURzJhz2zUGPTk9/aiwBRQOV3fw+tGDvC4696d2AUUAcnPAHQ+tJn5sHgY60bgLRTQ3UkYA7045Vdzjap70rAFFKFLDI5HrSc54FFgCikz8hbvnGKTepOAc46+1FgHUUhOCAOc0rcYAOT6UrgFFAyR09aaGyKFqA6ijOAueN3SjBIyOQOtOwBRRg/KSPlJ60YIHI5zwPaiwBRSAjJB4NOjRpHVAPmY4AosAlFWLqyuLKYx3Eew9uetQEMM5HHrRYBKKMjkZoppAgooooGFFFFABRRRQAUUUUAFTW3+uX61DU1rzMv1ph1Og1z/kXP+BLXCH/AJC1v+Nd3rn/ACLuP9pa4Q/8ha3/ABrOfwMF8R0L/cFOT7lMlbCCnIflAAryUzoH0Um4f41ZtLG5vt32aPeF6nOKqKc9xFeird1pl1aRb5EHBAxuFVO5A6iiUHHQVwooJAA55PUelJnv/D60rMLi0UgILMM9OnvQuS+0jBoswuLRRzkgdqTcCwC8k0crC4tFIzBMbzjJxSn5QxJ4H60JMOYSnxSmCUS7QdhBX3pmecdsda0dItYbid2uDhI1JAz14ojdSBu5N/wkMzXb3XkxBnTZjJ/z3rJlbe26ifb58jIvyhjg00cKFJ5PX2q5ychLQBzzTqQAqhYjgHj3pRycHjjNRZjuNJ5wd2PpV7TtVOni4VUU+Yu3JqiyHH64oMgKjYBweciqi3F3C46ikUgn+XvQuW7dKjld2wuLRwM84JpAyjIc7T2GOtPhiSa6iikPBPOD0qnBp2C5EQ3RmyKdWhq9vbWkyxQdgPmznNUOCeDx60nFrRBuNJxg9welXdR1KTUGRnXaY12iqRGc8cjpQC/WQg47Yp+9aw7ItaffPp9356LubaRj61BJIzytJjlySRTC3zAo/wAxODkUoJK575xQm+WwWQUtBxzg5x1ppJ42jIPekr3YWQtISd68cD9acVbOAM0gIGdx47UtQsjTk1ueSOKGJdgiIb64qDUr/wDtKRSYUVwPm5qmS20kEZBHarBsLpbT7S0JCE4DZ61pzSnGyCyLNrqzWdg9qka4b0rP5bkcE9qnnsbm1ijkdMLIOM96rIxyQeGpS52rBZDiOeaKQHK5Y0owec4FQ4tiuFNYkDgn8KU527gMikyrOBnjuaXK0guXtP1M6bMzqgO8YOarXEpuJ3mGFJOcVEflznBPYYq1YRRXOowJL/q3bBwcVrrJWC5V5HzM2c06rOqRQW9+6W/KDtnNVyuFB9ah02guJRQeMe9Jkl2VBnb36VPI7BcWkp0SPPKI41yT0q+dEv1Hzwhfqwq4xvFhzGfRQQd20ckHB9qQ5HB4x19qlJ7BcWijGCAeMnrWndaOYbH7VBOs6+ijFXCDC5lkZGKQHcdynBHFKT2U5JH61YsbdJ72FG+6WAbnFTGLuFyuAcZLZpau6pBbw37pbE7QBnnNUhkgk8Yo5XzBcKKQHIzS0xhRRRSY0Z3iD/kW9U/69Jf/AEA14PXvHiD/AJFvVP8Ar0l/9ANeD16mA+GRjU3Pbv2fv+Yz9Y/617hXh/7P/wDzGfrH/WvcK7kZMUUUCimI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3xU/5Jvq3/bH/ANHJXY1x3xU/5Jvq3/bH/wBHJWuH/ix9V+ZL2PmyvWPgr/zHP+2H/tSvJ69Y+Cv/ADHP+2H/ALUr0c7/AN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AI0f8g/Sf+usn8hXqFeX/Gj/AJB+k/8AXWT+Qr1Mm/36n8/yZnW+Bnj9fSHwo/5Jzpv+9N/6Navm+vpD4Uf8k503/em/9GtX2WZfwl6/5nFDc7SiiivDNRD0rwz9oX/X+Hv9y4/nHXuZ6V4Z+0L/AK/w9/uXH846A6nilfTviP8A5A1pzj91H/IV8xV9PeJB/wASW0xz+5j/APQRWdTYo5WJc9G3VeXTbxo/M+zv5Z7gVTt/lZSV2gGu8h1/TYtG8t5BvCY246msR2OU0rVHsZJPLiJkmGwA11N5o9idImWOBDdIm5/U96wPDcButZilZQVjOSCOgrorKe0k16WQX6OJflEWwj2ppAcvb6NcT2El5Hs2R8Mmami8PXctvHIJIo0lPALVu6PAYb3UtNlODLkqvtg/41V8RXC2s1hY27EvCVOM9elVZCMpPDt79pngKoBAN5bP3s0238P3VzAszSW8YJwu58ZrsNZuxaaULorsmlAU1ka/BJcWOmm24RSGOyiyAw10a7/tIWJiBlb+M/cP0NJe6TcafB5kzwvhsYRs4rtfNU67bg7Ri3xjP8Wa4fUYrqC6nhmDqGk3AnkGiyGOg0e7u9Pe7jaMqhyRmp49Au3t4ZxsHmnjmtHwjIjrd2TE4lUgA+uDWle3EdtfadpyOB5f3/fijlQHLPol5FqYs8IZG5znpVseFr55AqSQsu/DYbkcV02N3iSdim0+VhCecnmq3h+O5to79pgSd5YE+uKLIDjhatFem1YqMnG7PArVk8OTpALg3Fv5fTO+se73C7l3ZG5jiuluvMl8EQ+Uu4iQbiOuM0rIDPbwxeGJWE0OGPDbuPxpg8OX32lrcFNyruJY8H6etbd/Jjw1Z4JXLqOPqKuXtwtte6bKG5k+U59MUWA5K10W6uzNtJQRDLZ9arW1pNeXCW0AHnE7eeldrqq/2Xp2oSBhuuXJTHpxWJ4TKNrW5yu7bgUWERjwxevuRJYSykBtrVY8Otcwa4bB3zFtYNjpnFa2hLcJf38jodm7OD3+lVNHja2+36ncLtYM+wH6mqsMw9ajfStZmaNhGxwylevJrd1O1k1Hwvb3bMQ6LudiOWpmtWY1J9MvMZebAcAdsVsTGO5a50lMCNIAB9c07COM0/Rbm/ga4QxpGDjc5xxVlvDF8oyXiClwoIbrmtG7R28IxRQAh0bEgTgnrVnX5ZrfQbZUyWDKxK9setHKhnPf2DcNq4084DFdwY96s6fod4k7XAEBEMhGWb0NdU3kiKDVWYbo4CM+pIrE+0O/g27mB2s87H3wWqWhGRr9peLeJd3DIRMSV2nIFVtM0ufUpHjgCBkXcxz1rc1iMSeE9MJzkDgk5PSo/BZH9oXOchVh5P40rAZg0O9WyjuX2BXbaEzVgeFb8MFEsfmN/Du6CuivyJr7Tb5GBsw+3YvQHPU1HapMPGUjEsYQn3s/KeBir5UBz48N3r3stqTHiFA5OfbNZbRM939nLqu04JJ4rt9Nunk1fVBIpB2YGe4APSuKvAftU2VKknuKTigNVvDlysS3H2m3EJHBZ+KT/hHLp7ZZ/Nt0jZeG38GtKdDJ4OtynzeWMtjntUepSbfBennJznBA49amwygPDl690LP5FcrvDZ+8BVW30a5vftBjZF+zZ389cf8A6q6y/vDaa3pDD+ODac+5FLqaRaNpl3IgAa5P88/40WEcZY2Umo3aWsRTecnOatR6HeFLkkRRrCxVmY4zUvhUg+IIFA5AY5H0rptYX7bZzLasF8ub98uOWGRRygcxD4buyiOrwqHH+rLctSHw3fC5igcxpJICyAHoM4rd1SOQ69pLxZMAAGV6Dr1q5dTlvE9qjLtCLjeeh5quVAcsPD12ROyumbYZYZ696rppM82nnUSwZC2wL75xXUW1yR4oubaRdscy85HB4qS7EGkwQWW0bZJ93X3zS5RnPJ4bvCyqZ4AzJuSMvz+VMs/D93dtIIHiEi/6xGbFbd5HK3jKCTBMewBSvAHWp7OaA+KLsqwUFMYHc5o5RHNf2HP9qW1ilSVm4YRnIUe9JNolzFZyTrLFKIztbyW3bR71v6DG0eo6hG2FlfOzsSOKj0VSmmaqZk8teQc8Z60uUDBudGubeKCVih83G059av2uk3tjqttmOGV3GVV2OOla2qo1xpmniJSRuXnHTkVbul267pyn+BTlu3Siwzmr201HUdfljcKZe4B+VRTk8L307na1vIqHB2vnFbln8niTVAVIZ0O0n69qTw6s1pp99I6sZA5O0/xcdaQjiWURsAVAIJBxSHrTpcbnypBLk7T1ptJjQUUUUhhRRRQAUUUUAFFFFABU1p/rl+tQ1Naf65frTQdToNd/5F7/AIEtcIf+Qtb/AI13eu/8i9/wJa4Q/wDIWt/xrOfwMF8R0EhAUZGaktozcyhVO2mNwoNPjJXDrww9K8lLW50HQ3vhpLawaWG4kZgMnIFUNDvZra/VIkLRuwRl+vei51q+urcQzOojYYO1cGp/D89pbNJPcNskX5UY8j8q6nOEpLkId7Emt2sa6vEm/KO65X8asXGn2q+JordIE2FAT+tZ92ITdrdfbVmbeGwFIxzWm97YSakmpNcDzAgXZg9RWkuVy+aIC3sLJrvUVa2QiPOKpwWVu2gXUrW6llbitLRZ1u5b+ZkKq+ec1BHc6bDps9mtz+8bOc561c4wtoBBqFjZx2do4t1G4jcR6VJdadZJf2cYVIoXXOP73Srt2kDaXbSTTKqoQen3qgm1PTmv7a6MisEXbtK5x71DhGwXKd+ltA8qy6cIokPyuAfm+tWHSxXRFu/sEG4/dUE4qpffZGE8j6g0yuSyxc8U+G8tbrw+bV5hC4+7kZotBu1wHyW9pZadFctaxytLzsbOF+lSzWVpBe2cht1eG4wp3fwk1XW6sr7Sbe1muPJkgPOQTmpZrtNSvreztQXhj6sOufWiKhfcRYu9LstPtLqaaBCv/LP8qbLHpthFaFrVCblVGee+P8am8Rrv0hRGS6IQG55rN1G+t7kaWkZ3FCoPHTpWjhBArlLWrNdP1JoYwFjYAgCr9rZ2dno4urqGOVn6ZqPxSAdXPPSNf6061vbK60j7BdShJE6cVzpRUmity1qMVnZ21vNFp8DRydSSeKNVhsrYW8UFlFunXqM8VQ1e+gkt4bKJy8SDLN61Pe3VpfRWs6XISW3GApB5qpcqCzJZorHTZraCSzSR5SAWOeM1l63ZRWGpPHEoVWAbArUuLux1CS3uJZvLaLBZSDk4rJ1i+jv71rmPJUAKKicVbQRq2SWTaIbp7KLcjbQOfajVre2We3s4bWNDMNxIzUD39omiQwI+5s5fA71de4tNRurOdJgJkIXbjqK1ioNJAO+z6fFqEOnNZo5Zc7zniq0eiW9m1zPKAyRZKJ2P1q/ftZ22rR3U1yEZV+5g5NUIdagujdQXR2JLnYcVcoxjuAkdta3unx3ywpEyyYZF+6Rn3qw+jwHV4THbJ9lYbmIz6VTuLy1tdGFjBMJZGbOVGMc1rC9+z+H1lH39gXJojyN6iu+hQWwtIVv75rdZYY2+RT0HSkm023vodPuoYViWWQAgfjVqzRJvDciPJsDj755FUptVt7aGwtLdvPaBgxdeADzSagncLsuLBpv9rf2eLVC2w5akGnWLaxcQiBCqRAjHrimx3+lpqn9oPP8AO4xtAPFT6WYJNRuJIbgOsgOeORTjCD0QXZR0+xtZbe9Jt1+XIFRyWVuvh+3mWBQ5PWrtteadardWxnxM7NnOcVI6W/8AwjsKS3AVAB8+DVezhrqF2VbrSoJG08RRKpdgH9+tTRWumzas9gLGPKDJbmo7rVrLZaTxzbvIYEKAfmqSHUNMh1SS/NyC0gwFAPHFZONPuF2YutQQwak6W4AQDoPpXT6faJdaPbrIflHO33rk9SWI3Tzw3HmK56YORWsuqwxaJEkc/wC+RgSMGii4QerHdkdx5mp66tpIpSKNsY9BV6C30661KSxNon7n+M55qtPqdj9stdQST970kUd+Kmt9Q06DUZ7s3AzMdu3aflq/du3cV2Een2jtqJa2TEZ+UDPpVeawt7vQkktrdRKJADj6mls7+ztp57c3YcSgkOVOB9afpGpWdk09vPcBlDgqwUgVC5FuMnk0W0lltUEYUxpukB78VDb29jfi9hSzjQQ/MCM81DFrqvrEkr8xEbNw9OlOivLCyku57e48wyrtC4IxTXJcNR1qLF9DkvWsYi8Py85/z3qOKC0h06TUnt0YMcpF2X6VBpt/anRLmznk8p5DkZGfSpra7s5dIksricYjOEdRgH8KVopgSvYWUsVlfpAsSyOEdV6Nk0psLc+Jvs/kJ5WwED8KQ3ttix0+2lEgEqknHTmrt7NYWGsG8mmIlAVSvsR6VfLF6gUrbS4PtF5PJAjRxE7EPQ1La29hd6e94bZFKgjaegPtUUWoWizXUDXa7J8lTtPy0fadOh0ibT1ucFl3b8Hk+1SuTf1A54SSQShwOV5xXSakFu9Dhu5F8ubHeuetRCL1BcSExZyxrd1WeyvdgS+VI0HCbDzWNC3K7gFlY22o6fDLDaxiZZAJOT0zyambTbJr+4ZYIzbQJ90dHYjv9DVzw5bC209n3ZMh+maybK/htJ723u2KLKzYJ/h610SjBJXABZW19o7Tw2yW0qMf9Vkgj8a0dPsVHhto2J3zJvPsaz7e8tNO0v7MlyJjJJuLgHgcVYfWrb+2IvLlAtvL2kY4pwdNNXYWZQ0qzha2upfLE1xGDthPRqs20FjJqEMc1iYXIztIIAp0FxYRR3scNwIjL91yCSDVeK7s7K8tZPPedzwzsSR19DURUFux2ZZi06CXWLgmJTDEuSO3SrVnb6dqEM0otUCxZ/Sq6ahZxam5W5DJMpDYB+Wn2t3ptnBNALoAyZw2Djmn7l9xanMzMjzu0a7UJ4A7CmU+VBHM6K4cA4DAYzTK4pbmqCiiipY0Z3iD/kW9U/69Jf8A0A14PXvHiD/kW9U/69Jf/QDXg9epgPhkY1Nz279n/rrH1j/rXuFeH/s//wDMZ+sf9a9wruRkxRRQKKYgrzL43/8AIpWP/X8v/ot69NrzL43/APIpWP8A1/L/AOi3rown8eJMtjwiux8J/wDILl/67n/0Fa46ux8J/wDILl/67n/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8A64P/AOgmrVVdS/5Bd3/1wf8A9BNBdL44+p53XpXwS/5HO8/7B7/+jI681r0r4Jf8jnef9g9//Rkdc2L/AIMj7SO571RRRXzhuFFFFAHyx8X/APkqWs/9sP8A0RHXD13Hxf8A+Spaz/2w/wDREdcPQUFFFFABRRRQBueC/wDkevD3/YTtv/Rq19h18eeC/wDkevD3/YTtv/Rq19h0CYVx3xU/5Jvq3/bH/wBHJXY1x3xU/wCSb6t/2x/9HJWuH/ix9V+ZL2PmyvWPgr/zHP8Ath/7UryevWPgr/zHP+2H/tSvRzv/AHCp8vzRND+Ij1iiiivz8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v+NH/IP0n/AK6yfyFeoV5f8aP+QfpP/XWT+Qr1Mm/36n8/yZnW+Bnj9fSHwo/5Jzpv+9N/6Navm+vpD4Uf8k503/em/wDRrV9lmX8Jev8AmcUNztKKKK8M1EPSvDP2hf8AX+Hv9y4/nHXuZ6V4Z+0L/r/D3+5cfzjoDqeKV9PeJf8AkC2n/XGL/wBBFfMNfT/iX/kDWf8A1xj/APQRWdTYpHKRAkZySPepQoH8CnPcn7tRxdKk9qwKJrS9ubPzGt52jkfjcOhFRpcNHL5yO3mg7lcdqbjgD06UDjgcU07AzoPD2oiTxH9qvLjBMRG9zjtUNq8d34kea8kASJ2KvnqM8Vi4FGT60+YR21xqlrq9ve2UkyoByjMcAjPFcvFqd/ZRtax3ZMa8Dy8EVRoA29OM0cwE32yd7lbrziZR/Fmt7Ur9Z/DEO+4WS7ZweoyAM1zQAHQUtHMBseGblYNcikuJFWLY3Oe+KqalcPNqs8qyZPmEo4P3QDVLpR/WjmAvvreoyyI7XT5jO4MuOlSLr2qLl2vHOOxxn8KzAMDA6UdaTYEkszzytPJ8zPwT3qaHUryC1NpHOUiznFVaKVwLgv7iYRQyXBeJXB+btzW14lvIp7WzNtMpki54PtXM4FB561SYFu61C8v0UTzMVXovaq0MklvOJYW8uZeQw6im5o75o5gNL+39VwXW9kBBGenNRSaxqE9u0b3LsrHlDjFUqOlLmYF+LWb6BIkjvJVVDjYoBApg1G8jumuFmJnJ+Z884qmOOlHfPejmYF1NW1CFn8q8kUPyCMZz70r6zfyRyRNc7kcYZc8GqNJtHoKOZgdLe3cLeFY4I51Eu4ZRT71hNd3H2M2nmYQYJFQYo6nPenzAdNqt5bt4YsI0kRpFGCoPI4rCtbyazLSW08kTN8rbQKrdsUUcwFpNQu4oTClzIsR6pxgmpV1nUgqxfaHKrzjtVCjJ9aXMwLjazffaRMbqRuMDOOKgnupLuZmuHaQ46uMVFgUdaFIC3baleWlr5MNwyxf3B0NNkvrya1WCS4JWI5IPaqw46Udc+/WnzAdD4nvopptPktpFZki5KnoeKxrzUb3UNizTF0THGar0AY6cUcwEsF1c21ys9q7I69amTVr6F5XjuZA0/LEYqrkjoaTpRzAXYdav44ERblwg/h4waJNY1CcRme5cgNkLxgVSxxiilzMC42r3s86SSTSFowQjkfd+lR3V1PeOHnuGmZRkF+xqvRRzMC8mt6kkIj+0MV6YFVobie2lFxHI4mJ5NRdOlGTRzMC7Jql610ly858yMcMewpLjVr+7hMU107oTkhsD8qpnkYPNFPmA6y/1cQaJbpaXKlyoDYPI+tYD6xqMqqj3BdVOQe34VSoHAwOnpRcC7JrGoSSiU3cjOOxxUia7qokLC+l5GMEDFZ1FTcB7zPNKZJCWk65NM6miii4IKKKKBhRRRQAUUUUAFFFFABU1p/rl+tQ1Naf65frTQdToNd/5F7/gS1wh/wCQtb/jXd67/wAi7/wJa4VR/wATSD8f5VnP4GC+I6B/uCnJ9yonY4C+9SDAAFeRqdAFiSFPanYJOUfaO9JjDZ9acImd1jRCWYgAA96cYtMQhO9sgbR3J70u05BwAtWrrTruzCvNHj2PSqv3SDng1TTTDQvWWrTWEUqCIMrcfNVElWYkgeoJ703e7bh1AoIYqAcY7U5N6BoaF1qj3dlDBJCi7OhBNUdxBwWG89DSNk4ORx7dqCobDLhMf3uaG3YLIBtBxjB9fegZz8xz9aPu5c8/7Pp71paXaWsyXMtyxMaJlCGxk5ohC7DQzeFPzZYEZBNW9Nvn064Fwqhsrja3THrVMv8AOwK5U/pS4OMMQF7E0ctrNBZGlFrMy20sUsSTCRtwDk8VSjlKziUIBhgwU9sVHtG3JcY9aOA2W9MCqlKbCyLWo6jJqF00rKqhlCj8KqNw3y8nuTSHAOHGAOmKDgKwU5Pes7PdjSQo+U4yx75AppJBy/PpinDcp4IIAo2g+uTRbm1HoNG/+JmJ7cdadkk56Y4K0EOD/tYpuA3IPzYGalpvQnQcSQMRkgdxT7W4+zXcUy5JjOQOxNRkHPX5aTOCCpG08fjTV0w0Ld/fy38zSyRIG9EJNVQBjjoDzjoKPnQ44Oe4oy+MYC56j1qpNy1CyFYbc7TkDuK0X1aRtLWyaJMeuTWbyPlxhT/D3pdoDKHUuOwBxiknJaoLI0V1R0037D5a7T/EDWZhVGOE915pQyqG5ywppwyhVHzjkg07zkFkP+6wIJB/Sr2m6i2nu7BF+YEZJqnEjSukUbAhvvA9RV/WLa2tWiitgTIVG4s2R0qoxa94NChMRPMZGAyTnJq5JqrvpgsTCnlrwSCeaoBtx2kcLxkUEBRnPy0k2k2FkB3nYOjAfLj0pUUAEJgD1PekB4zu69OKBuwNw+U81O/QNByDaSVJB9aYH/edx6tS/MV5GP8ACmgq2QQQoqZK3QNBx+RiFyT1DUpLZDgAMTkk96QdQOx6UEnZ900QlfoGgFhkgKFBGPrQ5xHtIG0nOKUqNylvlA6E0pBZiwIbPFaWDQMbFPJAxn5aaQCnf1BrV0iytbpbgz7v3aZB34ycVlsUDkpkpngHtRYNAyS4ZidoHQU1Wxnrz0Bp+No579KbhgQzgcdKVmFkS28xtrmOcDLKc47VNqF4b+7a6MSCQqAFB9BVUrliGPXpilUAuSTggdapNpWCyGgKxG45Ujn2NBAyVb5kAwvtRHwpAxt5JJpcbQcH5SMVmr7BoGdo5IYtQGHGeoo8sJtbGcdOaR1flguSelUlJbBZGnLrUshtSihRD1UHg1Bf34v5Q/kRxk9dpPP1qo42qQMZxz7UYAwParcm17wWQmcJt24fPbpijkn735U7mkxis9AsG7ksQSppmH3gbiAOQBUnbHaijQLDeBCT78470oxkAkBfQ0uOMUhGetGgWF4PTpRRRQMKKKKGCM7xB/yLeqf9ekv/AKAa8Hr3jxB/yLeqf9ekv/oBrwevUwHwyMam57d+z9/zGfrH/WvcK8P/AGfv+Yz9Y/617hXcjJiiigUUxBXmXxv/AORSsf8Ar+X/ANFvXpteZfG//kUrH/r+X/0W9dGE/jxJlseEV2PhP/kFy/8AXc/+grXHV2PhP/kFy/8A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8AkF3f/XB//QTVqqupf8gu7/64P/6CaC6Xxx9TzuvSvgl/yOd5/wBg9/8A0ZHXmtelfBL/AJHO8/7B7/8AoyOubF/wZH2kdz3qiiivnDcKKKKAPlj4v/8AJUtZ/wC2H/oiOuHruPi//wAlS1n/ALYf+iI64egoKKKKACiiigDc8F/8j14e/wCwnbf+jVr7Dr488F/8j14e/wCwnbf+jVr7DoEwrjvip/yTfVv+2P8A6OSuxrjvip/yTfVv+2P/AKOStcP/ABY+q/Ml7HzZXrHwV/5jn/bD/wBqV5PXrHwV/wCY5/2w/wD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+NH/IP0n/AK6yfyFepk3+/U/n+TM63wM8fr6Q+FH/ACTnTf8Aem/9GtXzfX0h8KP+Sc6b/vTf+jWr7LMv4S9f8zihudpRRRXhmoh6V4Z+0L/r/D3+5cfzjr3M9K8M/aF/1/h7/cuP5x0B1PFK+n/Ep/4k1n/1xj/kK+YK+nfEf/IGtP8ArlH/ACFZ1NikcvF0qSo4ulSVgUFFFFABRRRQFgooooCwUUUUBYKKKKAsFGaKKLBYM0ZoopWCwUUUU7BYKKKKAsFFFFMLBRRRQFgooooCwUUUUgsFFFFAWCiiimFgooooCwUUUUgsFFFFAWCiiigLBRRRTCwUUUUBYKKKKAsFFFFILBRRRQFgzRmiilYLBRRRTSAKKKKACiiigAooooAKKKKACprX/XL9ahqa2/1y/WmHU6DXf+Rd/wCBLXDL/wAhSD8f5V3Ouf8AIuf8CWuGX/kKQfj/ACrOfwMF8RukgVYtoPtE6rnFVyQODUscjQyhlrzIavU6DoNQ8Nw22necs8jMBnBAql4ft1uNRUlRsi+Yt6EUy412+ubbyZHTbnstXdEurOzs7pJJ1R5e5U+ldC5XJMnWxo6gW1bRpyqgyRufyBqhNY2segW85t1MnAOO/SpdOuLDT0nSS+EpmBwADSC90+504Wktx5e18jg9OK3vTkZ2ZZFjYJLZIbdAZRz+Rqtb6PbxalevNEpgQHaD26VW1PVBJcQpb8pDj95WhqutWp011tnDSyDnioXs2wsyB7SysrCJpLVJHlfAzngZqXUbXTtPggZbKKQy4OGJqP7ZZahp9vHNOI5IiCeDUGu3Vpf28D29wCYMjjPNEnTCzLWpR2drHbCGxiZ5hj5ieM02aLT9PuIbV7RHkKjc2TUF/d2l3ZWci3ASaAAlSCc9KmubnTNQmgvJboI6gZUA80rxT0YWZJFY2kGrfZJLVJFl5BOeKbbw2FxrT2T6fEFjGAQTUJ1mKTWEnOFhXjdipIb6yt9eNytwGjkU54PWldWWoWZLHaWF1DeRx2iAwdOvNR2MdnNps08tjGWj4A55xUmiyq39oMnzqxJyPxqrY31pDa3dtPL5e8naTzyav3Asx9vFZnTJtRnsYiBwFyamuLHTh4fa8js0SSSMEAZ9aqWt5anTZdLmk2jORKeh/wA4qe9uLG50hbNLsKYB2BGaUuS1h6mXounx3t+Y25QfMQa27aLT7uS4hSyiLw9Mk81j6Nex6feiRsmJhtJ/rWit9YacLiWO4WSWblV2mohyKFw1ILi0gPh9rr7LGkolKkKSRjNTXGn2aWlg6W67pSNx/KoY7+2n0aWzuZPs5L7txGc5Oe1LcX8U7WFpbNvSLH7wcZ6VpBQ1YtSW5sLSPxPbWogXynXJH50+106ye/v4vsy7Iz8oOevFXL2S0t9bF1cTAMi4C46UabJBJdXksc4kEnJYDpVKEHK3mGpkWtnbNo15O8K7kbgjtVlLG1g0yKSOzS6ZxlmGTj8qelzpttZT2iXAJkyWJBIP4VHJd2V3awRxXZtfLPzKM8/lUKMVdC1F0yOwvbhoDYxjaM7jnNLbWlnf39yptY41tx/CT831qpY6haWusM24+QVwWp9pqFpY6rcH7QGt7gHnB4qE48quGpNbwWN/bXDLYxxvEc/LnmpoNKtdRtrW4hgRXziQe1Vo7yw02yn+zT+eZDg9ePzrY0SFoNLVQcPINwBrSmotXDUpQWmmTPfSfZkdYMbRz6c1Suba1u9FS8ht1icy+X8uT3xRY3dtbWepRO+yVydoPfrUkcgXwejoR8swP1O6kuVpoeoXiafpVvDbyWqvJIOTz6VjWtst1qUcMaKiO+CM9RW5Mttr0SPFJtuYk5U/SsOzlNlqKTSg7kbk54FZStFpDSZ0kcGmNqh0/wCxoXjX7xzzUNlDaXGqvYy6dANqk7gTTlvdPXUGv1uFaQj7u01Q0/VootbN3P8AIkikZPNaqURNMsWkFrqF5KwtUjigypHOD/nFEcNjqdtdJFaRxGHuM0y0uraxv58TCWCfJyBjH+c1It3p+mQXJhnEhmGAMHilOUWgV2Y9g0a3qJJAsyk4APb3rqFs7BtQeD7FHgJuzzXLadIkepQNM21Bzn1rbi1m2/tuaR5AsW3aDis4SSY2mQ6daWl5JdXMlupjhJwnOBU32G01LTWkgt1ikDcKM81Y0mK2W0v1juA0Lt97HTiqj6hb6bp/2e2mWWYtnOO1btQ3FqLcW1ppv2O2e1jmeQ/OzkjbnHTFWE0uzF9d2nkoRsEiMeuTnioLq60/UGtJZLkRPDgspBOelFrqKXvihJoj+5K7PrgGoi4c1g1EXSol0kCSFfOLYWrC2unxX0FjNaRs7r9/nk0t/febrdtbJgKrcjH1qa+NjBrUVxcT7XRcquDWrVMCjHo9vaNeXEyhkjBIXtUyWmmzaK92LdBkED61BDrEF3HdwXThFlztbFSSXGnnSDYRXSgqQ2QDWcuQNSvqFjaQ6ZZSJbqC5UMPXpVm402zGqWcK26+W45/KrF6tomlWZuJsKmCDzz0pDcWd9qlm9vcZ2fw8+lVyQ5vuDUp2dhaSeIb2BohsT7o9KZZ2NvaWl5ezwhwpOxD3q891p2naxNM8v7yQ4YehqpHfWjQXdrLcDy5T8rY6UKEdUOzJWs9Pk0aS9W3jUuOME9a5cbSMrmuknuNPk0k2ENyB5fzZwea5whVYhTkVzV+yHHcKKKK59TS4UUUUahcKKKKNQuFFFFMAooooYIzvEH/ACLeqf8AXpL/AOgGvB6948Qf8i3qn/XpL/6Aa8Hr1MB8MjGpue3fs/f8xn6x/wBa9wrw/wDZ+/5jP1j/AK17hXcjJiiigUUxBXmXxv8A+RSsf+v5f/Rb16bXmXxv/wCRSsf+v5f/AEW9dGE/jxJlseEV2PhP/kFy/wDXc/8AoK1x1dj4T/5Bcv8A13P/AK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wBcH/8AQTVqqupf8gu7/wCuD/8AoJoLpfHH1PO69K+CX/I53n/YPf8A9GR15rXpXwS/5HO8/wCwe/8A6Mjrmxf8GR9pHc96ooor5w3CiiigD5Y+L/8AyVLWf+2H/oiOuHruPi//AMlS1n/th/6Ijrh6CgooooAKKKKANzwX/wAj14e/7Cdt/wCjVr7Dr488F/8AI9eHv+wnbf8Ao1a+w6BMK474qf8AJN9W/wC2P/o5K7GuO+Kn/JN9W/7Y/wDo5K1w/wDFj6r8yXsfNlesfBX/AJjn/bD/ANqV5PXrHwV/5jn/AG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wCNH/IP0n/rrJ/IV6mTf79T+f5MzrfAzx+vpD4Uf8k503/em/8ARrV8319IfCj/AJJzpv8AvTf+jWr7LMv4S9f8zihudpRRRXhmoh6V4Z+0L/r/AA9/uXH8469zPSvDP2hf9f4e/wBy4/nHQHU8Ur6d8R/8ga0/65R/yFfMVfTviP8A5A1p/wBco/5Cs6mxSOXi6VJUcXSpKwKCiiigAooooAKKKKACiiigAooooAKKKKACiiigAooooAKKKKACiiigAooooAKKKKACiiigAooooAKKKKACiiigAooooAKKKKACiiigAooooAKKKKACiiigAooooAKKKKACiiigAooooAKKKKACiiigAooooAKKKKACprb/AFye9Q1Nbf6+OmB0Guf8i3/wJa4Zf+QpB+P8q7nXP+RaH+8K4Zf+QpB+P8qzn8DEviNx1BUHvmpV5UGmN9ynp/q68m9kdIAsD0FKc7gQCecGgcgjuDW/4agjlaV3QOVHAIzVwjKTE9Dn9zbi2OnFOGdpDNknpmtS8u5J5nt5BBbJvwD5PJ59RVo+GhuhT7bH+8GUBU5J71r7OSdhcyMAsOQrZ4+b0FGW8veM59BWqdCJ1H7HDOjY/wBcQvSp7bw20zFob6JkQYPyms3SncOZGIfmwucHqTTCAAFGdoPNatxo01vpyXQmSQlihAX3q4PDTtGhNwu5k3bce1HsJvoHMjAHzOTnAHQDvQck527nP3VrTj0SSW2knWVVZH2AY98VK2irFtSe7VLiRcgYNP6vO+wcyM2Oyuigk8iTy8ZIC8VCykk53KB7V0vhxZzeSwyliiR45ORnNZp0t7jWpLRpAj5z04xVulLkWgcyI7DVJNPhliijDLIOrVRJ3MzBcM3NacOhyTXstt9oX92M9KLbR2uYppJLhY44m2h8dTS9lPsHMjJyxzxg+venlSy88j9a2ZNAMNt9p+0oYuPmxQdBjSFbn7cmxunymh0p72DmRik7jtZcAjbQFwAS+ecLWjdaU1rYRXv2hZFkOAApqz/wjkv2qKLzVCSJvzjpS9hPsHMjFjV94Ve7YJ9c1dltpdKuUkk2MxwwANXLTRHaaWVbhAIGzuIyDinaxZ3Dql75qTq+FARcYqlSkk3YOZGfqd82pyiWSJeRyM8CnWGpNpySpGinf8u4nkfSrJ0ErCJJrtElkXcI8GqulqJNWtkkCuN+0rj9aHzc1rA2rFLJeVsqUk/v+tODEglR04Ndb4gs4pNPc28SrJG43YHtT9DsoY7KJJ4kMkgY8rWiw8+dak8yOPj+d1VSGZm24PSprywm0+4KyMCzfwjoK0bfS3uLueZZEhjilJGV9DVnUdMuLiFr6a4jaI4xtXHeojh2k0wujDhs7iUB4YHZBzwOCa0pdfuhdQuY1iaIbfLJxmtLUTLp9nYw2YIG4FmA6ijVdIGo6nEiMkbNDuzt75q1CUVoLmRgajeLfTed9nRWHUDNPOpO2kCwMSqu7cCD75q3NoEghlkiukk8r/WKqkGobPRpJrYTyTrDEWwN4zzmsFCpfYu6IbC+/s95Csas0i43E81TfLsxZiWY9PStybQNk0cQvI/Mfp8poPhtvNkQXcbSxrkqFNN0aj6BzIwyGwAGOB1BFClVxjuKv2ukzXLSvI/lJGcFm5FQXVksBBWVZf8AaUYBqXGUQUkyvlhjcd1AG08HIPXNLjcfpRUObehVhMAMADkCl7EYyD60UUndBYu2mpPZWdxbxxKVm65PTiqJUA7gOT1paKfNJk8oZJTH3SPSp7S6NndLNHGpI9TUFFJc17hyl2TUnk1JbwxKGBz1pl/fPqE/mSKB2wOwqrRVOUg5RfkGBjcPftTOe6DOfXtTqKlSYWL95qj3dlFblAgj6Y71Ws7n7HeR3CoGKHoagpat1HzIOUlurhru8luHRQZG3EA9KriPO4MxwT2p9FHtNR2EOXX5uCPTvS4Gc4ooqLpu47BRRRTAKKKKACiiigAooooAKKKKGCM7xB/yLeqf9ekv/oBrwevePEH/ACLeqf8AXpL/AOgGvB69TAfDIxqbnt37P3/MZ+sf9a9wrw/9n7/mM/WP+te4V3IyYoooFFMQV5l8b/8AkUrH/r+X/wBFvXpteZfG/wD5FKx/6/l/9FvXRhP48SZbHhFdj4T/AOQXL/13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XB/wD0E1aqrqX/ACC7v/rg/wD6CaC6Xxx9TzuvSvgl/wAjnef9g9//AEZHXmtelfBL/kc7z/sHv/6Mjrmxf8GR9pHc96ooor5w3CiiigD5Y+L/APyVLWf+2H/oiOuHruPi/wD8lS1n/th/6Ijrh6CgooooAKKKKANzwX/yPXh7/sJ23/o1a+w6+PPBf/I9eHv+wnbf+jVr7DoEwrjvip/yTfVv+2P/AKOSuxrjvip/yTfVv+2P/o5K1w/8WPqvzJex82V6x8Ff+Y5/2w/9qV5PXrHwV/5jn/bD/wBqV6Od/wC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wAaP+QfpP8A11k/kK9Qry/40f8AIP0n/rrJ/IV6mTf79T+f5MzrfAzx+vpD4Uf8k503/em/9GtXzfX0h8KP+Sc6b/vTf+jWr7LMv4S9f8zihudpRRRXhmoh6V4Z+0L/AK/w9/uXH8469zPSvDP2hf8AX+Hv9y4/nHQHU8Ur6d8R/wDIGtP+uUf8hXzFX074j/5A1p/1yj/kKzqbFI5eLpUlRxdKkrAoKKKKACiiigAooooAKKKKACiiigAooooAKKKKACiiigAooooAKKKKACiiigAooooAKKKKACiiigAooooAKKKKACiiigAooooAKKKKACiiigAooooAKKKKACiiigAooooAKKKKACiiigAooooAKKKKACiiigAooooAKmteZk9qhqa0/wBcv1pgzoNc/wCRcx/tLXC5xqtuPr/Ku613/kXf+BLXCH/kLW/41nL4GEdzoHGEp6fcpr/cFOT/AFdeTY3BflkGOd1dJ4VI8yfB+bHArnBxg+lPilkgyUdkJOcqcVtTnyyQNXRq3zalLdBJ0dovNwDt7ZrbnlSHVdPjY52Dj8RXJNdXUybZJ3AByPmqJ5XaVZDJIX6Bi3StFX1dzPkZ1lmj2+u6iJF2+dkxt603SY57PS73EbeYSWUGuX+0XDOXa4d5F+6dxqRr26LDbcSAY5BY0/bqwcjOn0AtcWk9rcg5jcHn86iGpA+J41DL5SrsHPU4xVLRNShgW5a4uMF+mQfSs2GUJqUcrOvliTcWx2zTlXShGwcjOk1qRLKBbSN/nll3Me4yabqUMhaKNbRbkBP9e+QR+VY+vXUV7qBlgk3JtGD71TW9vPICmeTPT7xqqmJXM0g5GdJZldI0Z5nwTM2Rg5xU32fbrkFwgYrKm48dD6VyElw8qrFJI5iXoAelaWjagLe+X7VO5jA+UliamNdNpMORm9a20kWrXczrgMvGPpVV7eSfQJ7ZU+czFinfGetY1/qEk9/K8Ny4j9mIqqt5co28SyLu4LbutEq0U9w5GdLqEc8XhuGBU3DaN4HUYqGdXuvDdr9mBYp97H0rB+2XIysk7+Weh3Hmo1uZIkzFO8aZ+5uNSsTF3QcjOiu1eTwpaBVLMhyygcjrW1JMjRxWpysksOFfHI6VwiT3CxttncIOxJ5prXVw7AtcOZCPlOTxVLExQch02m20lrY6jHINzgHk9+tER2eF4mkA4lB57ciubN7cksfNf5htbn0rYN9bHwybYygyFs4xVRqpphysm8R2stzPFeW674yuAyc4FZOjh/7YtuSWV+M9/rV/RdQitUm+0znyjHtRDk4NYysVk3o5DZyrA4rGpNJphys7NHM2sXliy/JKNxb04FLDPnXfs6cJFGQD68Vxv2qZXEqzOJjwW3GkW5l81pRLIsg77utafWrO4cjOkMb3WkXtvCuZlmLe5G6rU6Sp4ciiVMnavmA9VxXIxXM0Tlop3DNyfmNON5cY3GeQM3ByxIal9Z8g5Dqrie5urW0ewk3ITtfHarCzLJ4hhTeC8UJVvzrjftU0KeWkzQHP3Qf8KRZJYn81XczHq+6j60HIdLonzWeqlujOev40lzE97ocaWgAZX+7+PWqmi3ttbWN4ks3LdAevSsdLqeLd5MrgFj0NaOtG1w5TqZXVLzTYWAM6Lhz+FSW4YeJbrdkApx781x/nSGTzDLIZQfvbq2NFvI4L+SW5uDynBYk5NTHEe9a4ODsaaqLnTNQt4v8AXBvujr0rlpopom2Sqy46BhVqS536s8kE7RIWyxBIzU+tXkF3cRPC24KME+tTVlGXUFFmUWyePxpaYOC3uafXI49UarQKKKKdm0O4UUUUlcAooop3YBRRRSuAUlLRQGglFLRSDQKKKKeoXCiiijULhRRRQGgUUUUPYNAoooo6BoFFFFAaBRRRQBneIP8AkW9U/wCvSX/0A14PXvHiD/kW9U/69Jf/AEA14PXq4D4ZGFTc9u/Z+/5jP1j/AK17hXh/7P3/ADGfrH/WvcK7kZMUUUCimIK8y+N//IpWP/X8v/ot69NrzL43/wDIpWP/AF/L/wCi3rown8eJMtjwiux8J/8AILl/67n/ANBWuOrsfCf/ACC5f+u5/wD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8Arg//AKCatVV1L/kF3f8A1wf/ANBNBdL44+p53XpXwS/5HO8/7B7/APoyOvNa9K+CX/I53n/YPf8A9GR1zYv+DI+0jue9UUUV84bhRRRQB8sfF/8A5KlrP/bD/wBER1w9dx8X/wDkqWs/9sP/AERHXD0FBRRRQAUUUUAbngv/AJHrw9/2E7b/ANGrX2HXx54L/wCR68Pf9hO2/wDRq19h0CYVx3xU/wCSb6t/2x/9HJXY1x3xU/5Jvq3/AGx/9HJWuH/ix9V+ZL2PmyvWPgr/AMxz/th/7UryevWPgr/zHP8Ath/7Ur0c7/3Cp8vzRND+Ij1iiiivz8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v+NH/ACD9J/66yfyFeoV5f8aP+QfpP/XWT+Qr1Mm/36n8/wAmZ1vgZ4/X0h8KP+Sc6b/vTf8Ao1q+b6+kPhR/yTnTf96b/wBGtX2WZfwl6/5nFDc7SiiivDNRD0rwz9oX/X+Hv9y4/nHXuZ6V4Z+0L/r/AA9/uXH846A6nilfTviT/kD2f/XKP+Qr5ir6d8Sf8gez/wCuMf8AIVnU2KRy8XSpKji6VJWBQUUUUAFFFFABRRRQAUUUUAFFFFABRRRQAUUUUAFFFFABRRRQAUUUUAFFFFABRRRQAUUUUAFFFFABRRRQAUUUUAFFFFABRRRQAUUUUAFFFFABRRRQAUUUUAFFFFABRRRQAUUUUAFFFFABRRRQAUUUUAFFFFABRRRQAVNbcTL9ahqa2/1y/WmDOg1z/kXP+BLXCH/kLW/413euf8i5/wACWuEP/IWt/wAazn8DCO50L/cFOT/V01/uCnRglQAMmvKRuLtIySykHtmhcgYfJ9CKtT6VeWsHnyQEJmtXw1BHK9w0iKzKOAwz2q4R5pJA3ZXOeYKTlyAegGeanWzuwDJ5EgUjrtq7PfPJdbJ7eBIxLgERYPX1rU1mK7kRTaORb7QOuOa0WHvd9iec5klScEEbeoIoCjJbPXpWheaSbKGEtIS8vUcmlg0cz2D3InVRH1yprBUZuV0HOZ+0Kh6jt0oOejKCuPvDmtd9DQWiXct/GITx908mmjRM24uJLxIbctgZU81p7Co3awc5lHcdpOPlHY9qTIzkEEdie1aUekTS3zW6ypt27jJjjb2p82hmKzkniuEmjQ4OBSdKbYc5kcnOCMHqKUlQvy4GK07rRntIIZjMmJTgcVYbw3IlwkRmTa6b2bb0FCozDnMQpuDLnkjoOlOhRndEjXJbCktwK04tFUQPLLeIlurYD7TzU0ejT29/AiSqySDcj449aqNCV9UHOZt5ZTWFyIZSucZypzVYHDN8g4/WtHWo5kvzHNKryNwCoxirFroqXNj9o+1piPhjtNL2Tv7qDnMVsrIpPUnOaUgkMxxx/drYvtF+xW4nF0jFx8o2nmnJ4f4iEtwsMkoyEIPNHsp9g5zGy2dqYJbAFWruwuLGOMuqkuM8GrNvo119udHKxGE7tzDIx24q5qNnPdpHeG6SaJGCbY1K+1WqTS1DnMWO1uJo98cMrKehRcio2Vo3CupV0+8G4JrqtReXT4rKC2BUbhu2imappf27VlRNql4t7Ej3xVSotxDnOXbBweAOooIL8ZFaUGjSXS3BWZB5B/u01tLePSDfecmC+3G33xWHsZhzmcFwcjGRS7yOCB/StK80mS0itZBIrGcDA29z/wDrqx/wj4+0RxSXSCcrnycHNHsZhzmL3IZss35Ubc4XPIrVi0aZ7e4mkKqYWxtxyKy44XmuAi9WOKPYyDnEyAGGCfekBYPtOenataXRREfJF2guMbljIPSnx6GrWwuGvo1TO1vlP3umPzqvY1Owc5j71DAH5QR1HekXOMZxz3rYvdDFosZW5R5HOEXaae3hp3fymuk+1lQWQA8ChUKl9hOZhnhsAjjvS9Bg4y1bj+GpNky+em9B6VHbaBJPapMZk+Zwo4qnRkug1MxzkkAY9KTcSSMHI446VsDQ3OpvYmVc7d2dp9KQaC/lSSy3kcUKNtztPPNT7KTQ3IzUguZm8qGIu3UkdhSTDy5HRkdHQ4wRWpaxXFpq8NvBMHRwDvXuKs+JbULqMbLwHXk+9NUZWFzGAVYcEH60YA4JatO60V7e9tLdrgEz9OtNk0WRtW+wiUZAyWx0peymHMZ+1uTxjjGTTepOcqM9q24fDrT42XSOEJ3EA9qItAW4aUpfx7Y/vrtPFHsphzGLz0GCPWkYlCF67uhrYi0FZIpZbW7SRVHI2mmQ6Jcvp/2iKZGZj93b92n7Kp2DmMwhl4YqPfNMz0BJ92XmtifQJxdR28UqM7rliVyFpraJuglktbuOVoeHVVIFHspdQ5it/Z1yNPN5+7MWcA7uTVVB5h2gkHGa2buC5j0eBnlUwdQqLjn3rNsrN76cQxnYfX2o9kFyvnI7g+lJk9sVuHw8gEsgvEPk8EYNV5dL8jTEvPORldsfdpeymFzNJHl5yMk4prZU8sAB1NbQ8OyebboZ0xIu4cVBa6I9zczQvKoWInJ2/lT9lUC5mDJGGJX0I70E44JH1HWtg6Fsi8y4vI0jzhPlNQw6JPLevbxyIUHzGXGRij2VTsFzNLbvmHAH8NPyAMkDBrVbQlEfnQXSSJu2ucHih9AdL6O289TvXcPlNDpVLbBzGSqszrHHhnZgADU99Zy2Ewjm2h2AIANacGiyxzu5uI4xCfvFam1DSZrhWvZryIx7VAbYaFSqcuwcxzxYqdu0bv0oGc7cZPf2rYl0GEWqTvfoIifvhTUa6OqweddXiRwlsROFPzUeyqdg5jLCFvkDfMO5oJG7AzWpHockt00BnQxqN3mgdqgvLFLZUZbhJVbOMDGMVMoTSu0NPUwvEH/It6p/16S/+gGvB6918QNjw7qg/wCnSX/0A14VXo4D4ZGdTc9u/Z+/5jP1j/rXuFeH/s/f8xn6x/1r3Cu5GTFFFAopiCvMvjf/AMilY/8AX8v/AKLevTa8y+N//IpWP/X8v/ot66MJ/HiTLY8IrsfCf/ILl/67n/0Fa46ux8J/8guX/ruf/QVr6Q8jNP8A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wAgu7/64P8A+gmrVVdS/wCQXd/9cH/9BNBdL44+p53XpXwS/wCRzvP+we//AKMjrzWvSvgl/wAjnef9g9//AEZHXNi/4Mj7SO571RRRXzhuFFFFAHyx8X/+Spaz/wBsP/REdcPXcfF//kqWs/8AbD/0RHXD0FBRRRQAUUUUAbngv/kevD3/AGE7b/0atfYdfHngv/kevD3/AGE7b/0atfYdAmFcd8VP+Sb6t/2x/wDRyV2Ncd8VP+Sb6t/2x/8ARyVrh/4sfVfmS9j5sr1j4K/8xz/th/7UryevWPgr/wAxz/th/wC1K9HO/wD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wCNH/IP0n/rrJ/IV6hXl/xo/wCQfpP/AF1k/kK9TJv9+p/P8mZ1vgZ4/X0h8KP+Sc6b/vTf+jWr5vr6Q+FH/JOdN/3pv/RrV9lmX8Jev+ZxQ3O0ooorwzUQ9K8M/aF/1/h7/cuP5x17meleGftC/wCv8Pf7lx/OOgOp4pX054iGdHtP+uUf8hXzHX09ro8zRLRl5BgjII9NorOpsUjloulSVFERipc5rAoKKKKACiiigAooooAKKKKACiiigAooooAKKKKACiiigAooooAKKKKACiiigAooooAKKKKACiiigAooooAKKKKACiiigAooooAKKKKACiiigAooooAKKKKACiiigAooooAKKKKACiiigAooooAKKKKACiiigAooooAKmtv9cv1qGprb/XqPemDOh1v/AJFz/gS1wa/8haD8f5V3mt8eHf8AgS1wa/8AIWg/H+VZz+BhHc3peFB96sW0oguElPSoXAK80qLuXnpXkxlZm51Op+IbO40x4Yg5Z12/dpnhUkNO2w8Dj8q5wIBJ/sg8U+Kea3YGKV1yeea6Y1bNMTWljVupr571TcxyfZRKOqcdau64l1JewS26lrYBSQtYEt3NLuR5JmTqPn71q6NqSwQ3C3Uxw0eEB9atVOa7Isbbp5mrwXKj9x5YHP41A4e3ttVdgVjZ8oCOvArmFvLgQ7PPcD6nimyXVxJHiSeRwD93ceaTr3SQWN0p9p8LRLEm7bJlwOo5NSxoU0ABI/tqb/8AVvxt59q5uK4nhjdIpXVGOdoNLHczxqRFLJGTyfm4pe2Cx0eh2zpPfxuuC8QKp2XOeKXT1bTNFnN4mwbjgDn0qlompJb/AGt7qYh2jwp9TzWTLdzzf6yR3QnlC1ac8bXFY6XUwLnSrOWNN4Vs49K07to5oXst2Hli/wAiuGS7uI49qSOEI+6T0pftM/neYZnLjo26ksS07DsdDdwGXw8tuiuXR8FVGW6+lXftEdsLGGSQeaFHy/xDgdq5FbmePzNs8u5ud240ySWSSRJWdjKo+8TzUqtZhY0/ECSJqbyDfg+o4q7p4aPwzdvKOGOcflXPyTzXJLTSOT2BNKZpjEYfOfyz1GayhUtNyCx1N1EbmwsJY0LIMAjHTrT9Qs55dXsZlB8tMZ2/hXNWl3NFNEhuHWFTyMmtHXNU82eE2Vy2wIQ20kc10e2Tp39AsbPnQ3F3qEcTKXKDAB64B4qjp/8AoGkStdpsLvwjexrmo5ZYnMqOysf7pwaWSaeZQJJXcj++cipliU2HIdVeXF5cJZ3GnufJbAcKM4qz9qRvEKp5igiHYcnknNcbHc3MSFY5nRAeFU4ppkkV/N3s0v3g2eQaI4jUOQ6i1R7C21KSf5Q5+Xdxnio/IluvCaxwqd5lzyO2TXOtc3EsRjnleRW65PStiPUYrfw4kEMzfaA33SecZojWX4BY1rseQNLdxkIu1vY4AqCSCT/hJ47na3lgff8A4eh71zLXE5j8uSd3Undnd0pxvLkphZ5QMfdZs051k0xqJ1EbLPbaqiN5rM5bC8jtXM2SNHqsURdozvHzEfdqCKaeAEQyMjMckg8UGRmlL/N97JJPWsqtW9h8p0upRzTXUiLZiTavE5zk8VGV+y+GFWTr54Yj/gVYZvbwx7Tcvg8cEjio/NmKeU0zNH1wTnNV7Ymx1N8+bmwuAuYyByOg4qY287eJVuFyYQud3bvXIm5uAgUyMydkz92n/bbvaUFxKAR2Y8UKsFjprWeYeKZ1m4SRdqVFrdyumwQWkDZZH3n8/wD69Y1jen+1bWa4kcLG3LE9qTVp0n1aWaJ98ZIA+lV7f3WFjrriSKCxF+3+sMeB9SKy4y/9iFxF9sMj5Mbfw8+1VNS1CG50mGBJfmH3gPaseGeeFGWKd0Xrt3HmnUrLmFY6DSbJor6e7kj8sIm5Yx0Bp96zato0Fyi4eNskVzpvLrBKzSBT1UtkmkjmmjBRJnEZ5xmpVbSw7HW31pJJq2nT7f3UKZY+hzSRt5fiOZJE5mTKSH6Vl63qnnPB9luCUEe2RRnk1ktdzlwTK5KfdOeRVTroVjp9Jtbi0i1AtyWLFf1qn4fV2e/EoIkZMY9etYpv7snd9oceoyaZ9omSTzUlkDn0asvbWkmPlOi0GNorC7tyrI4JwCOtXtKdbPS0NzkbW5B7GuRF5Oru/mSl27hqY1zO4KvLIytyfm71r9ZHyHYwxNHq0zytkTL8h9sVR0yKSyi1JrpNiHO1j361zpubgqqtNISvIYN+lOmu7iVfLeaR4yRlS1T7e8rgo2Oh1Im60CAwhnA/ujNUvDT+VdzIQgMiY681kCadUESXDLECcKCRTUkdG3ISrf3gal1ffuPlOn0+KTTob77SdqnO0t3qOZGvPDUa2p8xlkydvPrXPyXM8qssksjj/abINNglmt/ljmkRT2VsCm6xNjo9UuvIudPQEBkA3Bjg9q0bx47KC6vGJImRQAB7VxDM8knmTM0jnuT0qQ3M0ibJJJGXoAW4o9vbULHSuHXRLVRb/bfMOQGz8nA9Kn0m1eJLwMIxIQRsRslfauWhvbmKMrHM6KP4d1bOjahbQW85mlKSOOCTkn8a0hVT5WFiSGGS18O36XRw0hOzPB6VrQywvZQ6k/BjiKD/AD+FcTPPPOArzM6g5wTWvJfQHwxFarL++Dcr7c1VOuKxbSRtS8PzpHu8zzSflGTjJqxeQzReGkh+YtgZwM/nXKwzywkqkrohH8JxzTxe3WNjzyshHZjWca9kx2N8r53hdViTcU+8PSkKMmh248v+0GL8I/Hl8e1c/HPNDHiKZ1J6jdwaBdXKLiKdkJ64PFQq/MrhY6XS0ZBdWzBI5nHyorZxxXOXltPbSFZ4ipycH1pvnTBxIsrecTy+a1dWvYJrW3RJfOkVfmPvSnPnjcqK1OT14Z8N6of+nSX/ANANeE17tr3/ACLWqZOP9El4/wCAGvCa7Mv+FkVNz279n7/mM/WP+te4V4h+z8p2ay2ON0Yz+de313rcyYoooFFMQ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h6V43+0FZF9I0S+ycQzyQ/8Afag/+069lPSuE+L2k/2r8Ob8qm6WzK3Se204Y/8AfBagXU+W6+ktJuV1XwDo84bcfsSRsf8AaVQp/UGvm2vZvhVrAu/C9zpDf6y0l3J/uPk/zDfmKiauiy4gKSlTVjACim3yeTdE460Kcrmucq4tFGaKACiiigAooooAKKKKACiiigAooooAKKKKACiiigAooooAKKKKACiiigAooooAKKKKACiiigAooooAKKKKACiiigAooooAKKKKACiiigAooooAKKKKACiiigAooooAKKKKACiiigAooooAKKKKACiiigAooooAKmt/+PlPrUNTW/8Ar0PvTBnQ67/yL3/Alrg1/wCQtB+P8q7zXDnw8P8AeWuDHGsW49c/yrOfwMI7nQP92np9ymv9ynJ9yvKaVjcdRRRQkMSloooi2k0KwUUUVKWgWCiiimFgooopWYWCiiiqCwUUUVLTCwUUUU7BYSloopu+y2CwUUlFTyi1FopKWmlYeoUUUUK9wsFFFFGtxoKKKShIegtFFFBNgooooCwUlLRS1sFgooooqXb0CwUUUU1uFgooopO4BRRRVNXAKKKKLCuwooopWKXmFFFFFh6BRRRQTYKKKKLXCwUUUUk2gsFFFFW9FoFgoooqHfoFgooop2tsFgpp6inUh6ik7rRDRh+MbgWvhXUH/vR+WP8AgRC/1rxOvSviZqQW0tdOQ/NI/mvg/wAI4H5kn8q81r2MDC1K/cwqPU+gfgHbFPDOo3BGPMu9o9wqL/ia9drivhbpn9l+ANLjIw8sZmfPXLkt/IgfhXa12mbFFFAooE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FRXFvFd20ttOgeGVDG6HoykYI/KpaSgD418R6JP4c8RX2k3Gd9tKVDEffXqrfipB/GrXg7Xv+Ee8RQXbki3bMU4H9w9/wADg/hXr3xx8HNe2UXiezQtLaoIrpQOseflb8CTn2PtXgdAz6Fv1S5UTRkMpGQRyCKzVbB2+lcp4B8VK0K6JfygFRi2kY9R/c+vp+XpXYXEIjYOmcNXO42KBeaXpUaOelS/XrUAhKKKKBhRRRQAUUUUAFFFFABRRRQAUUUUAFFFFABRRRQAUUUUAFFFFABRRRQAUUUUAFFFFABRRRQAUUUUAFFFFABRRRQAUUUUAFFFFABRRRQAUUUUAFFFFABRRRQAUUUUAFFFFABRRRQAUUUUAFFFFABRRRQAVNbf65frUNTW3+uX60wZ0Ot/8i6P99a4P/mNW3/Av5V3et/8i6P99a4T/mL2x/3v5VnP4GEdzoX+4Kcn3Ka/+rFOT7leUjcdRRRQMKKKKACiiigAooooAKKKKACiiigAooooAKKKKACiiigAooooAKKKKACiiigAooooAKKKKACiiigAooooAKKKKACiiigAooooAKKKKACiiigAooooAKKKKACiiigAooooAKKKKACiiigAooooAKKKKACiig0AFRXM8dvA8sjBERSzMegA6mpNwA5rzTx74oFyzaRZSZjU/wCkOv8AER/CPp3/AC9a1o0nVlyomTsrnKa9qrazrNxeHIRjtjU9kHT/AB+pNT+FNDk8ReJrHTEUlJZAZT6Rjlj+X64rGr3z4K+EGsrCTXbtCJ7tMQg/wx5zn8ev0Ar20lGPKjn3PW7eJIowsahVxwAOBU9NUbRTqpEsUUUCimA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FJS0lADJYo7iGSGZFkidSrowyGB4II9K+XfiX4Cm8Hay01tGzaPcuTbydfLPXy2PqOceo+hr6lqlq2k2OuaZPp2o26z2sy7XRv0IPYjqD2oA+LgSCCDgjoa9E8M+OUljSx1l8OPljuT0I/wBr0Pv+dUvH3w31HwbdvPEJLrR2b93dY5TPRZMdD2z0P6DiKTVyj3V143oQVPIIpqOSOa8l0jxPqejARwzeZb94ZeV/DuPwrsbHx5pVwoF3HLaP3P31/MDP6VhKm0NHXjkUVnW2t6bcYEF/bOT/AA+YM/l1q6JoyMh1I9QajUZJRTRIn95fzpfMj/vL+dMYtFJ5kf8AeX86PMj/ALy/nQAtFJ5kf95fzo8yP+8v50ALRSeZH/eX86PMj/vL+dAC0U0yR4+8v50nmJ/eX86AH0U0SJ/eX86XzI/7y/nQAtFJ5kf95fzo8yP+8v50ALRSeZH/AHl/OjzI/wC8v50ALRSeZH/eX86PMj/vL+dAC0UnmR/3l/OjzI/7y/nQAtFJ5kf95fzo8yP+8v50ALRTPMT+8v50eYn95fzoAfRTPMT+8v50okT+8v50AOopPMj/ALy/nR5kf95fzoAWik8yP+8v50eZH/eX86AFopPMj/vL+dHmR/3l/OgBaKTzI/7y/nR5kf8AeX86AFopPMj/ALy/nR5kf95fzoAWik8yP+8v50eZH/eX86AFopPMj/vL+dHmR/3l/OgBaKTzI/7y/nR5kf8AeX86AFopPMj/ALy/nR5kf95fzoAWik8yP+8v50eZH/eX86AFopPMj/vL+dN8xP7y/nQA+imeYn95fzo8xP7y/nQA+imeYn95fzo8xP7y/nQA+imeYn95fzo8xP7y/nQA+imeYn95fzo8xP7y/nQA+prb/XL9areYn95fzqSOZI5lbeuPrQJnS65/yLo/3lrhP+Ytbf8AAv5V2uqXVvN4cOJULb14zXEs6/2rbfMP4u/tUVFaDCO50T/6sU5PuVD5q7QNykfWnxyIerr+deVZm5LRUfnL/fT86POX++n50WYySio/NX++v50eav8AfX86AJKKj85f76/nR5y/31/OkBJRUfmr/fX86PNX++v50agSUVH5q/31/OjzV/vr+dGoElFR+av99fzo81f76/nRqBJRUfmr/fX86PNX++v50agSUVH5y/31/Ojzl/vr+dAElFR+av8AfX86PNX++v50wJKKj85f76/nR5q/31/OiwElFR+av99fzo81f76/nRYCSio/NX++v50eav8AfX86LASUVH5q/wB9fzo81f76/nRYCSio/NX++v50eav99fzosBJRUfmr/fX86PNX++v50WAkoqPzV/vr+dHnL/fX86LMCSio/NX++v50eav99fzoswJKKj81f76/nR5q/wB9fzoswJKKj81f76/nR5q/31/OizAkoqPzV/vr+dHmr/fX86LMCSio/NX++v50ecv99fzoswJKKj81f76/nR5q/wB9fzpagSUVH5q/31/OjzV/vr+dGoElFR+av99fzo81f76/nRqBJRUfmr/fX86PNX++v50agSUVH5q/31/OjzV/vr+dGoElFR+av99fzo81f76/nRqBJRUfnL/fX86PNX++v50WYElFQtcRoMtKij1JFULnxHo9oG8/U7ZSvVRIC35DmqUZPZCNWmSyJDE0kjKqKMszHAAri9S+JOnW4K2EEl0/95vkX9ef0rhNY8S6prhxdz4hzkQx/Kg/Dv8Ajmumlg6k/i0RDmkdP4q8decJLHSXIU/LJcjjPsn+P5etcDRXW+DfA154nu0eRXhsc8yY5f2X/GvTp04Uo2Rk23uWfh34Jl8U6uk08Z/s6FsuT/y0I/h+nrX09ZWy2dukKKAqjAArO0DQrXRNPhtLWFI1jXACiturSbdyWxB70tGOaKoQoooFFABXmXxv/wCRSsf+v5f/AEW9em15l8b/APkUrH/r+X/0W9dGE/jxJlseEV2PhP8A5Bcv/Xc/+grXHV2PhP8A5Bcv/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9cH/APQTVqqupf8AILu/+uD/APoJoLpfHH1PO69K+CX/ACOd5/2D3/8ARkdea16V8Ev+RzvP+we//oyOubF/wZH2kdz3qiiivnDcKKKKAPlj4v8A/JUtZ/7Yf+iI64eu4+L/APyVLWf+2H/oiOuHoKCiiigAooooA3PBf/I9eHv+wnbf+jVr7Dr488F/8j14e/7Cdt/6NWvsOgTCuO+Kn/JN9W/7Y/8Ao5K7GuO+Kn/JN9W/7Y/+jkrXD/xY+q/Ml7HzZXrHwV/5jn/bD/2pXk9esfBX/mOf9sP/AGpXo53/AL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ABo/5B+k/wDXWT+Qr1CvL/jR/wAg/Sf+usn8hXqZN/v1P5/kzOt8DPH6+kPhR/yTnTf96b/0a1fN9fSHwo/5Jzpv+9N/6Navssy/hL1/zOKG52lFFFeGahSUtJQAUUUUARSwRXELxTRpJFIpV0dQVYHqCD1FeQeMPgbb3bPeeGJUtZTy1nMT5Z/3W5K/Q5H0FeyUUwPjPWfD+reH7o22rafPaSZwPMX5W/3WHDD3BNZtfbFza297btb3UEU8LjDRyoGU/UHiuG1b4O+D9VLtHZS2ErHJe0lKj/vlsqPwFIdz5gor3S+/Z9ty+bDX5Y1/uz24c/mGH8qypPgFqSk7dat2HY+Qw/rSuB5BRXrn/ChdV/6C9v8A9+W/xo/4UJqv/QWt/wDvyf8AGi4HkdFeuf8AChNV/wCgtb/9+T/jR/woTVf+gtb/APfk/wCNFwPI6K9c/wCFCar/ANBa3/78n/Gg/AXVR/zFrf8A78n/ABouB5HRXrf/AAobVf8AoLW//fk/40f8KG1X/oLW/wD35P8AjRcDySivW/8AhQ2q/wDQWt/+/J/xo/4UNqv/AEFrf/vyf8aLgeSUV63/AMKG1X/oLW//AH5P+NH/AAobVf8AoLW//fk/40XA8kor1v8A4UNqv/QWt/8Avyf8aP8AhQ2q/wDQWt/+/J/xouB5JRXrf/ChtV/6C1v/AN+T/jR/wobVf+gtb/8Afk/40XA8kor1v/hQ2q/9Ba3/AO/J/wAaP+FDar/0Frf/AL8n/Gi4HklFet/8KG1X/oLW/wD35P8AjR/wobVv+grB/wB+j/jRcDySivW/+FDat/0FYP8Av0f8aP8AhQ2rf9BWD/v0f8aLgeSUV63/AMKG1X/oLW//AH5P+NH/AAobVf8AoLW//fk/40XA8kor1v8A4UNq3/QVg/79H/Gj/hQ2q/8AQWg/78n/ABouB5JRXrf/AAobVf8AoLW//fk/40f8KG1b/oKwf9+T/jRcDySivW/+FDat/wBBWD/v0f8AGj/hQ2rf9BWD/v0f8aLgeSUV63/wobVv+grB/wB+j/jR/wAKG1b/AKCsH/fo/wCNFwPJKK9b/wCFDat/0FYP+/R/xo/4UNq3/QVg/wC/R/xouB5JRXrf/ChtW/6CsH/fo/40o+AurH/mLW//AH5P+NFwPI6K9c/4UJqv/QWt/wDvyf8AGk/4UNqv/QWt/wDvyf8AGi4HklFet/8AChtV/wCgtb/9+T/jR/wobVf+gtb/APfk/wCNFwPJKK9b/wCFDar/ANBa3/78n/Gj/hQ2q/8AQWt/+/J/xouB5JRXrf8AwobVf+gtb/8Afk/40f8AChtV/wCgtb/9+T/jRcDySivXP+FCar/0Frf/AL8n/Gj/AIUJqv8A0Frf/vyf8aLgeR0V65/woTVf+gtb/wDfk/40f8KE1X/oLW//AH5P+NFwPI6K9c/4UJqv/QWt/wDvyf8AGj/hQmq/9Ba3/wC/J/xouB5HRXrn/ChNV/6C1v8A9+T/AI0f8KE1X/oLW/8A35P+NFwPI6K9c/4UJqv/AEFrf/vyf8aP+FCar/0Frf8A78n/ABouB5HRXrn/AAoTVf8AoLW//fk/40h+Auqj/mLQf9+T/jRcDySivW/+FDar/wBBaD/vyf8AGj/hQ2q/9BaD/vyf8aLhc8kor1v/AIUNqv8A0Frf/vyf8az774OX1hPDHLqsGJP4vKb5f1ov1BO55pRXp4+D8ffxRag9x9nb/Gl/4U/H/wBDRa/+Azf40udFWPL6K9Q/4U/H/wBDRaf+Azf40f8ACoI/+hotP/AZv8aOeIWPL6K9Q/4U/H/0NFp/4DN/jSf8KfTt4ntf/Adv8aXtIiseYUV6f/wp9P8AoZ7X/wAB2/xo/wCFPp/0M9r/AOA7f40e0iOx5hRXp/8Awp9P+hntf/Adv8aP+FPp/wBDPa/+A7f40vax7hY8wor1AfB5D/zM9r/4Dt/jR/wp5P8AoZ7X/wABm/xo9rHuFmeX0V6j/wAKdT/oZ7T/AMB2/wAaP+FOp/0M9p/4Dt/jR7WPcLHl1Feo/wDCnU/6Ge0/8B2/xo/4U6n/AEM9p/4Dt/jR7WPcLHl1Feo/8KdT/oZ7T/wHb/Gk/wCFPJ/0M9r/AOAzf40/aRCx5fRXqB+DyD/mZ7X/AMB2/wAaT/hT6/8AQzWv/gO3+NHtIhY8wor0/wD4U+v/AEM1r/4Dt/jS/wDCn1/6Ga1/8B2/xpe1iFmeX0V6h/wp9P8AoZ7X/wAB2/xo/wCFPp38T2v/AIDt/jR7WIWPL6K9Q/4U/H/0NFp/4DN/jR/wp+P/AKGi0/8AAZv8aPaxCx5fRXqH/Cn4/wDoaLT/AMBm/wAaT/hUCf8AQzWv/gO3+NHtYhY8wor0/wD4VAn/AEM9r/4Dt/jS/wDCn0/6Ge1/8B2/xo9rELHl9Fen/wDCoE/6Ge1/8B2/xo/4VAn/AEM9r/4Dt/jR7WIWPMKK9P8A+FQx/wDQ0Wv/AIDN/jQPhBGf+Zotf/AZv8aPaRCx5hRXqH/Cn4/+hotP/AZv8aP+FQR/9DRaf+Azf40/aRCx5fRXp/8AwqCP/oaLT/wGb/Gl/wCFPx/9DRaf+Azf40e0iFjy+ivT/wDhT8fbxPan/t3b/Gj/AIU+n/Qz2v8A4Dt/jR7SIWPMKK9P/wCFPp/0M9r/AOA7f40f8KfT/oZ7X/wHb/Gj2kQseYUV6f8A8KfT/oZ7X/wHb/Gj/hT6f9DPa/8AgO3+NHtIhY8wor0//hT6f9DPa/8AgO3+NH/Cn0/6Ge1/8B2/xpe1j3Cx5hRXp/8Awp9P+hntf/Adv8aP+FPp/wBDPa/+A7f40e1j3Cx5hRXp/wDwp9P+hntf/Adv8aP+FPp/0M9r/wCA7f40e1j3Cx5hRXp//Cn1/wChmtf/AAHb/Gj/AIU+v/QzWv8A4Dt/jR7WPcLM8wor0/8A4U+v/QzWv/gO3+NH/Cn0/wChmtf/AAHb/Gj2se4WZ5hRXp//AAp9P+hntf8AwHb/ABo/4U+n/Qz2v/gO3+NHtY9wseYUV6f/AMKfT/oZ7X/wHb/Gj/hUEf8A0NFp/wCAzf40/aRCx5hRXp//AAqCLcM+J7YjvttmJ/nVm3+Emnxtm51a6uR6W8Kx/qS38qHUiFmeT1e03R9Q1eXy7G0km5wWA+Vfqegr2rTfhpokG3ytMaZx0ku3Lk/VRhf0ru9N8MRxJGJAAqfdVRgL9BUqbl8KHy9zynwp8Jg8iT6ofPfr5ag+WPrn738vrXtek6RDp8KqiAbRgYFXre1jtlwgqcVSSvruQ2JxzgcmlUEAZ60tFXsIKKKKLgKKKBRQA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UlB6UnPoaAFopOfQ0c+hoAWik59DRz6GgBcUYNJz6Gjn0NAC4NAFJz6Gjn0NFgFxS4pvPoaOfQ0AOxRim8+ho59DQA7FIRSc+ho59DQAuPajHtSc+ho59DQAuPajHtSc+ho59DQAuPajHtSc+ho59DQAuPajHtSc+ho59DQAuPajHtSc+ho59DQAuPajHtSc+ho59DQAY9qX5vQUnPoaOfQ0AL83oKPm9BSc+ho59DQAY9qMe1HPoaOfQ0AL83oKTBPUUc+ho59DQAuPak59BRz6Gjn0NAC/N6Cj5vQUnPoaOfQ0AL83oKPm9BSc+ho59DQAvzego+b0FJz6Gjn0NAC/N6Cge4pOfQ0c+hoAdikx7UnPoaOfQ0ALj2ox7UnPoaOfQ0ALj2ox7UnPoaOfQ0ALj2ox7UnPoaOfQ0AOxRim8+ho59DQA7FGKbz6Gjn0NADsUYpvPoaOfQ0AOxRim8+ho59DQA7FGKbz6Gjn0NADsUmBSc+ho59DQAuBRik59DRz6GgAK5BFVLnT4rk/OoOBxVvn0NHPoaAWhkr4etQOVGTyeKX/AIR+0/uj8q1efQ0c+hpWHcyf+Eftf7oo/wCEftf7orW59DRz6GiwjJ/4R+1/uD8qUeH7X0x+FavPoaOfQ0WQGV/wj9r6fpR/wj9r6fpWrz6Gjn0NFkBlf8I/a+n6Uf8ACP2vp+lavPoaOfQ0WQGV/wAI/a+n6Uf8I/ben6Vq8+ho59DRZAZX/CP2v9wUf8I/a/3BWrz6Gjn0NFkFzK/4R+1/uCj/AIR+1/uCtXn0NHPoaLILmV/wj9r/AHRR/wAI/ben6Vq8+ho59DRZAZX9gW3YfpR/YFv6D8q1efQ0c+hosgMr+wbb0H5Uf2Dben6Vq8+ho59DT0Ayv7AtfT9KP7AtfT9K1efQ0c+hoC5lf2Ba/wB0flR/YFr/AHR+VavPoaOfQ0Bcyv7Atf7o/Km/8I/a+n6Vr8+ho59DQFzJHh+19P0pf7AtfT9K1efQ0c+hoHcyf+EftfT9KT/hH7X0/Stfn0NHPoaBXMn/AIR+1/uj8qB4ftf7o/Ktbn0NHPoaAMr/AIR+0/uj8qT/AIR+1/uitbn0NHPoaAMn/hH7X+6KX/hH7T+6PyrV59DRz6GgDJPh+1PRf0pP+EetvT9K1+fQ0c+hoC5lDw/a46fpR/wj9r6fpWrz6Gjn0NAGV/wj9r6fpR/wj9r6fpWrz6Gjn0NAGV/wj9r6fpR/wj9r6fpWrz6Gjn0NKyAyv+EftfT9KP8AhH7X0/StXn0NHPoaLIDK/wCEftfT9KP+EftfT9K1efQ0c+hosgMv+wbYdv0o/sG29P0rU59DRz6GiyAy/wCwbb0/Sk/sC2PUfpWrz6Gjn0NFkBlf8I/a+n6Uf8I/a+n6Vq8+ho59DRZAZX/CP2vp+lJ/wj9r/dFa3PoaOfQ0wMoeH7XPTH4VMmj26dB+lX+fQ0c+hoAjS1iRQAo4qTbjoeKOfQ0c+hoAMUuKTn0NHPoaAFopOfQ0c+hoAWik59DRz6GklYB1FIKWmAV5l8b/APkUrH/r+X/0W9em15l8b/8AkUrH/r+X/wBFvXRhP48SZbHhFdj4T/5Bcv8A13P/AKCtcdXY+E/+QXL/ANdz/wC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8AXB//AEE1aqrqX/ILu/8Arg//AKCaC6Xxx9TzuvSvgl/yOd5/2D3/APRkdea16V8Ev+RzvP8AsHv/AOjI65sX/BkfaR3PeqKKK+cNwooooA+WPi//AMlS1n/th/6Ijrh67j4v/wDJUtZ/7Yf+iI64egoKKKKACiiigDc8F/8AI9eHv+wnbf8Ao1a+w6+PPBf/ACPXh7/sJ23/AKNWvsOgTCuO+Kn/ACTfVv8Atj/6OSuxrjvip/yTfVv+2P8A6OStcP8AxY+q/Ml7HzZXrHwV/wCY5/2w/wDaleT16x8Ff+Y5/wB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8AjR/yD9J/66yfyFepk3+/U/n+TM63wM8fr6Q+FH/JOdN/3pv/AEa1fN9fSHwo/wCSc6b/AL03/o1q+yzL+EvX/M4obnaUUUV4ZqRXEcksRWOXym/vYzVT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Xknxf+Ix0e3fw7pEwGoTLi6mQ8wIR90ejEfkPqCAD0v7De/8AQRP/AH6/+vR9hvf+gif+/X/16xfhxrX9veAdJu2bMyReRLk870+Uk/XAP411V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XtYJod/nXBmzjGVxirFFFABXmXxv8A+RSsf+v5f/Rb16bXmXxv/wCRSsf+v5f/AEW9dGE/jxJlseEV2PhP/kFy/wDXc/8AoK1x1dj4T/5Bcv8A13P/AK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wBcH/8AQTVqqupf8gu7/wCuD/8AoJoLpfHH1PO69K+CX/I53n/YPf8A9GR15rXpXwS/5HO8/wCwe/8A6Mjrmxf8GR9pHc96ooor5w3CiiigD5Y+L/8AyVLWf+2H/oiOuHruPi//AMlS1n/th/6Ijrh6CgooooAKKKKANzwX/wAj14e/7Cdt/wCjVr7Dr488F/8AI9eHv+wnbf8Ao1a+w6BMK474qf8AJN9W/wC2P/o5K7GuO+Kn/JN9W/7Y/wDo5K1w/wDFj6r8yXsfNlesfBX/AJjn/bD/ANqV5PXrHwV/5jn/AG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wCNH/IP0n/rrJ/IV6mTf79T+f5MzrfAzx+vpD4Uf8k503/em/8ARrV8319IfCj/AJJzpv8AvTf+jWr7LMv4S9f8zihudpRRRXhmoUUUUAFFFFABRRRQAUUUUAFFFFABRRRQAUUUUAFFFFABRRRQAUUUUAFFFFABRRRQAUUUUAFFFFABRRRQAUUUUAFFFFABRRRQAUUUUAFFFFABRRRQAUUUUAFFFFABRRRQAUUUUAFFFFABRRRQAUUUUAFFFFABRRRQAUUUUAFFFFABRRWL4q8TWXhLQJ9VvTlU+WKIHDSueij/ADwAT2oAwPiX4+h8GaN5duyvq90pFtH18sd5GHoO3qfYHHzI0V/qK3mpOs1wI2ElzcNk4LtgFj6kmtWefWfH/i0ySN519ePx2SJR29lUf5Jr2mHwbZ2fgm58PW4VvOhYNK6/flI4cj2IBHpgUD2Mf9n/AFrK6toTt0K3cS/kr/8Asle3V8l/DzWm8N+PtNuZSY4jN9nuAxxhX+U5+hIb/gNfWlAMKKKKBBRRRQAUUUUAFFFFABRRRQAUUUUAFFFFABRRRQAUUUUAFFFFABRRRQAUUUUAFFFFABRRRQAUUUUAFFFFABRRRQAUUUUAFFFFABRRRQAUUUUAFFFFABRRRQAUUUUAFFFFABRRRQAUUUUAFFFFABRRRQAUUUUAFFFFABRRRQAUUUUAFFFFABRRRQA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FFFFABRRRQAUUUUAFFFFABRRRQAUUUUAFFFFABRRRQAUUUUAFFFFABRRRQAUUUUAFFFFABRRRQAUUUUAFFFFABRRRQAUUUUAFFFFABRRRQAUUUUAFFFFABRRRQAUUUUAFFFFABRRRQAUUUUAFFFFABRRRQAUUUUAFFFFABRRRQBDd3cFjZzXd1KsVvChkkkY4CqBkk18rePvGd3468Rh4kkFlE3lWVuBk4J+8R/ebj9B2rr/jN4//ALSvH8M6ZN/odu/+mSKeJZB/B9FPX3+lQ/C3wYAq+IdRhO4/8eUben/PQj+X5+hoGdP4C8HJ4Y0vzrhFOp3CgzN18sdQgP8APHU+uBXX0UUyT57+I2k/2V40vNq4iusXSc5+9nd/48Gr6T8Da5/wkXgvS9SZt00kISYnvIvysfxIJ/GvKfi/pBudDtdUjUl7OTZIRj7j4GT9GCj/AIEas/ADXsx6noErjIIu4B+Sv/7J+ZpFdD26iiigQUUUUAFFFFABRRRQAUUUUAFFFFABRRRQAUUUUAFFFFABRRRQAUUUUAFFFFABRRRQAUUUUAFFFFABRRRQAUUUUAFFFFABRRRQAUUUUAFFFFABRRRQAUUUUAFFFFABRRRQAUUUUAFFFFABRRRQAUUUUAFFFFABRRRQAUUUUAFFFFABRRRQAUUUUA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FFFFABRRRQAUUUUAFFFFABRRRQAUUUUAFFFFABRRRQAUUUUAFFFFABRRRQAUUUUAFFFFABRRRQAUUUUAFFFFABRRRQAUUUUAFFFFABRRRQAUUUUAFFFFABRRRQAUUUUAFFFFABRRRQAUUUUAFFFFABRRRQAUUUUAFFFFABXnHxZ8e/8Ito/9m2EuNXvUIUqeYI+hf6nkD3ye1df4n8RWfhXQLnVr0/JEMJGDzK5+6o9yfyGT2r5Wd9X8eeLmkciW+vpck9FjX+iqB+Q7mgZo+AvCD+KNW825Rv7Nt2BnbOPMPZAffvjoPQkV78iJHGscaqqKAFVRgADsBVDQ9FtdA0iDTrNcRxD5mxy7d2PuT/h0FaDMFUk9BTExaKrNOxPGBUsUu/gjBoEVtX02LV9Hu9OmwEuImjyRnaSOGx6g4P4V4H4N1iXwf47sru5DRC3uDBdKf4UPyvn1xyfqK+ia8I+Kejf2Z4sa7jTbBfp5oIGBvHDj69GP+9QNH1ODkZFFcd8LvEH/CQ+ArCZ33XNsPss+Tk7kwAT7ldp/GuxpAFFFFABRRRQAUUUUAFFFFABRRRQAUUUUAFFFFABRRRQAUUUUAFFFFABRRRQAUUUUAFFFFABRRRQAUUUUAFFFFABRRRQAUUUUAFFFFABRRRQAUUUUAFFFFABRRRQAUUUUAFFFFABRRRQAUUUUAFFFFABRRRQAUUUUAFFFFABRRRQAUUUUAFFFFABXmXxv/5FKx/6/l/9FvXpteZfG/8A5FKx/wCv5f8A0W9dGE/jxJlseEV2PhP/AJBcv/Xc/wDoK1x1dj4T/wCQXL/13P8A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ANcH/wDQTVqqupf8gu7/AOuD/wDoJoLpfHH1PO69K+CX/I53n/YPf/0ZHXmtelfBL/kc7z/sHv8A+jI65sX/AAZH2kdz3qiiivnDcKKKKAPlj4v/APJUtZ/7Yf8AoiOuHruPi/8A8lS1n/th/wCiI64egoKKKKACiiigDc8F/wDI9eHv+wnbf+jVr7Dr488F/wDI9eHv+wnbf+jVr7DoEwrjvip/yTfVv+2P/o5K7GuO+Kn/ACTfVv8Atj/6OStcP/Fj6r8yXsfNlesfBX/mOf8AbD/2pXk9esfBX/mOf9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wCQfpP/AF1k/kK9Qry/40f8g/Sf+usn8hXqZN/v1P5/kzOt8DPH6+kPhR/yTnTf96b/ANGtXzfX0h8KP+Sc6b/vTf8Ao1q+yzL+EvX/ADOKG52lFFFeGahRRRQAUUUUAFFFFABRRRQAUUUUAFFFFABRRRQAUUUUAFFFFABRRRQAUUUUAFFFFABRRRQAUUUUAFFFFABRRRQAUUUUAFFFFABRRRQAUUUUAFFFFABRRRQAUUUUAFFFFABRRRQAUUUUAFFFFABRRRQAUUUUAFFFFABSMyopZiAoGSSeAKWqWr6ZDrWk3Om3Ek0cFyhjkML7W2nqAffp9KAPmr4peOm8X6/5FpI39k2ZKQDoJW7yEe/Qe3pk13nw58If8I9pX2y7jxqV2oLgjmJOoT69z74Har1x8AvDzZa11TU4Wzld7I4H/joP60jfCnxTauZLHx/eORnalxG5H45cg/lQM6morjmE/Lu5HGPeuWbwr8VbSXemtaReoOiOoXP1/dj+dcvoHxG8Q6j4ottGuLOwffcGORolYEKCdxB3Y4AP5UxWPSKdGu6ePjOCT16cEZ/X9ac6gTbcYGRXNax8QdD8PaxLpd3Fd+dGFLvHGrLyMj+LPQ+lAjr64v4n6L/avhKS4jTM9g3nqQOdnRxnsMfN/wABFW4PiN4UuGVV1ZUZu0kTqB9SVx+tai+INAvlMC6vp0wlG0xi5Q7ge2M0DPPPgT4hFh4mudEmfEWoR7os9pUBP6ru/IV9EV8eXkdx4P8AGTfZpMy6fdLJA5OdyghkJx6jGR719b6TqUGsaRaalanMF1EsqewIzg+46UhsuUUUUCCiiigAooooAKKKKACiiigAooooAKKKKACiiigAooooAKKKKACiiigAooooAKKKKACiiigAooooAKKKKACiiigAooooAKKKKACiiigAooooAKKKKACiiigAooooAKKKKACiiigAooooAKKKKACiiigAooooAKKKKACiiigAooooAKKKKACvMvjf/wAilY/9fy/+i3r02vMvjf8A8ilY/wDX8v8A6LeujCfx4ky2PCK7Hwn/AMguX/ruf/QVrjq7Hwn/AMguX/ruf/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wDrg/8A6CatVV1L/kF3f/XB/wD0E0F0vjj6nndelfBL/kc7z/sHv/6MjrzWvSvgl/yOd5/2D3/9GR1zYv8AgyPtI7nvVFFFfOG4UUUUAfLHxf8A+Spaz/2w/wDREdcPXcfF/wD5KlrP/bD/ANER1w9BQUUUUAFFFFAG54L/AOR68Pf9hO2/9GrX2HXx54L/AOR68Pf9hO2/9GrX2HQJhXHfFT/km+rf9sf/AEcldjXHfFT/AJJvq3/bH/0cla4f+LH1X5kvY+bK9Y+Cv/Mc/wC2H/tSvJ69Y+Cv/Mc/7Yf+1K9HO/8A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40f8g/Sf8ArrJ/IV6hXl/xo/5B+k/9dZP5CvUyb/fqfz/Jmdb4GeP19IfCj/knOm/703/o1q+b6+kPhR/yTnTf96b/ANGtX2WZfwl6/wCZxQ3O0ooorwzUKKKKACiiigAooooAKKKKACiiigAooooAKKKKACiiigAooooAKKKKACiiigAooooAKKKKACiiigAooooAKKKKACiiigAooooAKKKKACiiigAooooAKKKKACiiigAooooAKKKKACiiigAooooAKKKKACiiigAooooAKKKKACiiigCK5mFtazTt92NGc/gM18s/C+CS68e202SfJjllcnknKlf5sK+jvGlwbXwPrsyttZbCbafQlCB+teBfByFm8S30+PkSzKE+hLqR/wCgmgD2IHdc8+teFeOov7S+J91ao3+tmghB9CURf517rD88zMfc14fp0Tah8aoVB3Z1vd6/Ksuf5CgEfR114Q8NXpJudA0yRiMbmtU3fnjPesW6+E3gi7Yu+hpGx7wzSIPyDY/Su0ooA8wuvgR4TnYtDPqdt/sxzKw/8eUn9a7Lwl4bXwnoSaRFey3VvE7NEZVAZFbkrx1+bcfxrdooAKKKKACiiigAooooAKKKKACiiigAooooAKKKKACiiigAooooAKKKKACiiigAooooAKKKKACiiigAooooAKKKKACiiigAooooAKKKKACiiigAooooAKKKKACiiigAooooAKKKKACiiigAooooAKKKKACiiigAooooAKKKKACiiigAooooAKKKKACvMvjf/wAilY/9fy/+i3r02vMvjf8A8ilY/wDX8v8A6LeujCfx4ky2PCK7Hwn/AMguX/ruf/QVrjq7Hwn/AMguX/ruf/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wDrg/8A6CatVV1L/kF3f/XB/wD0E0F0vjj6nndelfBL/kc7z/sHv/6MjrzWvSvgl/yOd5/2D3/9GR1zYv8AgyPtI7nvVFFFfOG4UUUUAfLHxf8A+Spaz/2w/wDREdcPXcfF/wD5KlrP/bD/ANER1w9BQUUUUAFFFFAG54L/AOR68Pf9hO2/9GrX2HXx54L/AOR68Pf9hO2/9GrX2HQJhXHfFT/km+rf9sf/AEcldjXI/E+J5vhzq6oMkLG34CVCf0BrWh/Fj6r8yXsfNNesfBX/AJjn/bD/ANqV5PXpnwc1K2ttT1GwlcLNdJG0QP8AFs3ZH1w2fwNennUXLA1EvL80TR+NHslFFFfnp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g+MmqQTXenabFIrSwB5JgP4d2No+vBOPpXq5JFyx0LdL/kzKs/cZ5dX0h8KP+Sc6b/vTf+jWr5vr6S+FSMnw50vcMbjKw+nmtX2GZfwl6/5nHDc7KiiivENQooooAKKKKACiiigAooooAKKKKACiiigAooooAKKKKACiiigAooooAKKKKACiiigAooooAKKKKACiiigAooooAKKKKACiiigAooooAKKKKACiiigAooooAKKKKACiiigAooooAKKKKACiiigAooooAKKKKACiiigAooooAKKKKAON+K1ybX4Za069WjSPrj70iqf0Jryn4LKAdakIHAgGf++8/wBK9P8Ai+VX4Y6oWXdhocKc4J81OuK83+D0m+x1gfZ444w8fzIDljhsjJJ6cfn70B0PSbcfMT6CvE/hZv1D4s6ZM4LFpJpnO3ofLc5OOnOK9sjGYJQp2sRwx5APPOK8c+CbAfEi2BjDZt5QDnG35evv6fjQCPpuiiigAooooAKKKKACiiigAooooAKKKKACiiigAooooAKKKKACiiigAooooAKKKKACiiigAooooAKKKKACiiigAooooAKKKKACiiigAooooAKKKKACiiigAooooAKKKKACiiigAooooAKKKKACiiigAooooAKKKKACiiigAooooAKKKKACiiigAooooAKKKKACvMvjf/yKVj/1/L/6LevTa8y+N/8AyKVj/wBfy/8Aot66MJ/HiTLY8IrsfCf/ACC5f+u5/wDQVrjq7Hwn/wAguX/ruf8A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/AK4P/wCgmrVVdS/5Bd3/ANcH/wDQTQXS+OPqed16V8Ev+RzvP+we/wD6MjrzWvSvgl/yOd5/2D3/APRkdc2L/gyPtI7nvVFFFfOG4UUUUAfLHxf/AOSpaz/2w/8AREdcPXcfF/8A5KlrP/bD/wBER1w9BQUUUUAFFFFAG54L/wCR68Pf9hO2/wDRq19h18eeC/8AkevD3/YTtv8A0atfYdAmFVtRsYdT026sLgZhuYmifHXDDB/nVmimnbVCPk3XtFu/D2tXOmXi4lhbAYdHXsw9iOaz0do3V0Yq6nKspwQfUV9M+MfAumeMIFactBfRKVhukGSB1ww/iXPb8iMmvD9Z+HHifRpnVtMluoQ2FmtF80N74HzD8QK97D4uFWNpOzMXFoqxeOvFEUYRdauSB/eIY/mRmn/8J/4q/wCgzP8A98r/AIVl/wBg6x/0Cb7/AMB3/wAKP7C1j/oFX3/gO/8AhVfVsK/s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MnjvxRLGUbWrkA/wB0hT+YGawHd5ZGkkZndiWZmOSSepJq9/YWsf8AQKvv/Ad/8K2dH+HXijWZlWPSpraPdhpbtTEq++DyfwBq4xoUVeKUfSyBuT3MbRNHu9f1i20yyTdNO+3J6KO7H2Aya+qdK0+LSdJtNPg/1VtEsSnHJwMZPuetc/4N8B6Z4PhZ4S1xfyLtlunGCR12qP4RkfX1PSurryMZiVWlaOyNIxsFFFFcRQUUUUAFFFFABRRRQAUUUUAFFFFABRRRQAUUUUAFFFFABRRRQAUUUUAFFFFABRRRQAUUUUAFFFFABRRRQAUUUUAFFFFABRRRQAUUUUAFFFFABRRRQAUUUUAFFFFABRRRQAUUUUAFFFFABRRRQAUUUUAFFFFABRRRQAUUUUAFFFFAHnHxvmEXw6kTj97dRJyfq3H/AHzXIfB+MDwpfyc5a7ZfyjU/1rf+P0gHgvT48jLagrY78Ryf41jfCiJ4fBErkYEt27Kc9RhV/oaA6HWahcG00TUrkDJitpJAM4zhSa8y+BEXmeP5m5/d2Ejcf76D+tei+I2C+DNaJI/485x/5DNcR+z/AG+7xRqlzg/u7Ly856bnU/8AstAI+g6KKKACiiigAooooAKKKKACiiigAooooAKKKKACiiigAooooAKKKKACiiigAooooAKKKKACiiigAooooAKKKKACiiigAooooAKKKKACiiigAooooAKKKKACiiigAooooAKKKKACiiigAooooAKKKKACiiigAooooAKKKKACiiigAooooAKKKKACiiigAooooAK8y+N//IpWP/X8v/ot69NrzL43/wDIpWP/AF/L/wCi3rown8eJMtjwiux8J/8AILl/67n/ANBWuOrsfCf/ACC5f+u5/wD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8Arg//AKCatVV1L/kF3f8A1wf/ANBNBdL44+p53XpXwS/5HO8/7B7/APoyOvNa9K+CX/I53n/YPf8A9GR1zYv+DI+0jue9UUUV84bhRRRQB8sfF/8A5KlrP/bD/wBER1w9dx8X/wDkqWs/9sP/AERHXD0FBRRRQAUUUUAbngv/AJHrw9/2E7b/ANGrX2HXx54L/wCR68Pf9hO2/wD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8c/aClYaJo0WBta5dj65Cgf1NL8N0Vfh3YsBgs0jH3PmsP6VS/aGc/wDFOoGOP9JJH/frH9a0Ph58nw70wHv5n/o1zQHQl8bzG38A6u6gEmMJz/tMq/1rF/Z6jBuvEEmDlUgXP1L/AOFavxE+X4daljgnyv8A0alUv2eoStv4gmyNrvboB9BIf/ZqAWx7ZRRRQAUUUUAFFFFABRRRQAUUUUAFFFFABRRRQAUUUUAFFFFABRRRQAUUUUAFFFFABRRRQAUUUUAFFFFABRRRQAUUUUAFFFFABRRRQAUUUUAFFFFABRRRQAUUUUAFFFFABRRRQAUUUUAFFFFABRRRQAUUUUAFFFFABRRRQAUUUUAFFFFABRRRQAUUUUAFFFFABXmXxv8A+RSsf+v5f/Rb16bXmXxv/wCRSsf+v5f/AEW9dGE/jxJlseEV2PhP/kFy/wDXc/8AoK1x1dj4T/5Bcv8A13P/AK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wBcH/8AQTVqqupf8gu7/wCuD/8AoJoLpfHH1PO69K+CX/I53n/YPf8A9GR15rXpXwS/5HO8/wCwe/8A6Mjrmxf8GR9pHc96ooor5w3CiiigD5Y+L/8AyVLWf+2H/oiOuHruPi//AMlS1n/th/6Ijrh6CgooooAKKKKANzwX/wAj14e/7Cdt/wCjVr7Dr488F/8AI9eHv+wnbf8A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ftCyA3mgR85WOdj+JT/Ct7wZCsHgTR0TODCH59WJJ/U1zn7QZH9raIuRkQSEj/AIEK6vwxGI/BOjAHP+ixH81zQD2Mv4kyBfh5eKQcu0aj/v4D/Sn/ALP0ajw9q8gHzNdKpPsE4/marfE51XwFKGYAtNGFBPU7s/yBq/8AACMDwjqUnOWvyp/CNP8AGgOh61RRRQAUUUUAFFFFABRRRQAUUUUAFFFFABRRRQAUUUUAFFFFABRRRQAUUUUAFFFFABRRRQAUUUUAFFFFABRRRQAUUUUAFFFFABRRRQAUUUUAFFFFABRRRQAUUUUAFFFFABRRRQAUUUUAFFFFABRRRQAUUUUAFFFFABRRRQAUUUUAFFFFABRRRQAUUUUAFFFFABXmXxv/AORSsf8Ar+X/ANFvXpteZ/G4H/hErE9vty/+i3rown8eJMtjweux8J/8guX/AK7n/wBBWuOrsfCf/ILl/wCux/8A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+uD/+gmrVVdS/5BV3/wBcX/8AQTQXS+OPqed16V8Ev+RzvP8AsHv/AOjI681r0r4Jf8jnef8AYPf/ANGR1zYv+DI+0jue9UUUV84bhRRRQB8sfF//AJKlrP8A2w/9ER1w9dx8X/8AkqWs/wDbD/0RHXD0FBRRRQAUUUUAbngv/kevD3/YTtv/AEatfYdfHngv/kevD3/YTtv/AE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Txt8TtS8F/EL7G0KXelPbRu8BwroTuyyt69ODkcdutd94Z8X6L4tsvtGk3ayMoBkgf5ZYv8AeX+oyD2NeG/HgAePrcgDnT48+/zyVwUK6x4fkstVgNxZtIPMtrmM4Ddjhhx9R+YoGfZlFeK+DPjlFKI7LxVH5cnCi/hX5T/voOn1Xj2FeyWt1b31rHc2k8c8Eg3JLEwZWHqCOtAiaiiigAooooAKKKKACiiigAooooAKKKKACiiigAooooAKKKKACiiigAooooAKKKKACiiigAooooAKKKKACiiigAooooAKKKKACiiigAooooAKKKKACiiigAooooAKKKKACiiigAooooAKKKKACiiigAooooAKKKKACiiigAooooAKKKKACiiigAooooAKKKKACiiigAooooAKKKKAPn39oD/kZtK/68z/AOhmu28Of8iXov8A15wf+ixXE/tAf8jNpX/Xmf8A0M123hz/AJEvRf8Arzg/9FigGcz8Wf8AkSrf/r9T/wBBetv4A/8AImah/wBhBv8A0XHWJ8Wf+RKt/wDr9T/0F63vgEo/4Qe+budScf8AkOOgOh6pRRRQAUUUUAFFFFABRRRQAUUUUAFFFFABRRRQAUUUUAFFFFABRRRQAUUUUAFFFFABRRRQAUUUUAFFFFABRRRQAUUUUAFFFFABRRRQAUUUUAFFFFABRRRQAUUUUAFFFFABRRRQAUUUUAFFFFABRRRQAUUUUAFFFFABRRRQAUUUUAFFFFABRRRQAUUUUAFFFFABXE/FfS21PwHdMilpLN1uQB6DIb8lZj+FdtTXRZEZHUMjAhlIyCPSrpzcJqS6Cauj49rY0HV106V45s+RJySOdp9a1/Hvgm48JaszRoz6XOxNvN12/wCwx9R+o59cchX00JxnFSjsclajGrBwnsz0eO8tpl3R3ETD2cVJ50X/AD1T/voV5pRVnlPJ49J/gel+dF/z1T/voUedF/z1T/voV5pRQL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WuYEGWmjA9Swrndf1yGS3aztXD7vvuOmPQetcxRQbUMrhTmpyd7BXsHwO0tt+q6sy/JhbaM+p+83/sn515joWhX/iLVYtO0+IvLIeWIO2Ne7MewH+ea+nvD2h2/hzQrXS7Y7kgXBcjBdjyzH6kmvOzCso0/ZrdnrwWtzUooorxDUKKKKAPlj4v/APJUtZ/7Yf8AoiOuHruPi/8A8lS1n/th/wCiI64egoKKKKACiiigDc8F/wDI9eHv+wnbf+jVr7Dr488F/wDI9eHv+wnbf+jVr7DoEwooooEFFFFABRRRQAUVzPi3xLP4elsBFHCyTl/M8wEkBdvTBH96potfnngSWNYSrjPQ/wCNA7HQUVzx127H/LOH8j/jSDXrr/nnD+R/xoEdFRXPDXbo/wDLOH8j/jQdduyfljh9+D/jQB0NFYP9t3QHMcP5H/GmjXbrP+rh/I/40DsdBRWB/blz/ch/I/40DXLn/nnF+R/xpXCxv0VgnW7jHCRZ+h/xq3BqM0i5dYx9Af8AGnYT0NOiub0XxBd6prV9bNHCLW24VlU7ic9znH6V0YPHNAC0VQ1fUDpumS3ShSyjgN0zXGyeO9TX7tvadM8o3/xVOwHoNFebj4hamWwLezz3+Rv/AIqkk+IOrLjbb2R+qP8A/FUWFc9JorzA/EbWR/y7WP8A3w//AMVUlv8AETVZkObeyDjtsf8A+KosM9LorzdviBqysB9ms/8Avhv/AIqpF8famcfuLMf8Ab/4qiwHolFeZ3fxF1W2BbyLHaBnlH/+KrEHxf1ouQLXTsZ/55v/APF0WYrns9FeQp8V9YOM2th+Eb//ABdOb4rav0W1sM+8b/8AxVIpK565RXkQ+Kmt4ybXT/8Av2//AMXSD4r6xn/j10//AL9v/wDF07A00evUV5IvxT1dv+Xaw/79v/8AF1KvxO1hultYf9+3/wDiqLBY9Wory5fiRq5/5drH/vh//iqnX4h6s3/LvZf98P8A/FUgselUV50vj3VWP/HvZ/8AfDf/ABVLH491RshrezDf7jf/ABVAWPRKK4MeNdTCbmgtAOpOxuP/AB6mReNdZlgab7LaBM/J8jc+/wB6nYR39FedHx5q4P8Ax72X/fDf/FU0+PtXH/LtZf8AfDf/ABVIdj0eivOB4+1f/n2sv++G/wDiqX/hPtW/597L/vhv/iqVw5WejUV54PHeqnrb2f8A3w3/AMVUi+ONTbrBaf8AfDf/ABVMLM7+iuJh8X6k65aC1B9lb/4qpf8AhK9Qx/qbb/vlv8adhXOxorkB4p1A9Ybb/vlv8aP+Eo1D/njbf98t/jRYVzr6K5D/AISnUP8Anjb/APfLf403/hKtRz/qbb/vlv8A4qiwzsaK881bx3qmn2hlSCzL5wAyNj/0Km2vjzV5rRJJLeyDsM4CNj/0KkOx6LRXm83jrXo+VtbBh/uP/wDFVUf4l65Hndp1rx3CP/8AFUBY9ToryK6+K+sQqhFnZDPXdG//AMVT/wDha+qEcWFsT7Rv/wDFUBY9aoryM/FXWz9zTbUn3jf/AOKpB8TfEz9LDTl/3o3/APi6Asz12ivJk+JfiDzdj2um9M8RSf8AxdWP+Fka0CM21ifpG/8A8XSuHKz1GivIr/4p65bKpjs9POTg7o3/APi6lX4n60yKxtbAZH9x/wD4ui4WZ6xRXlB+J2s/8+2n/jG//wAXSf8ACz9Z/wCfbTz/AMAf/wCLouh8jPWKK8mPxQ1kdbbTh9Uf/wCLpp+KWsjH+j6af+AP/wDF0cyDkZ63RXj/APwtjWcnNtpo/wCAP/8AF0H4saz/AM++m/8Aft//AIujmQcjPYKK8e/4WzrP/Pvpx/7ZSf8AxdH/AAtnWf8An207/v1J/wDF0uZByM9horx7/hbWsf8APrp5+kUn/wAXR/wtnWP+fSx/78yf/F0cyDkZ7DRXkifFXV262ln+EL//ABdP/wCFpat/z52n/fl//iqOZD5GesUV5LH8VNYZmBsbU4PGIX/+Lp7fFHV162Ft/wB+m/8Ai6OdByM9XoryJ/itrIPy2ViPTKN/8XVaT4teII+tppn/AH7k/wDi6pMhqx7NRXhkvxo8QpnFnpf/AH6k/wDi6g/4Xd4kP/LlpP8A36k/+OUAe9UV4tZfFrxNcDLadpx/3Y5B/wCz1qp8SPEDYzp1gP8Avr/4qpc0ilFs9UoryeX4meIEfH2HTlHqVc/+zVgXXxq8SQTFBZaScHBzFJ/8cpp3E00e70V4Cfjj4m/58dJ/79Sf/HKQfHHxL/z46T/36k/+OUyU7nv9FeCH43eJtmVsdJz7xSf/ABymD44+JT1sdJ/79Sf/ABylcZ79RXgh+NvibGRY6T/36k/+OVa074yeI7yUo9npS49IZP8A45RcD3GivI3+KGuoCfs+nH/tlIP/AGeq4+LOv97PTfb93J/8XS5kVyM9korgfBHjfU/EmtTWV7BaRxpbtKDCjA5DKO7Hj5jXfU07iasFFFFMQUUUUAFFFFABRRRQAUUUUAFFFFABRRRQAUUUUAFFFFAHzl8e1C+O7M/3tNjP/kSQf0rrPAlna6l8NtOtruCOe3dZA0ci5BxK39a579oCHb4m0qfZjfZlN3rhycf+PfrXTfDM5+H+me3m/wDo16AexyPif4Ssu+68OvuHU2crcj/cY/yb8zXH6D4r8SeBdRdLSWW3ZW/fWdwh2N/vIeh9xg+9fRVZGveGdK8SW3lajbB2UEJMnyyR/Rv6HI9qYXH+D/i/oXiTy7W+YaXqLcCOZ/3ch/2X4GfY4PPGa9Er5a8S/DDVtG33Gn51GzHP7tf3qD3Xv9R+QpPCHxU8QeE9luZPt+nLx9luGPyj0Ruq/Tke1IZ9TUVyXhP4j+HvFypFaXX2e+I5s7jCvn/Z7N+H4gV1tAgooooAKKKKACiiigAooooAKKKKACiiigAooooAKKKKACiiigAooooAKKKKACiiigAooooAKKKKACiiigAooooAKKKKACiiigAooooAKKKKACiiigAooooAKKKKACiiigAooooAKKKKACiiigAooooAKKKKACiiigAorM1DxHomlErqGr2Nq392a4VW/InNcxffGDwVZFlGqNcupwVt4Hb8iQFP50Ad1RXj97+0Do8aZsNFvp29J3SIfmN1c/e/tAazIP8AQdGsYP8Ars7y/wAttAWPoCivmC8+M/jW6bMV/Baj0gtkP/oQY1h3fxB8XXx/feItQHtFMYh+S4oHY+u6rXGpWNoCbm9t4cf89JVX+Zr40u9V1G/BF5f3VwDyfOmZ/wCZqoBk4HWgLH2DL428KwbhJ4j0kFc5AvIyRj2BqhcfE/wVbAmTxBbHAz+7V5P/AEEGvlNbS5f7lvK30QmpV0u/fpZz/ihFK6M3Vpx3kvvPpp/jF4GXprLNx2tJv6rVWT42eDETK3N3If7q2zZ/XFfOg0PUm6WrfiQP607/AIR/VD/y6/8AkRf8aOZdzN4rDreovvR9ASfHXwjGhZY9TkP91YFyfzYCoP8AhfnhX/oH6z/35i/+OV4V/wAI5qX/ADyT/vsU4eGdRIyREPYvS549yXjsKv8Al4vvOi+KHjTTvG2sWV3psF1FHBbmJhcoqkncTxtY8c10Wk/FLRLDw9p+ny2uoGW2t44nKxptJVcHHz9K88/4RnUP+mX/AH3/APWo/wCEZ1D/AKZf99//AFqOePcX1/C/8/F951fjfx5pXiXw7FYWcF5HMlwspMyKAQAw7MfUVufCf4iaB4T8NXWnatLPHNJeNOpSIupUoi9u+VNea/8ACN6l/wA80/77FNPh7UwcC3B9xIv+NHNHuUsbhn/y8X3o+jo/jL4HcAtqkqezWsv9FNW4fiv4Inzs16IY/vwyp/6Eor5jOhamBzat+DKf61E+k6gmc2c3Houf5U+ZdyliaD2mvvR9ZRePPCU33fEmljnHz3SL/MitG213SL0A2uq2M4PTyrhGz+Rr44axu1+9azj6xmoGVkOGUg+4p3NYyjLZn26rBhlSCPUUtfE1vdXFpJ5ltcSwv/ejcqfzFa1t408UWjKYPEOqKF6Kbpyv5E4oKsfYdFfLFr8XvG9sR/xOfNUfwy28bZ/Hbn9a3bT49+JYmX7VYaZOg67UdGP47iP0oCx9FUV4tZftB2zMBf8Ah+aMd2guA+fwKj+ddHY/G7wbdrmee8sj6T25P/oG6gR6NRWBYeOPC2plVtNf093fhUadUc/8BbB/St5HWRAyMGU9CDkGgBaKKKACiiigAooooAKKKKACiiigAooooAKKKKACiiigAooooAKKKKACiiigAooooAKKKKACiiigAooooAKKKKACiiigAooooAKKKKACiiigAooooAKKKKACiiigAooooAKKKKACiiigAooooAKKKKACiiigAooooAKKKKAK99Y2up2Utne28c9vKMPHIMg/59a8r174JQzSyTaFqAgB5W2uQWUH2ccgfUE+9euUVtSr1KXwMTSe58+t8GfFKsQGsGHqJzj9VpP+FN+Kv+nH/v8An/CvoOiun+0a3kT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b5iCURl18wgsFzyQOpx6cj86P7RreQciPn7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rX0r4H3zyhtX1SCKMHlLVS7MPqwAH5GvbKKmWYVmrXsPkRk6B4a0rwzZG10u2ESty7k7nkPqxPX+Va1FFccpOTuygooopAFFFFAHyx8X/8AkqWs/wDbD/0RHXD13Hxf/wCSpaz/ANsP/REdcPQUFFFFABRRRQBueC/+R68Pf9hO2/8ARq19h18eeC/+R68Pf9hO2/8ARq19h0CYUUUUCCiiigAooooA84+KjhW0gHHPnf8AslZHhXVwp+yStkN90+lXfjC5R9DIP/Pf/wBp1wFpdNHIrISGBzkUWe409bHrjN8xx096YX9azdK1eK/s1JYCQDBHrVzzAT8xAoG1qThwTxUq4qn5ijoRUizoBy1BJZPSoicGm/aE7H9KY0y9Rk0ikS7zSh6q/aVJ4VqUXIH8DGkMuxgA5NS3Fy0FhcSIu5ljO0DucVQF5/0zapRdkqQIXORVp6ESK3w3k8y1vJpPlklmO5T14rvCOMV5/a+dptyZ4YTsJywrr9P1ZL5fljZSBk5NAloYPje98uyS1B5PzGuBaQsACeRXW+NZFkvHXqQoAriiQTnJpoBGAjJc0ecGGRTZCNnPIqvjGCDgH1piLDMDUSy+QzSKufUVEZCGx2qKWdBkc+9A0JNrE2fliH41AusXWTgAfWqZlWVmwMYNC4ByKVzVK6uN1bVproCFuNo5rNhOKs365cN6ioLVA8gU9KaZk17xfibjil+YyjPSpYoVHc1ZFspGQTmpe5vFW3IPVfXpVdlKnBIFWZB5Tc/hVaRdzZzmmgmr7EsZ29WWrCTKP4hVOKPc2D0q4tsOy5FBBYS5XjmrcVyO1UEhGcDFXI4sds1LYGjBcLvGTirdwqI6yIwIPtWfEuMdBW8ZbZdKPmKN2MKfegCl9shnljti20f8tOK3xeWJh8pGG0DAwOlZ+j6fB9jMkigzOxLe3tVz7EEz5Y2/SqRLMGVlEjc8Z4qPepq/c25SQkjrVcr7VEtylsQGRV6g/gM0okU9Fc/8BqYIPTFOApDIRJz9xvyqRJDvC7Gx9KmVB3qSJOd2OaaE2X7SN5UysL8e2KvrZykf6l/zpunymMBSSQfWtmF94x3q0ZsyTZ3JOFt2P40Cyu8/8ex/Fq6FEIHNKwwKZNzjdUe7sUU/ZuGOM7s1nR3Nw9wkY2ySMfuKeldxPCkiEOoYdeRVCG2giuGkWJA54zjpQUmcP4qt717VU8peG5waLZ5RaRjywNqgc1v6wnmzGMDjrisiNcKV6VLKTK7NM46KKjCz7gCVxVtsL1qFmXNK5VjC1iNhcW4O3k9BV9IpNgIlVfYCqeqsH1G3FaIOOgpXCxWeKTIzcH8BQbZmXPnufpipnzxSktsoGUFtR9pcl34HXNSm0VurOfxp8ZO9yanUg0rgYmq2ipaEruJz65qKzVJLdS27Poa25uBjANVClK4JalcQRehP1NOEEWeFp5FGMUmWJ5MY/hH40jRp12j8qeKDzQBXEaqxIUc+1KUB/hH5VJjDGnYoAhEa+g/KlMYHSpSKQjFSwIwuKZJKI+oFTZORxVO8VjkgUAP/ALTWMcAZqSLVd5+6K5W8uHilweBUSanIg+Q1aV0S5WO5jnLuWCfkahupQc7iRXJw+ILlDtzgfSpTrckp+bHPtRy6kufQtz3oRiqMM/SqMl5I+RnNRSSiViaiyAaohjZGYsOepqxZQebKARkZqDAJHrW3pdqQAxHWk2VFG9p8IROnArRJ4qG3Tan4U8nFYs1GsiyIQRXFa5ZSR3jSBfkJ5xXbqcVUu4EuPkYcNxn0qosTV0eeYzmm455rX1PTmtJG8vDID1rM27h7+1a7mImeMZpuMdDSlCOvSgDFICeLLrtGK0NIUpd49azI8qcg1saYMzqe9JgtzbY56mq7qSeBU5GQKZzmsza523woP/FTXIPX7G3/AKGlewV5D8LB/wAVRcn/AKcm/wDQ0r16tY7GctwoooqiQooooAKKKKACiiigAooooAKKKKACiiigAooooAKKKKAPCf2hIwL3QJM8tHOuPoU/xq/8KZxN4IiQEkwzyIc9ud3H/fVM/aFgLWmgXGeEknTGP7wQ9f8AgNV/g82fCV0PS+f/ANASgOh6FRRTHkVOvJ9KYh9cx4l8B6N4kDyyRfZr0ji5hADE443Do3brzx1FdCLhM8ggep6VNQB89+IvAGt+HGafyzdWi5IubcE7QO7DqvTr0963vCvxn8QaFst9SP8Aa1kOMTNiZR7P3/4Fn6ivZq8r+I2leFEcpBC41+dsRwWIyXY9C6dBnPbDHPekO56/4Y8e+HvFsYGm3qi5xlrSb5JV9fl7/VciulrwvwH8FJ2eHVPE7vAFIeOxifa+eoLsPu/Qc+46V7mAAAB0FAC0UUUAFFFFABRRRQAUUUUAFFFFABRRRQAUUUUAFFFFABRRRQAUUUUAFFFFABRRRQAUUUUAFFFFABRRRQAUUUUAFFFFABRRRQAUUUUAFFFFABRRRQAUUUUAFFFFABRRRQAUUUE4GTQAUVy+s/ETwnoW5bzWrdpVODFAfNcH0IXOPxxXn+r/ALQFqgZNG0WWU9pbtwgH/AVzn8xQB7RUN1eWtjA093cw28K9ZJnCKPxNfMGr/F7xlq25RqK2MTfwWcYTH0Y5YfnXG3d9d6hOZ726nuZj1kmkLsfxNA7H1Dqvxa8GaUWU6sLuQDOy0QyZ+jD5f1rjNT/aCtlJXStClk44e6mCY/4CoOfzrxWDSr64/wBXayEerDaPzNaUPha7fmaaKMe2WNS5JdTmq4zD0vjmjp9S+NnjG+4gntbBf+neAE4+r7v0rkdR8VeINW3i/wBav7hX6o87bP8AvnOB+Va8Pha0TBlllkPfGFB/z9avw6Pp8H3LSM+7Dd/OodVHBUzvDx+FNnCJG8rbY0Z29FGauRaNqMwytpIP97C/zrvFVUGFUKPQDFLUuq+iOGpn1R/BBL11/wAjj4/C98+N7woPdiT+gq3H4TXP727J9lTH65rpaKl1JHJPOMXLaVvRGLH4XsE+80z/AFYD+QqzHoWmxnItVJ/2mJ/ma0aKnml3OWeNxM95v7yulhZxnKWsCn1EYzU6qqjCqAPYUtFK5hKcpfE7hRRRQQFFFFABRRRQAUUUUAFFFFABRRRQAUEA9aKKBkMlpbS/6y3if/eQGq8mjadIPmtIx/u/L/Kr1FF2aRrVYfDJr5mRJ4a05/urJH/uv/jmqknhOE/6q6kX/eUN/hXRUVSnLudMMxxUNpv8/wAzkpfCt0v+qnicf7WVP9apy6BqUWf9H3gd0YH/AOvXc0VSqyOqGd4mO9n8v8jzmW2uIP8AWwSR/wC8hFTWOq6jpjFrC/urRick28zRn9DXoFVpdPs58+bbRMT32jP51Sq90dlPPl9uH3Mp6b8WvGmm7QNXN1GP4LqNZM/Vsbv1rsNM/aBvowq6rodvNzy9tKY+P91t2fzFcZN4a0+T7gkiP+y2f55rPn8JyDJguVb2dcfqM1SqRZ3U83wk93b1R7rpnxu8IX+BcyXenvnH+kQlgfxTdx9cV2umeIdG1kf8S3VbO7OMlYZlZh9QDkV8hz6FqMGSbcuB3jO79OtUWWSGTDKyOOcEYIq009jvp1adTWEk/Q+3KK+R9K+Ini3RQFtNcujGP+Wc7CZQPQB84/DFd5pHx/1GLCavo9vcjoZLZzEwHrg7gT+VM0se+UVwOjfGLwfq21ZL2TT5WONl5HtH/fQyo/Eiu4tby1vrdbizuYbiBxlZIXDqfoRxQImooooAKKKKACiiigAooooAKKKKACiiigAooooAKKKKACiiigAooooAKKKKACiiigAooooAKKKKACiiigAooooAKKKKACiiigAooooAKKKKACiiigAooooAKKKKACiiigAooooAKKKKACiiigAooooAKKKKACiiigAooooAKKKKACiiigAooooAKKKKACisHXvGnh3w0GGqarBDKB/qVO+T/vhcn9K8t1/4/HLReHtKHtcXp/kin9d34UAe3syopZiFUDJJOABXDeIPi54T0HdGl6dRuB/yyssOPxfO39Sfavn3VPE3irxnciC7vLy/ZuVtYVOzj0jQY49cVuaN8Jtbv8SajJFp0R7N+8k9vlBx+ZB9qBl/xB8cPEeqbotLjh0qA94/3kp/4ERgfgAfeuk+A8VzqGoa7rl9LNcTlY7dZ5nLs2cswyeeyV574/8ADumeF7yx0+wM7zNCZppZmB3AnCgAAAY2t+dez/A/ThZ/DxLnqb25lm/AER4/8cP50AekUUUUCCiiigAooooAKKKKACiiigAooooAKKKKADNGaSigBc0ZpKKAFzRmkooAXNGaSigBc0ZpKKAFzRmkooAXNGaSigBc0ZpKKAFzRmkooAgnuvIYDZnPvioDqeP+WP8A49/9ajUBkoaz260AX/7U/wCmP/j3/wBam/2r/wBMf/H/AP61UT0plK4Gj/a3/TD/AMf/APrU06xg/wCo/wDH/wD61Zx4pjdaLlWNM6zj/l3/APH/AP61NOuY/wCXf/x//wCtWWx5ph5ouFjW/t3/AKdv/H//AK1NOv4/5dv/ACJ/9ask8Coyc0XCxs/8JB/06/8AkT/61J/wkP8A06/+RP8A61YueKbmpuwsbf8Awkf/AE6/+RP/AK1H/CSf9On/AJE/+tWH2ptF2Fjd/wCEk/6dP/In/wBak/4SX/p0/wDIn/1qwz0plF2OyN//AISX/p0/8if/AFqP+Em/6dP/ACJ/9asCkzRdhZG//wAJP/05/wDkX/61H/CT/wDTn/5F/wDrVz9Jmi7CyNy48WeRbyy/Yt2xScebjP6Vhf8AC0Of+QP/AOTP/wBhUF/zp9z/ALh/lXBn/EVyV604tWZ1UKUJr3kegS/FPyomf+xs4BOPtX/2FZVt8bPtDsv/AAj23acf8fuf/adcfdf8e0n+4f5Vyunf66T/AHqyWIqWepq8PT7HtUfxZ3j/AJAmP+3r/wCwqT/hav8A1Bv/ACa/+wrzKD7oqep+s1e5X1al2PRv+Fqf9Qb/AMmv/sKX/haf/UG/8mv/ALCvOKUnij6zV7h9Wpdj0y0+Jv2q7SD+yNm7+L7TnHGf7lal14ylht3eHSzNIvRBPjP47a8t0T/kLQf57V2QYkj1z1rtw1SU43kcdenGMrRI2+LxRykmg7XU4IN30Pf+Cte0+IhurSK4/skpvzx9ozj/AMdrzXxXYmLUmuY432yIGkwvCtVjw9E4st7OxGSApOQOa3zNqnhPa0dH/Xc83CSqvEunV1R6UPHWR/yDv/I//wBjR/wnXH/IO/8AI/8A9jXH5wpqPNfL/wBpYn+b8F/kez7Cn2Oy/wCE9/6hv/kf/wCxpP8AhPv+oZ/5H/8Asa449KyNW1220o+W5VpTnCk4FaU8di6j5YSv8l/kRKFKKu0ejHx+R/zCx/4Ef/YUN8QkjQvJp4VQMkmf/wCxrx1/F7v/AKryE/M1TudUkvWXzZS5J49K9Gmsa/jlb5I55VKS2jc9Xk+LsYeQRaN5gQE5F1gn8NlZ7fHAxT+VP4XuYz6m44/9ArzHOWxsPvUjMJCd2ckY5Fd6bS1Zz8zuex2PxXs7/CpYhJD/AAyT4/8AZavyePwgz/ZnH/Xfn/0GvAppNp3bh8o6dD+dbela/JbsIbt/Mg7N1Za4sQ8RH3qc/lZf5HRTlTek0ewL8QgzYGmH6mf/AOxpf+FgDtpuT/13/wDsa4VFjlVXWQsG+YYPUVKq/MABxnoa89Y7EuS978F/kdPsoW2Op1D4lXFgwJ0NGjZtqMb3bu/DZV+y8cXNwCbjR1gHBXF1v3f+OCuQvNLsr542uYt/l8qAcCrcJEcYjUYVRgY9K9yLnfUxqOnyLljqbWtfEn+xxB/xKfOMpI/4+NuMY/2T61mD4v5/5gX/AJN//YVyPjRv9Ksk9EZvzxXOqa5a1epGdkzalShKN2j1JPi7vlRP7D+8wGftf/2Fbi+O9xb/AIlvQ4/1/wD9jXjFmN+oW4/6aj+ddupAjz/tE1zzxVZbP8gqUoJqyOwbx5tOP7N/8j//AGNMPj7BA/sz/wAj/wD2NcfIc9KiGcgFqj63W/m/Ij2cex23/Cfc/wDIM/8AI/8A9jS/8J6P+gd/5H/+xrjOnvSZGQNvX3o+t1v5vyD2cex2n/Ceggkab0H/AD3/APsaQePgTgaaf+//AP8AY1xqcMRt4oIYjAbH4UfW63f8hezidp/wnf8A1Dv/ACP/APY1zOr/ABri0q8e3Oh+Zs6sbvaP/QDVAIwOd/6V5F4jvTdajM+0EM3Ck8cGvQwFSdVydR3SMq0VFLlPW2/aDtVIA0AsTwMXf/2ukl/aASFQzeG+D0/07/7XXhlqTJKcJEu3njNSTt5joOvzAcivRUU4OVjnu7nuNn8fGvL6C2XwuV81gu77dnGf+2db+r/FWTSwjDQvOjYDLfa9uD/3wa8i0a0i/tSEBRkFT09q7aeCO5gaGVd0ZHSvNrYn2VWN1oa8rlH3dz2PSr7+09HsdQ8vyvtVvHN5e7dt3KGxnjOM9auVn6DGsPh7TIkGFS0iUD2CCtCuy6eqEr9QooooAKKKKACiiigAooooA+WPi/8A8lS1n/th/wCiI64eu4+L/wDyVLWf+2H/AKIjrh6CgooooAKKKKANzwX/AMj14e/7Cdt/6NWvsOvjzwX/AMj14e/7Cdt/6NWvsOgTCiiigQUUUUAFFFFAHlfxmyW0MKCSfP8A/adeapvhcBgRXp3xflEUuhgjIPn8+n+rrza6YPj51MmOAKtbEXtIuWt9JbOHjY8V2ml67b3YRJdofHJ9a83im/hLYNWEnMTghiGHQ1NjW9z1sIjjIAI7VIgUDoBXEaJ4hYSx28hLbjjJrsxJuUEUgaJgR7Uh59KZ1pc0AhQoHalx6UmaAaTGKDg9amVuKhIpQcdTxTRLRaQrt+YcUwW0yOZoG2oOSPWki5YZ6VpRldoHpVIlnKeIbk3VyJSMfKARXJyAK7DpzxXYeKrUwbZgP3bnGfSuPuhkgj0wcUwsRkZBBxiqUpChlJ+U05t+eDWdfHYhJc5oFcqz3ssD7Y5DtHQVRlvp5T8z/lULEuxJNNIqkiG2WbSQhiGJIPrV3PT3rJD7CDWhFMJFB4zUyRtTl0ZLdxGWAFOWUdKz7Rz5o7EdRWgsjBvSleCN2DoMP3x3qVsaSinqiQPjvUyzEDrVBiyMQ3WgSkDnpQxplq4fchORxVLzwD97IqTf5ny4zmo57Fxa7kjYkHsKaBp2A3BHINX7O9OAG4rniXQ45BHY1NFOwYZNDWhnGdnY7CBo3bgCr21RjAArlba72sDkj1rpLOdJ4QQeazNJFtQOARVmy/0y5G7/AFEJzz3NZ91MY0EacyOcCtKyAigVOvc59aaINO3k8qVlB4JrQE2V61ibwGHNWllBH3sVZLQ68+YAms/rVuZ9y/eFVM89RUS3KWwo4p4AxUefcVKmCQNwoHceqbtqjqTV9LUqOc1FZBWn35G1eBWqSmAAc00iHuQ2/wC7cf1rQil2zAg8VntgN1FPWQcfMOKpEs6HzNwGDRuJqjb3ChOWH51N9pjHVlH61SIsOkJ2mqkahnOeKnaeIg4cGqUlysYLAikxozrpQ17K3bG2seRAjkCtfzFILE5LEmsy5K7sjNSzSJTcZqBk5qySM0xsVDNDndSaMatAjMBWohHqDTrm0gkZZGiBcdDTFUAcDFAWHNg4peMVG3HqaTc+Pu0BYWNVO760EBTkVHGXwcjmh2OOn60rNgMkkJbjFRdetOHU/Mo+pprOg/jT/vqlZgpLuMI5pCM01poh/wAtEH/AqxL7xMtndSQ/Zy+3od1DTQcyNzGKQ9q5Z/GTE/Larj3aoG8X3THCWsf1BNPlYcyOtyd/SpAMGsfR9Rk1O2Mz4Vg2CorVwc9TSGnceRSYpNpPUmkK+5qWMdikZA42nvSbfc0Ae5oAyNT0oyglRmuUntJbeQqQwNeicEYJNVZrS1n/ANbGG96adg5U9zgd7LwYyfrUySf7Arpp9AtWBaMsD6ZrFu9Ne2BPlZx6VSZLiuhEpOMgfrQSPeqZJDlQWQjsaC7jod3tTRm0aVpteYA11VgAAAMHFcrp2WZS0TD611tlGNuSn50myoo11Py8Yz9aYT64FJsQDhRTSij+GsrGg4suPvCkLII2LHPFNKKccVHekJaOQMEjAqorURiTOJop1xweBXOzwNbsAcgV0kCBkZW4PWsnVLiNsRqOR1NbWsYszGYke1NpOnQ0q8mkwJUxnmtvSVxIzHoo4rFjXkVv6SNwkJ7cVL2GjR3j6UAqT1z+FPVMn0pSuPeoRZ2nwux/wk1zj/nzb/0NK9bryX4XgDxLc/8AXm3/AKGletVpHYiW4UUUVQgooooAKKKKACiiigAooooAKKKKACiiigAooooAKKKKAPJ/j9Fnwfp0vPy34X843P8ASuX+DE+7T9Wt8D93LG+c/wB4Ef8Astd18brYT/DmWQjPkXUUg+XOOSv4fe/zmvOfgvOq3WsQEje6ROBnspYH/wBCFA+h65VJmZnYsuDuIx7Z4q7UMsG5iyYDHrnvTJK9PkvIbHT2ub2aOCGMHc7tgAZwOfyoeJkGTjHtXJ/EPw1N4j0FZ7OSX7TZBnW3XJWUdxj+9jofw78AEJ8Qa/45u5NN8F27RWanZPq04Kqn+76HH1bnoMZrv/CHw80jwkDcqGvdVkyZb+4GXJPXb/dB59z3Jry34K+Of7Ovv+EY1CXFrdPm0djxHKeqfRu3v/vV9AUhhRRRQAUUUUAFFFFABRRRQAUUUUAFFFFABRRRQAUUUUAFFFFABRRRQAUUUUAFFFFABRRRQAUUUUAFFFFABRRRQAUUUUAFFFFABRRRQAUUUUAFFFFABRRRQAUUUUAFFc7r/jnw34ZBXU9UhSYf8u8Z8yX/AL5XJH1OBXlmv/H6d90Xh/S1iHa4vDub8EU4B+pP0oA90ZgqlmIAAySe1cZrnxV8I6EGV9TW8nX/AJY2Q80n23D5Qfqa+b9c8X+IPEZP9rarcXCHnyt22P8A74XC/pWbbWF3eH9xA7j+9jA/PpRewpSjBXk7I9Z1v4+6lOzR6JpcFrHyBLcsZHI7EAYAP/fVecaz4w8ReIcjVNXurhD1i3bY/wDvhcL+lT23hWVsG5nVB/dQZP51sW2hafbYIgEjf3pPm/TpWbqRR5lbOMNT0i+Z+RxcFpcXRxBA8nbKrwPxrWt/C95LgzPHCPTO4/px+tdcAFAAAAHQClrN1X0PKrZ5WlpTSj+L/r5GJb+GLKPmVpJj3ydo/T/GtSCytrb/AFMEaH1C8/nU9FQ5N7nmVcVXq/xJNhRRRSOcKKKKACiiigAooooAKKKKACiiigAooooAKKKKACiiigAooooAKKKKACiiigAooooAKKKKACiiigAooooAKKKKACiiigApkkUcy7ZY1dfRhkU+igabTujLuPD+nT5IiMTHvGcfp0rLuPCkgybe4Vv9mQY/UV1FFUpyR20syxVLad/XU4G40i/tcmS2cr/eX5h+lMsNTv8ASp/P0+9uLSX+/BKUJ/EV6DVW506zu8+fboxP8WMH8xzWiq9z1KOfParD7v8AJ/5ljRPjd4q0wql8bfU4QefPTY+PQMuPzINek6H8cfDOpbY9SS40uY4yZF8yPJ7Bl5/EgV4vc+FYXybadoz/AHXG4f5/Osa60K/tckw+Yo/ij+b9OtaKcWetRzHDVtIys/PQ+w9P1Ow1a2Fxp17b3cJ/jgkDj8xVuvimy1C90y5E9jdz2s448yGQow/EV6JoPxw8S6Ztj1JINVgH/PQeXLj/AH1GPzUmqO2x9JUVwGgfGLwpre2Oe6bTLg/wXgCr+Dj5cfUj6V3sckc0ayROrowyrKcgj2NAh1FFFABRRRQAUUUUAFFFFABRRRQAUUUUAFFFFABRRRQAUUUUAFFFFABRRRQAUUUUAFFFFABRRRQAUUUUAFFFFABRRRQAUUUUAFFFFABRRRQAUUUUAFFFFABRRRQAUUUUAFFFFABRRRQAUUUUAFFFFABRRRQAUUUUAFZur+INI0GHzdV1G2tFIJUSyAM2P7o6n8K89+Lk3jjT7Q3uiXzJo4TE62se2aLjli3J2+4xjv614lpPhvX/ABbcSXFtDLc5fbLdTycZ46sxySBjgZNAz2XXfj1o1pvi0Wxnv5BwJZf3Uf1H8R+hArzDXvin4t8Qlo31FrOBuPIsgYh+edx+hOK6fSPg3EoD6zqTO3eK0GAD/vMMkfgK77SPDGi6EAdO06GFxkebjdJz1G45OPbNAro8R0n4eeJdZIk+xG1iYnMt4TH+n3j9cV3+j/CHSbTEmqXM18//ADzX91H09juP1yPpXotFMLlWx06y0yDyLG0gtos5KxIFBPqcdT71aooJABJOAKBHz98S777d45vQHDx24SBMdsKCw/76LV9LeD9OOk+DdGsWULJFaRiQD++VBb9Sa+V7GM+KPHECOhH9pagN6qegeTn8gTX2GBgYFIphRRRQIKKKKACiiigAooooAKKKKACiiigAooooASiiigAooooAKKKKACiiigAooooAKKKKACiiigAooooAKKKKAKl+v7tTnocVmsK1L1cwZz0NZjUAMPSmU5uKb2qQGmo2PNSdqibrQWNPNNPSnHimnoaAGE8Go+1PPSmUAN7U2n44puKkBO1Np3am0DsB6UynnpTKAEzSUuKSgApCMClpCcigCvfDNhce6E/pXBHn8zXfXnNlOP8Apm38q4E8GuLEr3kduF2ZHdf8e0n+4f5Vyunf66T/AHq6q6/49pP90/yrldO/18n+9XPHZm7Ogh+7Vgciq8P3anU8VBYtFFA5oAv6Kv8AxNYP89q7LbzXHaK2NWg/z2rs8ivRwukTgxPxjZEWWFo5F3qwIYHuK5C1vbbT7ubTFWRhHIQsijIweea7Ang1j/YobMlEAJYlmbHJNTjqkFh3z6p/mc8KbdRTiNyTg/wkcGjFPYKSD0xRkV8tY9AZnB5rgfEmlSTzTA58wNuwfSu+Yc1Uu7aO5LYwJcYDNziu3A1lRndnPiKUpx908YntpIZShUqR7VJHcSxAAMc129/p374rcw9DwRwCPrWZLo1mSWVW/PpX0MaiaTWx5vtOW6noznPt90CGWVgad/bN6w2SESA8cr0qw9kIdRS3uQVjY/K2OOfet+z8JJdpvjX5R3Z8ZonVhT1ehpzKVlHU5Q3rsflDqcY+VsfpU0F7M0qjOdzYOR611U3grgiNQreu+rFn4TCpsk2Ke56msXiqXLuaKEv5Td8NxuNDgZzycnn61sKRuH1qlaQC1tY4EPyooH1qdAS689xXhK0qyfdnftEoa3qtxbapp1vE+FlYF+O2eldHGCowcZ+tcTryTS+JrOKbAjbCptPJGevtXbqNihQeBwM9enrX11WKUY2PIpNuckzk/GDb9Tth6RfzP/1qwRwK1/FTZ17b/diUfzNZB5Brxa7vNns0laCLeljdq1v/AL+a7GMHH15rk9BXfqyH+6pNdiBhB7VzTM6r94hbPpTcMOgxUjE5pCTisyLjQMdTTwQO/NNHIpMCmFx+6kBycCgDnrRtAPXNOwFLVro2elTzKrO4XaqpycmvIbyRlm5RcjPLttPPtivbc4O7ABBzxWJ4j8PprlgUUhJ+Sr+p7ZrswmLjR9xrcwqUXI8tt5bFAWkMYY+hpZ/s13GBbScqc5Cng/lWyfhrqhOfttoPY7v8KVfh1q8akDULVFxzy4H8q9N46Djy6GPsXe+pJ4Lea61xN1w8iQxsSNpH0r0auX8KeGT4fe4aW5gmkkAGYweB+NdKZUHVq8bFyU53R0Qi0j2HRv8AkB6f/wBe0f8A6CKu1R0U50LTyOhto/8A0EVer2ofCjF7hRRRVCCiiigAooooAKKKKAPlj4v/APJUtZ/7Yf8AoiOuHruPi/8A8lS1n/th/wCiI64egoKKKKACiiigDc8F/wDI9eHv+wnbf+jVr7Dr488F/wDI9eHv+wnbf+jVr7DoEwooooEFFFFABRRRQB5L8bM/8SIAZJ+0f+0681ih2xqCv731B7V6f8ZhHv0Iv/03xx/1zrzC5dIYj5ZILdzVrYzfxGnptlDq8UkcOFuY/XvVW4t5bRjFcRkMO5FUNOvZLG/juFJ+X730rr/EGq6deaWjJh52HAHUUM0g7nOwTtbypIMjac5r0/Sbn7TYRynPzCvN9Is5dTuUgRd4yCxHQCvUYIFt7dIkXCqMCobLZOJBSh89Kiz7UBttAkS7jRuNNBzQSB1pMY/zMDmmh2JycY7YphBYgnp2pw+lNCuTrJjFXIpmHQA/WqK/Sp0fHtTTJe5Nqtq2p6VPbcBmT5W9CK8el1KSzuJLa7TbIjYPHWvZoSSeDXJeNPCX9pqb21UC4UfMMfepku555caumPkFZE928xOeBTrq1ltpTHIhRh61XZSGxVIljRxQTSd6DVJiEJyKFdkIIPSkGSelSCFm60NoauW4ZlkXk4aplkIb6VTWEA+lTRlmGME1k9zog3bUtuq3C4yA1QJbSM+zsO5pu4o2CDmrCTArhuQam5bXYfCtnbTgzS7iPSunsbiKa0zHjB7YrmobaDzPMZhtHOPWtM36pEBDGAoOKtbENuO5dvbCymw0kaZ6cdTWHc6Kgn/0WMBT3argug27cScH16U+C+QuVf5RnqaqzsZ3joYM9rLbSMDghetX9IuismwgkHpipL2WG6kdImUqepBqtHGLclye3GDUWOpR01N232GZ5JW56AelXra7ikkEYbaegJFc3ZvaFybibaSOOTV3TJLIyvIXAXOBuaqSRmovY6h4l80RxyiRyM4HajaqEgyK2OuD0qjaNawys9veRqzdSWyahvXWHLrcpIM5IU8mhqw+U1QA5wpBo+yyckD8qjs3WKAEld7ctzU0krSxNGsgUt3B6UrENDRayHkrge9Tw2TyZCtGDju1UzpAlQbr11Y9SHqM+HFUAx6nMrd8tTSQjpLTSnRAokiB75atJLAhR80ZI9DWBp1otkrb71pWP989K2Ib6KCOSR5EwiliM9aCWRSGIXDwjBdPvU3ag7Cs7TpfPElyxAaZi3XoO1aAaMnb5yZ/3hWcnZkNkiXEUfBFTrdxNwExVKSKBVy11Cp93FZ0txCjEC9jOPQ1PMwWp0ayI38IIqG5MewgYX3rmxq0SH/j8X86mOq20kRzfW+T/Du5NPmYupdtJo72WdGIRYQB9aguLcOcAH1HvUHhzUNJhW8uLudSzzYVevAFaFz4k0wgiEIB2JrRbamqRgTXNlC5V7lFI6gkcVX/ALU0zGftsR/4FUd1a6HcytNJDGzMeevNV/sWhLwtvCB6BaTsXYsjV9Kdti3aMT2FWhEjAEdDyOKz4otIhcMkcYI/2anbU7ZWIUsfwo0KQmoFbe1LA4Y8CuRlv7ksR5zY+tbGtamkscCIDuMg6iueuR9nkUNyTyfauqhy2szzsaql047Dpb2dQC8r46DBqubyUn78hqW1mW5l2EbVH8RqybRM8y5HbHFaScU7HPTpTlG7V/mZxuW7+Z+RpUcuuSGU+9WzFERhXIOetOMEBI+fnuT3qVViupo8PNrb8SmcAdRWDqhIu2YdxXTstspKk54rmdVINwxB+UHFZ1asZaI0w9GdJtsXTYYZAWkQsFOTg9qdq9ssQ3RoFXPGPQ1TtrpoA4GSrcHFSXl+10oXYVUYrmOpI2vCc4WWaLPBAIFdeOTXnWjStDfxsASDwa72Gclc+tRI1jsWcUhHFG7gGnCoKIsmkOTUwUE0MgHSiwFds44qMbsmrW2mbBzRYLlXJBJqtcgPE2eTV9kFRtGpGPWmFzEuNPiuFU7cn1NVRpEoOFIx71vxqqgqR0NSbF4PNO5OhRsbOSMAOc4rdt02ryahjVW9qsovHU0mNE3vSGkHFGaQxQMms/WLhYLdAx4LVoDqKw/E8bPZhlydrU47ibIIriKNGZz94ZFc1OxklLeueKWGZpAYs5wO9Sm3K/MxrW9zEqbcc96cMD60rsOopsYLMDSYFqEdzXQ6KpMDue5rnywC7a6nS4jHYR56tyaljRaxikNSEYqnqV2LSBiSucVKLO1+Fk6v4uuowQcWTn/x9K9grwH4J3f2nx/f85H9nOcf9tIq9+rRbEMKKKKYgooooAKKKKACiiigAooooAKKKKACiiigAooooAKKKKAON+K1q138MtaReqxpJ07LIrH9Aa8T+D8gXxdcqTjfZOAPU70P+NfQfjG3N14J12AAFnsJwufXYcfrXyv4R1z/AIR3xFBqBikmVUdTFGcFyVIUfTdj/wCvQM+j7i4htYHnuJUhhQZeSRgqqPcmvOtY8Y634kivLbwVY3MtvbRs9zfhMEADOEz0OOn8R7DjNaml+BPEPju5i1LxjLJYaUGDw6XESrN/vf3fqfm5P3eK9b07TbLSLGOy0+1itraMYSONcAf4n3oEfPXwt8W7LmTQtRmLC5cyW8kjE/vD95cn16j3z3NeqgmGTB6fzryj4ueCG8L66mt6Yhj068k3Dy+Ps83UgY6A8kfQjsK7XwT4nTxXoIaVh/aNthLheBuPZx7N/MGgGcB8TfCjaTqQ1ywQi0unzJt/5ZS9c+wbr9c+1evfC3x0vi/QBBdyD+17JQtwDwZV6CQfXv7+mRTLmzttTsJ9OvYhJbzqUZW/zwQeQexFeHE6r8MfHKTQPuaE7kJ4W4hPY/XofQjjoDQB9Y0Vl+H/ABBp/ibSIdS06YSRSAbkyN0TYBKsOxGR/Poa1KACiiigAooooAKKKKACiiigAooooAKKKKACiiigAooooAKKKKACiiigAooooAKKKKACiiigAooooAKKKKACiiigAooooAKKKKACiiigAoorO1jXtK8P2n2rVr+C0i5wZGwWx2UdWPsAaANGorm5t7O3e4up44IEGXklcKqj3J4FeMeJvj1Gu+38N2G89BdXYwPqqDn8yPpXkOueJda8SXHn6vqM90wOVV2wif7qjgfgKB2PfPEfxu8O6Tvh0pJNVuRxmP5Igf8AfIyfwBB9a8k8RfFfxX4h3xm++w2rceRZZj492zuP549q5iz0a9vcNHEVjP8AG/A/+v8AhW/Z+GLaHDXLtM3p91f8ahzSOHEZjh6GkpXfZanKwwTXMm2KN5HPZRmtq08L3MuGuZFhX+6Pmb/CuqihigQJFGqKOyjAp9ZOq+h4mIzyrPSkuVfezNtdCsLXBEPmOP4pPm/TpWkBgYHSiis229zyKlapVd6jbYUUUUGQUUUUAFFFFABRRRQAUUUUAFFFFABRRRQAUUUUAFFFFABRRRQAUUUUAFFFFABRRRQAUUUUAFFFFABRRRQAUUUUAFFFFABRRRQAUUUUAFFFFABRRRQAUUUUAFFFFABRRRQBWudPtLwfv4Ec/wB7GD+fWsS78KqctaTlT/ck5H5iukopqTWx10MbXofw5aduh5/d6ZeWWTNAwX++OV/MVe0LxZrvhqXfpOpz2y5yYg26Nvqhyp+uK7Ks270Kxu8kxeU5/ij4/TpWqq9z2sPnqelaPzX+R2/h34+AlIfEem47G5s/5lCfzIP4V6xofifRPEkHm6RqUF0AMsith1/3lPI/EV8o3nhq7gy0BE6e3DflWXFLdWF0ssMk1tcxHKuhKOh9iORWqknse1RxFKur05XPtmivm7wz8bfEGkbINWRNVtRxukOyYD/fHX8QSfWvZPDHxI8NeKtkVneiC8b/AJdbn5JM+g7N+BNM1OtooooAKKKKACiiigAooooAKKKKACiiigAooooAKKKKACiiigAooooAKKKKACiiigAooooAKKKKACiiigAooooAKKKKACiiigAooooAKKKKACiiigAooooAKKKKACiiigAooooAKKKKACiiigAooooARlDKVYAgjBB715J4m8E6h4P1KbxL4Ni32r/NfaSM7WHrGB6cnHUduCVr1yigDzfw74l0/wATaf8AarGT5l4lhbG+I+hHvjg962K4X4p6bYeDNUtfFGiXiWOq3EhWWxC5S6XqzEDp2z2JwRhuTq+FfFlt4t0iSWJPKuoQFuIWGQpOeQe4ODTCxvG5+b5VyvqT1p8coc4xg1VpVJDrgZO4CgRdrD8ZXw07wdq1wSQfs7RqR1DP8gP5sK3K8++L1/8AZ/C9vZrJte6uBuX+8igk/wDj2ygDkvgvp32/4j2sp5WzhkuGH4bB+rg/hX09XiP7PumkR61qrJwTHbRt9Msw/VK9upFMKKKKBBRRRQAUUUUAFFFFABRRRQAUUUUAFFFFACUUUUAFFFFABRRRQAUUUUAFFFFABRRRQAUUUUAFFFFABRRRQBDdjNu1ZTVsTDMMg9RWOwwcUARN1pvanN1ptKwEZbFNPJpzCm0ixjdaaaceaa1ADCODUdSHoaj7UDsJmk7UUdqVgsN7U2ndqbSAD0plPPSmUAHam07tTaADtTad2ptAEVyN1rMPVGH6VwB6ivQJ/wDj3l/3D/KvPmOMVxYn4kduF2Yy6/49n/3T/KuV03/XP/vGupum/wBGk/3T/KuW07/WOf8AaNc8dmbs34T8tTjiq8PCg1OPWoLH0DgUm6loAu6Of+Jrbn1OP0rr5ZVhjMj/AHR3FcfpPGqW2em7+ldjJ5JQQzBWR+qE9RXo4Z2jc4sRG80hDKm8RFgJCMhCcHFUrsjzAVO4Y4I71y17rkmk6rEpjhujFH5RkEm4MoOVbPZh0NT6NqD6izSJM8jkjzI2YAITnhR7Y/GuXMH7SlypanRHBShHnexslzjpTPMPpUjRMOxqvdTpZxl5gcBsADqa8T2U+xm5xjuyOS7jV2RpVVh1BOOKz7rWY48i3G7HVm6f/XrNnle7u2YR7nY/KuMmr1vo1ys0TSQlkZs7fTHNd0MNGPvNN+R58sRUqu0FZdySziluSbi7O5W4VT0xUsmm2rtnYfoDijVdRttIiR7jjd9xFOSR9O1UrDxPZ3l4tsYZYmbAVnxgk1Nqyd4po7qeFvDa5JLoNtNgOpKg5AJzitCK2EESxoBsXoDVySN413bSR6035gAxxj61jUnWnpMIxhHZEQTPUU9Y9vYUEnrSeYfSsrS7FXY/oKWNcyAfjTVy44qeKGQSglcDHBrbC05SqK2pM2uXU5zWftZ8WWhWAEAjysH7yg5P0rsUOWJYeh/GucuItQm8QQXEUJFpbHblzgnPUiujV9qjA69a+rqzTUUjyqUGpSbOF8RPv8RXB7DA/T/69Z2auaud+u3pz/Hj8sVRboRXi1fjZ7EPhRs+Gxu1J/aM/wCFdSJPlxj2rmPC4/0q4f8A2QP1rokH3jnvXNNmdTWQ8jvmg8jpTGJwcUqA7eTUECgYFJS5pKYC5zSgY702lzVAL+NRSjjlSw/2TT80yU5AwxHstFtLAQDaGGYfoSeaVtu4EhQM85oCbTlVZieu84pvAf50jH6mlZblDt4+ZkZVB9BUTMT/AMtCfwpVblgJWPttpMZYYMmfekLzPZdE/wCQBp3/AF6xf+gir9UdF/5AWn5/59o//QRV6voYfCjje4UUUVQgooooAKKKKACiiigD5Y+L/wDyVLWf+2H/AKIjrh67j4v/APJUtZ/7Yf8AoiOuHoKCiiigAooooA3PBf8AyPXh7/sJ23/o1a+w6+PPBf8AyPXh7/sJ23/o1a+w6BMKKKKBBRRRQAUUUUAeT/GqYwnQuDg+fnH/AGzryWe685hkEAetep/HL/mA/wDbx/7TryHPpVrYyluWDKWHHH0q7pFul5qEdvJL5aseWP8AKsxW61JHIySKynDA5BHrTYk2me06TptpplqI7UAA9W7mtIAEVzHhfWBqGnIHYGVeG+tdMh4/CsmrHQndXGMMVGeTU7Lx71Xf5cZ6mhMY9WAHv6U8LuGW49qhRedx61OGxzQA4LijFJv9aUMD3FNEsctPBqPI/vCk3Be+aBF2J8c9qtrJkbMZY9KyxMEXnkntWjZME+ZnUv39KpCZla14LsdUjZ2jUSn+KvN9a8BX+nsz26+bH6d69tEqbeXUZqldTKqOdytgEgVVyWj5wlhkimaJ0KupwQe1CxnuM+4q7rbyDWruSQcNISBis83JYYUgD0oKjbqTgIPSrVlaSX9wsEA+Y+vQVk8ls5rZ0bVf7KufMZA6MMN6ikzZK6uiG+sZ7OZo5OCKt6fIq23zIrY6nvW7eCDUwtxGdyFazTaRwowXlT1zUszTd7kExgmXCDaT3NUpYGgyNwI7EVYMSANt6GqzlnQKTwOKErl81kIsxTipxKki4OR7ioZoQu0rzxVbeQcUPQqNpo0F58pI2AO/LMT2p2rSojNGhDDuw4qrEYCWMisTt+UqcYNRoxJIc5Uf3h3q1JpE+zTemhWitZtwYZx1ABqy0U6rkfePTmrYnidUXcg2c/U1HCgMoDuNoOQTWfOupfLK9kiuunXbclTk9STVQF4y6lssDit69vY4LRvLYM54GO1YsTsWZnCsCOcDkUJ3ehfKo2T3HwI5G7d+tTSy/KME7lOetMSNs7ozuU9Kke3kYHjk1V7ibS0NWO6K26NuZs+9WIrh3zyw/Gs22dooFjZGJX2qcXBHAjf8qLozNDzn/vn86POc9XJ/GqAuSTjy3/KnC4J/5Zv+VF0GheWdx/GfzpskjtG/7xuRjGaqfaCOkb/lQLhuf3THj0xRcGrjbC+mWDa0rEZxyar3NwVcvGzBj15psUEyx42EfMT1pJbeR15XFZy1HFJbld7uRWUtIx/GrcUzyocseRVQ2cjHJWrMVvIq4ArOzuaNq1kK1u+PvdfU1NFZwqQd4DjnNMZJduT2p0KMFJK5z61vdW0ObksyaGRUmuQDnDcEd6ctyzsAVwPWq8MLxyOcHDc4qchyMAUKRqkrE+/tmmlsdCKgZJT2pPLlPQGpckMn3Z6mms/bNQmKb0ppgm9DRcCvqTYNuQTkSDHNRyeUdRiaZSRtzzzzU0tjJNt3A/KcioZdMkLByW3dM5pxdmZ1IuSsivMwGoFrcD7uSMVdikBH73kgUkekFJd3zE47mp105gxKr1pynqOEXFWKksilCkSnJ/DFQwGVOHkHXoa0TprHqtIbBsj5F49ahyLsZ8rqzFQo3Y61jmOOaKVHUu5lwoHXJropbB2PKrWNqEbWTpMFBZCGC+vNNMlrQpvotxFnfA67Pve1VxbruI2Ma17vxDPJaOwWMNMu1+OmaxnnkYfKG49KZCLFus0cgIjCLnrXXWrFolbrmuMjkmdejHFdXp7F7dDuIOOlTIuJrITgcVKuT6VAikjljUmzj7xqEUThcc0UxY89WNL5eOhNMBGz7VHnB5qQx+5pjQgc5NBLIyM9KYynjjvUpiBHU/gcVGYh6t+ZoEQFdsvsfapQuTjFI8Xy5yeKmWNSF69KAJI09BirCqaiWJTwc/nUywIPX86llJi4pCCPT86UxIOg/WmmJf7v60BcX6/zqjqsscdhL5o+UjAq20Skciua19p/tISIgqF+7TSJkc28bxSeYmSp5yKVrwSLjOD6U9t0TZUDn7yH+lNe3WUeYEMZ9xnNaGZHuDD2qePEagnknpUHlyKeEyPXNOMFwQSvJPQelAFuOIzSqAcsSOK7VMRxIuegAxWHoFgFBmkG4gYGa3WUY9xUMpEU9ykMLMx7VxGtam0rlc/LWr4hunh3JkjjOa4qeUy9STVRRMnY9V/Z/ff8QL8/9QuT/wBGxV9I181/s9jHj2+/7Bcn/o2KvpSqEgooooGFFFFABRRRQAUUUUAFFFFABRRRQAUUUUAFFFFABRRRQBHPEJ7eSFvuyKVP0IxXD+CPhZo/hER3cwF/qo5+0yL8sZ/6Zr2+vX6ZxXeUUAFFFFAGfrejWfiDRrrSr+Pfb3CbWx1U9mHuDgj3FfL0kerfDDxy0UqlngOD1VbmE9x7HHvgj2r6xriviP4Di8baMiwGOLU7Y5t5n4BB+8jY7H9CPrQBTs7221bTrfUrJ98E6B1I7ex9CDkH3FZ3ifw1aeLNL+zT/JdQgtbzAD5GI7+qnjI9q8r8H+KrzwZrraTqgkhsRI0dzCwyYZOhf8COQO3YmvbDgbZYmDIwyrA5BFMNjxXwN4rv/h34ult9RSRbWR/KvoDyV54cepGc+4J9Qa+oIJ4bq3juLeRJYZVDo6HIZSMgg+leI/Efwd/bth/a+nQ51G3X94i9Zox2x3Ydu5HHPFV/gx4/+yTp4W1Sb9xK3+gysfuOf+WZ9j29+O4whnvVFFFAgooooAKKKKACiiigAooooAKKKKACiiigAooooAKKKKACiiigAooooAKKKKACiiigAooooAKKKKACiiigAooooAKKKzNc8RaR4bs/tWr38NrEc7Q5+Z/ZVHLH6CgDTrJ17xNo3hm1+0avfxWykfKrHLv/ALqjk/gK8X8V/HW+uy9t4btvscPT7VOA0p+i/dX8c/hXlM0+oa1qJkmkub69mbGWLSSOfTuTSbSV2Ox6v4o+O99dF7fw3aizh6fabhQ0p9wv3V/Hd+FeUXl9qGtX/n3lxcXt3IcbpGLufQD/AArvfDvwh1TUAk+sSjT4Dg+UAGlYfTov45PtXq+g+EdE8NxgadZIsuMNcP8ANI3r8x6fQYHtXz2P4lwmGvGn78vLb7/8rm8KEpb6Hzjqeg6posds+pWUtqLlS0QkGCQOuR1B5HBweav+GFtZZZUlhRp1wyMwzx7fT+te1fEvw/8A274RnaJN11Zf6RFjqQB8y/iuePUCvn6wumsr6K4HRW+Yeo711ZRmX9o4ZzatJOzS/D8P1OTMcNKdKVOL1a0PQqKRGV0V1IKsMgjuKWuw/PwooooEFFFFABRRRQAUUUUAFFFFABRRRQAUUUUAFFFFABRRRQAUUUUAFFFFABRRRQAUUUUAFFFFABRRRQAUUUUAFFFFABRRRQAUUUUAFFFFABRRRQAUUUUAFFFFABRRRQAUUUUAFFFFABRRRQAUUUUAFFFFABUFzZW14m24hVx2JHI+hqeigqMpRfNF2ZzN74WIy9nLn/pnJ/Q1gXFrPaSbJ4mjb3HX6etei0yWGOeMxyoroeoYZFaRqtbnsYbOq1PSr7y/Ep+F/i14l8NlIZbj+0rJePIumJYD/ZfqPxyPava/CnxW8N+KPLgM/wDZ9+2B9muiBuPor9G+nB9q8CvvC8b5eyfy2/uOcj8+ornbqxubJ9txEyeh7H6GtozUtj6DDY6hifgevbqfa9FfK/hT4qeJPC/lwC4+32C4H2a6JbaPRW6r9OR7V7p4T+J/h3xYUgiuDZ37f8utyQrMf9k9G/Dn2qjqO0ooooAKKKKACiiigAooooAKKKKACiiigAooooAKKKKACiiigAooooAKKKKACiiigAooooAKKKKACiiigAooooAKKKKACiiigAooooAKKKKACiiigAooooAKKKKACiiigAooooAKKKKACsDxf4t0/wAHaI+o3zFmPyQQL96V8cAeg9T2/SrXiLxDp3hfRptU1Oby4Y+FUctI3ZVHcn/EngGvmTUtR134o+MAwT524iiBPl20QPUn09T1JPToKAEhi1z4n+L5bi4kBd8GWXH7u3iHRVH8h1JyT3Ne16ZpVjoGmx6dp0QjiQfM3G527sx7k1DoWhWfhjSE0+yGW+9LKR80jdyf6DsKsahqNnommy6lqEnlwxjPqSewA7k0wZOzQxyxQy3Ecc02fLjZgGfHJwO+KsRwhDuJ3N+QFeCvd6/8RvGsH2CNkudw+zqjELaoDncWHTHUt69Owr0zw54suo9QPhzxRCbPW4jsVnGFufQg9Mn24Pb0oCx2deL/ABivzNr9jYgqUt7cvx1DOeQfwVfzr2ivnHxndvq3jjU5ETcxuDAirzu2YQY+u39aAR9AfBvTP7O+HFk7IUkvJJLlwe+TtU/iqqa76qWj6emk6LY6dH9y1t0hB9dqgf0q7SAKKKKACiiigAooooAKKKKACiiigAooooAKKKKAEooooAKKKKACiiigAooooAKKKKACiiigAooooAKKKKACiiigBGG5GHqMVjP1JrarHkXBPscUAV2602nuKZQAxuRTD0p7cCmHpUljKaad2pvagBhPBqPtTyMcU0rx1oGMo7UuKTtQA3tTad2ptSAHpTKXdSUAHam07tTaACkxS0dqQEM//HvJ/un+VeeN94e1eiTf6iT/AHT/ACrzt+GrjxG6O3C7Mjuz/osn+6f5Vy+mn53/AN41013/AMesn+4f5VzGmcu3+8a547M3Z0EP3BU44FQxD5BUw5FQWA60/vTB1p/egC3peP7Tts9N39K6m/tLe+hVp2kMaDko2FI9D7VxqOI3BYMVwQdpweRjitHRtVttG0xLNYriVUJJaRwS2T712YepGMWmcdVVPaKUVoZOoaBc3Ng+pJFa20KL8kEGfmGf51Z8NaX9ivJLiRme9gVgbdEwOgA5PXithvE1o0BhazmMZUqVyvSo08UWcSqptbkkLsz8uSO3etL073udM8XWlSdNokfXLpJ1jfTZELnau5sZP5UP4dNy7Tzzuksh3YXovtz1/SopvE+nzMjSWl2djbh8g/xp7eMbDj/Rb3/v2P8AGhOMn70jy/YT+1c07XT7exjCxIAf4mxyafLIkSNJJJ5aKMsxbAFYx8X6eette4/65j/Gqt5r+l6haSWtxbXxjkXa2IwP61rzwSsrDjSt0Zw+vXzalrlzOWDIrbEwcjaPSk0rTJtQvkhghaQKwMhH8Az1zXSyxeF5oo0fT7gFAAGRdrH681e03UtD0lHWztLpN/3mKgk/jmstL3uew8So0uSEdTo3hd8RDARAMe3FRNZj+Fjn+dZ//CVWAHEN17/IOf1pv/CVWJI/dXP/AHwP8aidChN3bPL/AHvYutEyHBFN2c8EVX/4SjT+8NyfrGP8aZN4k0yQfLFcL6/uhz+tcFbBLenL5GsZS6oubMk56e1TRSKkWCV69GrHPiDTSMeXdf8Afsf40HX9MLA+VdcesYP9aihhqsKid9Alqtjd37sEYP15qVcnjHA657VgjxLpw4AuP+/f/wBesu2vbaDXrjUmvrt0lXAhMfyr+tez7SPc5nCd9ihevv1O8f1laq+7nOKWWTfPNIPuu5YevNRk8GvPm7ybO+KtFI6Hwx/qrt/cD+tb68x4rD8MofsFw3q+P0rdVflArllvqYTfvCgAdTTjjBxWL4l1lNE0sXLxtJucRhVOOveuQg+IMDSKJIJolz1EgbH6V1UML7aHMmYSqODs0ejDmjPOKw9P1mHUIw9tdlwRyCcEVoxzSlgCe/pWjy+ouovbxLmDSVA9wkefMlRfqwFNScSLuVgR6jms/qk+6GqqexZPSmum4FSMH0z1qjcX6w993407T7lrrzJC2RnaPalUockOa4Rqtu1iyUbZt2KR700RgL0CkVL2phJPJNctza5GFAOR1p+frRjI4psjpDE0sjhY0GWYnpVRpyk7IhztuewaN/yA9P8A+vaP/wBBFXqz9CkSXw/pskbBke1iZSO4KCtCvfirRSOZhRRRVAFFFFABRRRQAUUUUAfLHxf/AOSpaz/2w/8AREdcPXcfF/8A5KlrP/bD/wBER1w9BQUUUUAFFFFAG54L/wCR68Pf9hO2/wDRq19h18eeC/8AkevD3/YTtv8A0atfYdAmFFFFAgooooAKKKKAPH/jp/zAf+3j/wBp15BkV678djj+wP8At4/9pV48DnvVrYzluSgg0oOO9RZx0pwPrTJNrQNVfTr9SGwjYBFeuWc63FujK5ORXhanByGwa77wbrvmRi1lb51+770miotnfEEcZOT0pqwfMSzEn0qSLDjd6inkYNZm1yFohn7xpypjuadjNKBigBpTPc0bB60pOKM8UxMTYKRtsSknk9gKVpAgyfypiBt+9uvb2oESRIR8z9T09qsKE44qAHPWnhqpCLq7AOlQXIVl6CmiQkYpkj/LTEchrvhqG/d5oQqyHqh6GuF1Dw/PaSFfLKn06j869YmPWsy5CupV1DA1LYzyB0kjfDqVIp6ycYLdeOK7TVdFhbPlgZPauYm01YWw25WHancuMpR2GWV5dQyiO3kxGOoNbqX6SMI5gMmsSBPJDBMnPtUqRuWyF5z1NJjvfU05oBk7M8+lZ0sYicL5gNW7i6+z25DMAxFY8NvLcKZ5SywA/M9axjZXZnKV9EWGvFClcZA6EmqpfdzUlzDZqgNq7M3fNVj8o5rT2akrmSqyg7EwbBBPIFNumZogU59ahEgP1qTcUUsc49K5rO51qfMUi7H7uR35qRbmdcAc4phBZiw6GkUM0m0HFVyoycpJ6MtRm5nBQDPrV6OGOCMDcxlY8gdqqwJJHJxIG9avW0vnTjaOV60rWZpfmjd7mxZ6eI4lUDrzV4aeD/DT9P3uvz1qKuDUaoDKFjjsaX7JtGcGtkR57USRYXbjluBSAxY7MkluakFmewNbiWoChcdKX7L7UtQMMWZ7g0v2Mk9DW6toc0ptSKNSkzA+wc520Gxz/DW8LUmnixJ74phc59bD2pwscdq3/sB/vCkNiQOtJoLnPS2fyYx1qVbFQB8vatc2ubhV9Bk1N9kxTQmYYs1B+7ThaL/draNsB1zTDCBQNMyfsqj+Gj7Mv92tMximFBUsZn/Zl9KDbj+6KuMMdKjYGlqBVNuB2qKaEfIMdWFXSDioZBudAfXNGoDBCoPSgxgdqm/Cg80AQFBUTxAc1aYcVE3I6UwKciDk4rmPEyAWYOAD611jc5zVK80BtWtNvmqqlv0ppCbOOkuYj4cEZt4AxIGVTB+uaoRTA4AXIPpXdnwlZ7RErN5Xow5zWdH4LniOFuoxz02nitLGV0cq0rqSFRgK6XSHY2i5qd/CdyqEm5j45+7VTSMqjoTkq2Dioki4u5uxn5RU6jPWoYelWVFRsWPVeKXFKBxS4oAbikYcU8ikxTJZFimsoFSsOKbQIhYfKeKIBge9SMO1RqNs+OxoAsr0qZeaiTk+wqK81C3sIt8z4z0XuanqMt4xz1pjttXJwBjPvWedVDx5QqMjI5zWRfX1wJo50fdsOdoqkhXN5LpJkDBWQc43jBNZs0drMI0JGZAQrsec1m6l4hjS0EkJzJnlDXP3Ou3dxIhVAojOUGO5ppCbLeplLSbY0kcqHOCp7jrWeT5i4WZkHoTULWPymeeQ8/MTSRwtJGHTLD6VRBI0ciDIuGPsBVm0eUODlj9RVUT7OGk2j0NSpeKgxHudzwKQ7Ha6QpW05HO41fNZWgNMbA+fgHOQK1iOKllLYo3+mw6jGUkBB9VrmbvwSUQvBdMx/uMtdmBz0pdgPUUXBq4z4DWU9n8Qb9ZkxjTJBn/trFX0XXkXwwCDxddfIA/2J/mx23pXrtWtiWrBRRRTEFFFFABRRRQAUUUUAFFFFABRRRQAUUUUAFFFFABRRRQAUUUUAFFFFABRRRQB5B8Zfh+dTtW8TaXFm8gT/TIlHMsY/jH+0o6+o+nPMfDDxiJI18OalMd3Szkc9v8Annn+X5egr6GIyMGvmz4reA5PCesrrWlK0emXMu5fL4+zS9dox0HcenI7DIM9ZBMMmD0/nXkHxK8G/wBlXR13TY2FnO+ZlXpDIe49FJ/I8dwK7nwN4sj8V6R5dw6jVLYATLjG8dnA9D3x0P1FdHJFDdW8tndRiSCVSjo3Qg8EUxbFX4UfEEeKtL/szUZB/bFonzEn/j4jHAf6jofz74Ho9fJ/iDR9R+Hfiu3u9PnkVFfzbK47kDqrdiRnBHQg++K+jPBHjGz8aaBHf2+I7lMJdW+eYn/+JPUH+oICA6SiiigAooooAKKKKACiiigAooooAKKKKACiiigAooooAKKKKACiiigAooooAKKKKACiiigAooooAKKKCQASTgCgAqrqGo2WlWUl5qF1FbW0Y+aSVgoH/wBf2rznxl8aNI0PfaaIE1S+HBcN+4jPuw+99Bx7ivCPEHijWfFF79q1e9knYE7E6JGPRVHA/me+aB2PWPF/x1H7y08Kweo+3XCfqiH+bflXjl7f6jruom4vbi4vbyU43Oxdj6Af0ArqPC/wz1rxCEuJ1+wWLciWZfmcf7KdT9Tgema9l8OeC9F8MRg2NqGucYa5l+aQ/j2HsMV4GY8Q4XB3hF88+y2+b/4dm9OhKXkjyrw18JNV1QJcau5062PPlkZmYfTov48+1eu6F4W0fw5Ds02ySNyMNM3zSP8AVjz+HStiivhcfnOLxztUlaPZbf8AB+Z1wpRhsFFFFeWaBXzR458P/wDCOeK7u0RdttIfOt+OPLboPwOR+FfS9eefF3w//aXhxNUhTNxp5y2ByYm4b8jg+wzX0HDeO+rYxQk/dnp8+n46fMxrw5o37HnPhq9+0WBgY/PCcfVT0/wrarg9HvfsOpRyMcRt8j/Q9/613lfolSNmfn2bYb2OIcltLX/MKKKKg8sKKKKACiiigAooooAKKKKACiiigAooooAKKKKACiiigAooooAKKKKACiiigAooooAKKKKACiiigAooooAKKKKACiiigAooooAKKKKACiiigAooooAKKKKACiiigAooooAKKKKACiiigAooooAKKKKACiiigAooooAKbJGk0ZSRFdD1VhkGnUUDTad0c9feF43y9k/lt/zzY5H4HtXN3NpPZyeXcRMjds9D9D3r0Wo5oIriIxzRq6HswrSNRrc9jC5zWpe7V95fiM8I/GDX/Dnl218x1TT1wPLnb94g/wBl+v4HI44xXvHhbxzoPi+Ddpl2PtAGXtZfllT/AID3HPUZHvXzPqHhgjMli2e/lOf5H/GsJWutPu1dGlt7mJsqykoyH1BHIraMlLY+jw+Lo4lXpv5dT7YorwHwb8cbyy8uy8TxtdwfdF5GB5q/7w6MPcYP1Ne4aTrOna7YJe6XeRXVu3R4z0PoR1B9jzVHQXqKKKACiiigAooooAKKKKACiiigAooooAKKKKACiiigAooooAKKKKACiiigAooooAKKKKACiiigAooooAKKKKACiiigAooooAKKKKACiiigAooooAKKKKACiiigAqvfX1rplhPfXsyw20CF5JH6KBT7m5hs7aW5uZUigiQvJI5wqqBkkn0r5p+I3xBu/HGqrpmlCb+ykkCwwqp3XL5wGI6/Qf16AFbxx4uuviN4oht7KCUWqHyrKDksSTy7D1Pf0AHoc+o+GfDVp4S0oWsGJLqTDTzkcu3+A7D/ABNZngbwXF4Wsvtl4FfVJ1w/QiIf3Af5n/J6xfmJkkICDkk9BTBkNzc22n2Ut/fzLDbRLud3PA/x9h1JrxHxBruq/EPxHBY6dbytEX2WlovU/wC23bOOSegH4k2PGvim98X61HpemxytZrIEghj+YzvnG7jr7Dt+de1fDb4dweDNO+0XQjl1i4X99KORGv8AzzU+nqe5+gpBsXvAPgSz8E6P5S7ZtRmANzc46n+6voo/Xr9LHjPwPpnjTTPIu18q7jGbe7RRviPp7r6j+R5rpqKAPDIvFuqeDGuNE8YRMbu3iZ7S8XLLdAD5RnHJPTd+eDyfPPhzph1j4h6NbtkqLgTucZ4jBfn67cfjX074n8L6Z4s0h9P1OHcpyY5V4eJv7ynsf0PevO/hp8ONR8I+OtTnvgJbaK22Wtwo+WUO3X2YBMEdt3cYJBnrtFFFAgooooAKKKKACiiigAooooAKKKKACiiigAooooASiiigAoo7j3ooAKKKKACiiigAooooAKKKKACiiigAooooAKKKKACsu6GJ2HpWpWZecXDD8aAKj1HUjDNRnigBrVGwxUh60x6ksjpp4p1NNADG60h6GhjzTS3BoGNzSdqKTNACdqbTu1NqQG7aSl3UlABSYpaO1ADaO1FHagZFLzC/+6a86flvoa9Gl/1T/wC6a86YDcee9cWJ3R3YVaMhu/8Aj0l9lI/SuZ0ziRx/tV015/x5TH/ZP8q5nTf9bJ/vZrnjszVnQQnKYqUHHFQQtgVMOamxrYd0pd/tTc0lILDi+TnFMZ+egoLY7UxjkE0Ejtx9aa7E9Tmo91B5PWmAbv8AZH5UhIPpSMcVGTigT1HcegpCeO1MzS7qBBupc8f/AFqZmkzQA7f7UmabmjNArD80maZmlzQMdxR+NR7qXNADjnHU0melGeKbmgiwuSc9Pypp4NLmmOaAOq8OZXSR/tux/pW0Pu9elZGhjbpVv7hj+tae7jFYPc5pbs5Tx6YmtrOGUFk8zdt7HHrXFypZyxqgt449vQomDXXePZJfNs1jQNwxOWA/nXHD7Qevlj6uK+iy+K9gro4KsnzaD7Z0seY3lPOeW/lV2XxJKv7nfJIRzgMf1NZjrLg/NFn08wZqxo9tFLBI2xnkjlZpdvLBccEL/EPauirNQWiJpwcmaFnrEc08a3UMkIcja5+YV0zuPsm+HUE4X/VnjNcHfTLa24Rl2yAfK2MEgf7OOKuWGpW9yyxvIBIfu5PU9hXPFxqJ86sOUXB6Gw91EZCHmXd6DNdR4dGLBuc5fOa5yKztyNxExc9dpArqNEjCWPAfBbOHOcV49eKTaR2Jqy01NM9KYenPSlLY7U3diuMLmfrF4bLTXcHbIQVQA85rzG+u9RuoXZ7iZ1kbL5myOPbNdL4o1IvrAgSQqtsPl/3j1rn43mQubcEljlmB617eXQjbXcxrxlCKm9j6p8FgjwL4eB6/2Zbf+ilrcrH8JFj4M0It946fb5+vlrWxXU9GZrYKKKKQwooooAKKKKACiiigD5Y+L/8AyVLWf+2H/oiOuHruPi//AMlS1n/th/6Ijrh6CgooooAKKKKANzwX/wAj14e/7Cdt/wCjVr7Dr488F/8AI9eHv+wnbf8Ao1a+w6BMKKKKBBRRRQAUUUUAeOfHccaAew+0f+0q8cB9K+j/AIi6dbalb2UNymR+8Cn0+7Xg+u6FPo05BUmDPymqTWxDRlA4ozTN3NLmqJH8H8Kt2F41ndxyqxBDZqgTjpSgnOc0+gtUz3LQNTjv7RGVsgj9a1yc15B4R1s2N6lvK/7tjwT2NeswTLNCHHesmjVO5LSE4pN1BNJFoXr1pjuqKWPOO1DNgenuaiXMnzMMAdBTEwVS7b249BU2T+NNAIozQIdmlU1GWxQGppgTbsVHJJxTSeKic8U7iInIJNZtzJsQ1ckbB61nXCmUGT+H0qWNIzJWLEs3X0rLuE3scitGbOeOaqshNBaRnmIDtUbYjVnbhV61fMRc4H3u1UL6zuJRsRfk7nNVGzYnezsZMIbU9SVB9wnnPYVra3LFbactnFtDPwAOwqPTrKS0n3tH8pGOKg1DTbm6uWlUYHqT2rabV7IyjF2uzMkljSJYIhwnU+pqq7tI30pzxmOUoRyDSEYYKvU1voomNrsdbQNJLnBxWlLBlCoHardnabIhuHzEVbFrnmuJtXOuOxzDI0JIKEj2qJYZJXyqED3rrRZKTyuakFinGFx9KXMHKYFtp7jkZBPU1s2On+WwIHNX4rQelXIYNp4FTdlJWLFrBsUVfWOooVOOauKvFIBoXBFNj+edmPReBT538uInHJ4H1p8MWyNR6D86AJV4xUijFRgH0qQZx0pgOFLjNNGR2pwJ9KQDT1qRB703H1p6/lTAdgU1hn2pxwO9MkbahI5pARwje8jepwDUpWmQL5cKqevXmpM56c0ARP0qEipmz3FQtx0FAETVCealYk9qiPB5BqWUhpUU0qKeT7Gmk+xoGMK8VAy5lQfjVhjUWD5/bAWgBAtBGKec47U360AMIyKiYAVO2MVGygjg0AVmUVaswPsgAHUmoHXjNXLNQsAHuaqJEhvU5znHWmk/xA5pyxny5Bk5J4qOGJlRg5Oa1MhsjEx8dxXF2iGG5kTHV2J/Ou3CYiIrk549uqP2G4iokaUy9CeKtp0qpEPcVaQ+4NZFomHSnAZpF5//AF0vA70DFxSMOKXcPUUhYeooJY0imGnkjHUUzIzyR+dMQ0io5cgBh1BqUlfUfnSHaQRkfnQA5WA6Hg965DxaJZLuOSNsrt24rq4ioiwWGV4rLvbKK5JD4HpzS6j6HERXdxbnG5hz0FWRq5UYcBueavz6FOpPkyKy56NVGTS51ODb/iCKq5PLcrXFxBP8yrg+9UieMg/jWkdPYnmJh+Ip62LDjyM/U0XBU9SjK7XFl5WDuquI5IFCvMyg8bV61vLYvtH3EqP+w4mcvJIzk++KLhKNnoY4MSN/qS7esjVatNRSKdR9lj54yozWpHo1qp5jB+rVo2+n2sZGIkAouCRdsLjcAAMKRnkVqBztHAqhtXYNm0EdOatRSrIgYEYPvSYyypqTaDUSso6sPzqTzEA+8v50gOy+GyqPEdwQBn7I3P8AwNK9Sryz4auG8R3ABB/0Ruh/20r1OrjsRLcKKKKoQUUUUAFFFFABRRRQAUUUUAFFFFABRRRQAUUUUAFFFFABRRRQAUUUUAFFFFABVPVdLs9a0u406/hWa1uEKSIfT1HoQeQexFXKKAPlLXtH1f4YeM1MTkqh8y2nI+WeLuD/ACI7dfQ17Jous2niXR4dSsiMMMSR5yY3HVT7j9Rg103jXwhZ+M/D8mn3GEnX57afHMUnY/Q9CPT3xXznoWran8OfFk9pqEDqqsIry3z1HZl7EjOQe4Pvmge57NrOj2niTR5tMvQMMMxyYyY3HRh7j9Rkd68a0jU9a+F3jMmRCdh2zxZ+S5iJ6g/qD2I57ivb4Li3vrSG+spVlt5lDo69CP8APasPxj4Ug8XaRsUrHqEALW8p6E91b/ZP6Hn2LEmemaLrNl4g0i31TT5fMtp13Ke4PcEdiDwav18wfD7xtefD/wAQS6fqSSDTpJdl3AeTC443qPUd8dQPYV9NwTw3VvHcW8iSwyqHR0OQykZBB9KQElFFFABRRRQAUUUUAFFFFABRRRQAUUUUAFFFFABRRRQAUUUUAFFFFABRRRQAUUUUAFFR3FxDaW8lxcTRwwxrueSRgqqPUk9K8V8b/G8KZLDwoAT91tQkXj/tmp/mfy70AeleK/HOh+D7bfqVzm4YZjtYvmlf8Ow9zgV89+M/ihrni4vb7/sOmHgWkLH5h/tt1b6cD2rkydQ1vUsk3F9fXDdSTJJIf5mvVPCfwhA2XniRsnqLKJun++w/kPz7VwY7MsPgYc1aXour+X9I0hTlN6Hnnh3wlq/ie48vT7YmIHD3Enyxp9T6+wya9o8LfDPR/DwS4uFF/fjnzZV+RD/sr0H1OT9K7G2toLO3S3toY4YYxhI41Cqo9gKlr4DMuIcTjLwh7kOy3fq/0O2nQjHV6sKKKK8A2CiiigAooooAKjngiureW3nQPFKhR1PRlIwRUlFCbTugPlnxFo0mgeIL3TJMnyJCEY/xIeVP4giul0K9+2aYm45kj+Rvw6H8q6r4zeH/ADbW016FPmi/0e4wP4ScqfwOR/wIV5n4dvfsuoiNjiOf5D9e3+H41+sZbjFjsHGt12fqt/8AM+bznCe0ou28dUdpRRRXSfEBRRRQAUUUUAFFFFABRRRQAUUUUAFFFFABRRRQAUUUUAFFFFABRRRQAUUUUAFFFFABRRRQAUUUUAFFFFABRRRQAUUUUAFFFFABRRRQAUUUUAFFFFABRRRQAUUUUAFFFFABRRRQAUUUUAFFFFABRRRQAUUUUAFFFFABRRRQAUUUUAFVrywtr6PZcRhvRuhH0NWaKNioTlB80XZnG6j4duLTMkGZ4vYfMPqO/wCFRaF4i1bw1fi80m9ktpeNwU5Vx6MvRh9a7esvUdCtr/LqPKnP8ajg/UVtGr3PoMHnTXuYj7/80eseCvjNpevGOy1sR6bqBwocn9xKfYn7p9j+Zr1AHIyK+K77TrnT5Ns6YB+645U/jXZ+CfitrPhLy7S4LahpYwPs8r/NEP8Apm3b6Hj6da2TufQQnGceaDuj6horE8NeLNH8W2H2vSboSbQPMhbiSInsy9vr0OOCa26CgooooAKKKKACiiigAooooAKKKKACiiigAooooAKKKKACiiigAooooAKKKKACiiigAooooAKKKKACiiigAooooAKKKKACiiigAooooAKKKKACmSyxwQvLK6xxopZ3c4CgdST2FK7pHG0kjKqKCWZjgADuTXzp8UfiZL4lun0PRZWGko215Ezm6b/4kHoO/X0wAR/E74kz+Lb06Lozyf2QjhfkB3Xb54JHXbnoO/U9gOk8BeB4/Dduup6iofVJV+Veot1PYf7XqfwHfMHw/wDAqaJbpq+qxZ1FxmKJv+WAP/sx/Tp613ShpnyelMGxVVpnyeleRfEPx6NRZ9E0aQ/Y1O2edD/rj/dX/Z9+/wBOtn4jePRKJdB0eUiIEpdTocb+xRfb1Pfp0zno/hL8MPIEHiXXYCJ8h7K1cY2ekjD19B269cYQI0/hF8OptAgGvavGU1CZCILd1GYEPUnuHI7cYHB5OB6vRRQAUUUUAFFFFABRRRQAUUUUAFFFFABRRRQAUUUUAFFFFABRRRQAUUUUAJUU9wluhZsn2FS1R1FgYyvGCKAMa08Vqbl7eeCTO47W9q6CG7ScAor8+orz1z5epbsDrxXY6VOCq5x0qrCua+fajcPelBBGRRUjE3D1pcj1oowPSgBNy+o/OjNIUUjG0flTfIQjGKAJAc0VXa3A+6zj8ajMT4OJHzVWFctb19aTzR6GqRjmx/rXqJvtAH+sJ/CiwXNHz4/X9KPtEX979KyTJcDuD+FNaa4H8KUWGbImjbo4pfNT++PzrANzcL/ywU/jimG9lB2tBjPHBzRYDoHniRdzSIB6lqyrm4imuW8uRWXA5U5rG1W6aawl2wyFhyAB6VR0RJ0XdJGyA9iOTUgdETioz60gc45FBPFBVhpOaY5p1MbrSsMb2pvanU08UgIm603tTiM0hXjrQMZSYp2KTtQA3tTT0p1IRxUgR0U7b70m2gBKO1FFADaTNLTSDSGNk/1bfQ15rKx8z8a9Kk/1b/Q15nN8sp9ia48Rujuw2zG3LYsJfdT/ACrm9NOJX+tdDdtixkH+yf5Vzunn9631rnjszeS1RvRGpwarQnNT5qSx340Zpv40hbHFFgFY80xm7UjNzTS2aLEhTS2KN3FRtwetADjzUZGe9O3UwtigBMe9H40ZpN1BIEnFN59KXNJz60ALmjNJSbqAHZozTc0ZoAWlzTc0ZoJuOzSU3d7UbvagQFsdqY54NOPNMfoaAOy0vjTrQekfP41eLcVBZIIrOJM5PlrU2Kwe5zPdnK+LdMh1S7tXkkkXy0JwjAd/pXPN4ctiDh7g+xkzXQ+IyF1GL5sYTpms9J3UfKeK7KdWSglchxTMk+G7VMZt2f6uatxaNbK2/wCxopHQhjkD061fFyXGMn8qlRhtOWOap1ZPdkqCRlS2ttG3FhHjuSMmnRskeTHEifRBV51yfvH86hdCOhX6VnzvuPkIxcy9A7ZNdxpAI0uAkncy5OTXEYc8bRzXeWq+XaQp0wgFZ1H7tiiY8moZplggeV+FRSxqXNZ2vBm0O82KSfKzgdfesY/EhNaHmd1dNeXstyX5lOfpzTUaROeGrNe5iQfKWJBOUxgirEDeeuVYL7MwFfWU/Zq1tzzZzquLi3ofXnhE7vBehE9Tp1uf/Ia1s1i+DwR4J0AE5P8AZ1v0/wCua1tVzS3N47BRRRSGFFFFABRRRQAUUUUAfLHxf/5KlrP/AGw/9ER1w9dx8X/+Spaz/wBsP/REdcPQUFFFFABRRRQBueC/+R68Pf8AYTtv/Rq19h18eeC/+R68Pf8AYTtv/Rq19h0CYUUUUCCiiigAooooA5HxwSPsPp+8/wDZa4jULFdRtWglCncOD6V0XxK1VdO1TQI5P9VceerfX93j+dYoIPyjpjFQ73Ho0eSavpkul3rwyD5c/Kfas7PJHpXpHjLTDdWCyxpmSPr9K83PDYPB75raLujOSswpdxpmT7Uuaogkjco+4HkcivWvBV/LqGm4aTJQ7c9zXkOTnNdb4N1saddeTIQschzn0qWrjTPWSjd2NIwKjJYio4LgXEQdGpSPN4J+UfrUWsbJjQGmX5iduelSbT3NLig8UCYhBHemkE9zSk5ooCwgXHc0hHvSnik60DsNIPqajdSeAxqVulQTMTmMde5oCxRmBkYqrHA6moJztTaDVtk29CapTcmgaMyVTk81XYEdzV2RRzTI4xuDMOBSKWoxITFEXOSx/SsDUtVKuYoDhV+83rWrrV80VuYIjiRuCR2Fcc6SXd2trByxPNK2lxOT2R02jm4kBaRiyds1auVEbeWhOTy3tViMJZWyAgYVR+JqsxLEs2NzcmpbvqjaOiszmdWiCXe8LjIpNMszNL5zD5R0rT1C3+07VGA3ardtbrHGFXoK39p7tjB0/euLHDyQCaspCfU0+NMVOgrG/cuxEIPc1KsPqTU6rkdKeq5ouFiNIR6mrEUIHc0KAKnTjtTAdHF7mrCxnHDEDvTUGakdvLiZz0AzQIr+W0tzjcSsXXPrVsRns7Uy1jKxZP3n+ZqsAUwI/KP/AD0anbG/vtUgFOxTAi2N/fagKw/5aNUmKMUgIyrno5oCSdpCKkxTlHvTAi2yg/6w02QOcKZDyanPBHNQAZuOvQUmBJsYHAkakKv/AM9Gp9IaQELIw/5aNURVjn52qd6hPWgdiJkb++1RsjD+NqsGmtzUspFcox/iNIYz/fap8UEUAVTGSDljTQmZDyeBVhl4qJBl3oAQx/7Rpvlf7TVOVzTSMUAQmPH8TH6mmsnHU1K2aYQTQBA0eB1JFW7fiEcHr3qIrxWZfahcW0wSNhj0NVEmRtsBj0+lIayc63tVjCuGGRyKa0usoQPITn6VpcyNRhjoK5i9jA1Ak/381q+brPeFOPQ1n3kN0Zg8qAOTkgelTIqDsxY41qwkS9xUUYx3qwlZGiHrEnp+tO8tPSjtThknmkxjfLX0pDGp7VJijFNCaIjEuOlM8tcn5R+VTtwKiyc0xDNik9B+VIY1HUcd6kxzQOvTNAiFVUXRBUYcZFStbowGFA/Cmzrjy5B/Af0qyO+OnUfSgCobNCPuioJLNAPuitKon6UBqZT2cXdB+VMNnD/zzH5VfcZNMKg0CKP2OPsg/KkNmv8Ad/Sr+zHSkxigaKIs1z939KmFqoA+UflVxFyelP2g8UAVlgXGNo/KmpCkU20qArdOOhrQWMU2eAPHgdeoNAEawoRygpQkRONg/KnwncgPfGD9aeR6AZqWM6z4brGniS4CqAfsjdP99K9Srx34YXQl8d30StlVsH/9GR17FWkdiJLUKKKKokKKKKACiiigAooooAKKKKACiiigAooooAKKKKACiiigAooooAKKKKACiiigAooooAK89+KPw9Txfpf22wRF1m1X92ennp1MZPr3B9eO+a9CooA+Xvh/4zl8N37aPqpZdPkkKkSDBtpM4JOeg9R26+ufZ2UxuGX7p6GuV+MHw3+3RzeJ9Hi/0pF3XsCj/WKP+Wij+8B19QM9RzzPw08b/wCr8ParNlT8tnK56ekZP/oP5egoBm38QfBSeIbRtV06IDU4V+dFH+vUDp/vDse/T0xi/CX4kf2BcpoGszEaZK+IJXPFs5PQ+iEnn0PPTNen/NC/t/OvNfiT4HWdJfEGkxfvPvXcKD73rIB6+vr19cgI+hAcjIorxH4Q/EvPkeGNbn54SxuHPXsImP8A6Cfw9K9uoAKKKKACiiigAooooAKKKKACiiigAooooAKKKKACiiigAooooAKKKQkKCSQAOSTQAtcz4v8AHejeDLPffzeZdOMxWkRBkf3x2X3P6niuF8e/Gi308yab4YaO5uhlXvSN0cf+5/fPv0+teGO+oa5qhdzcX1/cvyTl5JG/maTaSuxpG/4x+IOteM7k/a5fIsVbMVnEfkX0J/vN7n8AKPCfgHVvFTrKi/ZdPz811KvB9kH8R/T3ruvB3wlit/LvvEYWWbhlslOUX/fI+8fYcfWvU0RI41SNVVFGFVRgAegr5DNeKI070sHq/wCbp8u/5ep1U8PfWRieG/CWk+F7by7CDMzDElxJzI/1PYew4rdoor4arWqVpupUd2+rOtJJWQUUUVmMKKKKACiiigAooooAKKKKAKerabBrGk3WnXIzFcRlDxnGehHuDg/hXy1f2VxpepXFlcApPbymNseoOMivrGvFfjJoH2bVLbXIUxHdDypiB0kUcH8VH/jtfV8KY72WIeGk9J7eq/zX5I5sTC8eYz9MvBfafFP/ABEYcejDrVuuT8L3vlXT2jH5ZRuX/eH/ANb+VdZX3E42Z+dZhhvq9eUFtuvQKKKKk4gooooAKKKKACiiigAooooAKKKKACiiigAooooAKKKKACiiigAooooAKKKKACiiigAooooAKKKKACiiigAooooAKKKKACiiigAooooAKKKKACiiigAooooAKKKKACiiigAooooAKKKKACiiigAooooAKKKKACiiigAooooAKKKKACiiigBksUc0ZjlRXQ9VYZFczqXhpk3S2OWXqYj1H0PeuprP1jURp1kXBHnP8sY9/X8KqDaeh3YDEYinVUaL36dDkNN1PUND1FLzT7mW0u4jw6HBHqCO49QeDXvngX4zWOs+Vp3iEx2N+flW56QzH3/uH68e44FfPtvBNe3aQxAvLK2BnufU1Y1LSbvSpvLuY/lP3ZF5Vvoa7VTk486Wh9m6sFNU5Ncz6H2jRXzN4D+LOp+FjHYajvv9JGAEJ/eQD/YJ6j/ZPHpivonRdc03xDpqahpV2lzbvxuXqp9GHUH2NQWaFFFFABRRRQAUUUUAFFFFABRRRQAUUUUAFFFFABRRRQAUUUUAFFFFABRRRQAUUUUAFFFFABRRRQAUUUUAFFFFABRRRQAUUUUAFIzBVLMQABkk9qR3SONpJGVUUEszHAAHcmvnn4n/ABUl12SXRNBmZNLGUmnTg3PqB6J/P6UAJ8Ufii/iCSTQ9DlZdLU7Zpl4NyfQf7H860Ph94CXSoo9a1iH/TmG6CBx/qR2JH97+X16R/D/AOH40xYtb1uL/S+Gt7Zx/qfRmH9/0H8P16eh/NO/t/KmDYDdM/t/KvNfiH4++y+boWjS4kHyXNyh+76op9fU9unXpL8QfH/9niXQ9Flxc8rc3Kn/AFXqqn+96nt069HfCr4WDU/I8Q6/Dmy4e1tHH+u9Hcf3PQfxfTqgSJ/hP8LjcG38Sa9D+54ks7Vx9/uJGHp3A79enX3agDAwKKACiiigAooooAKKKKACiiigAooooAKKKKACiiigAooooAKKKKACiiigAoPSiigBrHCk+1ZN6+7PtWhO3GM1lXZ4PPagVzkNQ+W7z71uaXOdqjPasPVB85b0NWtKmxtJ+lO4WO1tZ8qFNXAQelYMMhwCDWlBPkCnYLlyimCQGnjmpGFFFFACHmmkDBpSeKYTxVEjSeKhYVKTxUTmmBGVzUbRjNS9qYTQURNGBTClSsc0ztU3AhMKdcCkEaqSQAPpUvam9qQETDmmninN1pp5oLG0x6dkd+Kx9a8QWWjwl7hwG7ClcDTLAY5H51G0ikkbl/OvKtb+Ij3TmK2bYnTdXH3fia+km/d3UvrkPjFIdj3i81SzsFZrm4jjCjPzNzWNaePPDt5cm3GoJE/QeZkAn2NeHXeqXV437+ZpT/ttmqLbJCARhh+IoHY+l21KxWMObqLY3Rt4x/OpY5o5o98ciuv95CCK+ZllniXCzsFPbPFXtH1/UtHujLZ3vl56pklT+FTcR9G44zzj1pK8psviq1sivc2rSp0dU/mK6LTfih4f1C8S2Yz2zOPleVBtz6ZBp2A7PH4005AORWNc+KLKLiFXnb/Z4H5msm48UXb5EMccQPH940gOuxgZPA96o3Or2FocS3Clh/CvJ/SuKnvbq5JM1w7+2cAVVZvpn170DOpuPFMQfFvbuw9Wbb/So18VL/y0tTn2k/8ArVzJwR2phwBmgdjrD4qtWRg0Eykj0B/rXCz6namV/nYfMeoqxK3ykqB0rnLo/vDnK89jxXPWhdnRRnyo1bq/tntXUSjJU4H4Vh2MqrMwLd6jnlVIj8x4HrWO19GjEjknt61lGijWVZncwyrtBDKfxq0u5yAgLk/3ea83k1GZhhMJ9K7r4fysyF3dmO5uSc9h/jS9hbcSxF72NAxTDrE4+q1GwcH5kcf8BroFub+8WaW2hzFHMYv9eoJI9jTmGpxgmXTLhsD+Axn+tb/UJNXRj/aEU7SOabGeSc/Smkgcbhn610Ze4YEnSr0gekAb/wBBJqGWWNCBLp80ee72jj+lS8FNB9fgYBBHcfnTDyeDW08+mZ/eJGv+8jL/ADphfRnP37b/AL+4/rUywky/rcDGLAHqfxBpp69a3VtdLk+4w/4DMKU6PZycqZcez5/pUfVahp9ZgYJcdP5Gm8+9braDbkfLNKv/AAEGojoCD7t034r/APXpfV59g9vAyM0m6tVtBftcr+KkVG2gzj7s8J/E/wCFT7CfYFXi9mZ26m5q+dEvM/KYz/wPH86Y2j3y/wDLIH6OKXspD9rHuUs0v41ZOmXw62z/AIc1G1ldL963lH/AKXs5dh+0XchzS5pzRSp96GUf8ANRkkDlGH4VNpdh3j3H5ozURbBxzg9DS596LASZphPOMUm7FRyPhcgfnRYDvYnDlQoOFAHSp92CM7fxNcSfFVyrLm2gYgY5B/xp/wDwmM69dPtz9GIrL2U+xz8p1Nzp1leOHubZJHAwGzUI0fTl5Foox6E/41z6eNFA+fTl/wCAy/8A1qnTxrY9X0+dSP7pDVahNLRE2ZrjRtPZiTG/P+0ad/Ydh/df/vqsxPGumv8AehuV/wCAA/1qdfF2jn70sqf70Tf0qOWp2HZlw+H9OJ+6/wD31SHw/Y4+XzF+j/8A1qiXxRorf8vgA90Yf0qZPEOhP01GH8Sf8KOWQWYweHrRGDBpcg5GWH+FagyFwFOKrLq+juPl1G2/7+YqQXmnOMpfQH389f8AGpak9ydSTJ9KQ5IwQCO465pomgb7t1Cw/wBlwaU+WRxIp+jZqbBqZ8mg6RNJvk023Zj1Jj6mq8vhbQ366Xb/AIZrXEZI4YmmNGf7r/lVKrNdWTyHsXh6GO38NaVDEoSOOzhRVHYBAAK0qoaJxoGnf9esXX/dFX696Hwo53uFFFFUIKKKKACiiigAooooA+WPi/8A8lS1n/th/wCiI64eu4+L/wDyVLWf+2H/AKIjrh6CgooooAKKKKANzwX/AMj14e/7Cdt/6NWvsOvjzwX/AMj14e/7Cdt/6NWvsOgTCiiigQUUUUAFFFFAHjfx4ba3h4hiD/pOCO3+qrL8Kaouo6Yis26eMYb39K0Pj9/zL3/bz/7Sry3QNYk0nUY5wf3ecOvqKq10Tze9Y9iZEmUoy5Vhgg1xvizw7aR2b3MUYRl9K7CwvIr60juIW3o/cdqdqNgl9ZPHIuRzUrR2Ka0PCzx05+tAOavazZGx1KSLBCA8ZrPUmtLmLH1KkpVcDrUBOaFoGj0TwVrs93crYyMcKM5PU16H93p0x0ryDwLJs8SRBj1UjmvXwO2aiRog3GgnNBGKSkVYKKKKBoQ0g60ppGIRCxNAxkj7eF5J6VGse0c8n1qRVJw7dT0p2MD1oApyp1NZ0y81sOu6sy5TBpBYz2XJxzVeWVo5AhUhR1NLqLTRWrvC5Vh6VzT6vcvw9wxx2rOpGUtnY1g7Fq/sbu9nlaHbg8AntVjR9GTT03P887HlhWSb6bBIndfwqA3t2rh47lsmqV7WC63Nq9u998sQ5VTz9akJ+U5rOso2wJXO49Tn1q2XMjbBwO5pD16jreHe5kbJHRc1bVAAAKfGoChQOAKeF5ppiYKtTqtNC1KgxSYh6inUgpaAHqtTIvNRKcVajGapCaJo1zTJQZpo4QOPvN9KsJhRk9AKS0G4NKRgvyPpQIm247UYqTFJimhDVFO20AYpQKYCbaNtOxRigBhFC0/FGKAGnpmoIfmZ2Pc1LOdkRNNhTEYFIB1B6UpGKQ9KQEL1GakemEZoKQ0jNJinbaMVLGNNJTiKQjFADGAxUMYDM5HrU5GRVe1/1bH1c0ASFcU0jipCM0hGKAITz2puKlIFIaAITk8cVzWpyZ1ONMclwK6gr7Vzl3YSy63DMG+TeCacWTJHaGHdbhBgDaMGuM1jxN/ZsrQ20Ql2Nh3c8Z9q7kt/ohI4ITrXkmpQtJYzy43FH3H655rRmdjq9O8QiWWKK7RF877rL0z6GtO5jDhieOCBgc1xAdi6TbNmcMF9K7u2kNzYwyPgsy81LBbmBGPmx+tWUFRFdkrjtuNTqOKzNUSdBTgKFGRThSYxMUYpTxjmgg/hTQXIyajPWpDTNuTgZJPamSxtFXIdLvJgD5RQf3m4q6ugnblpgT7DinZibsY5+ZGU9xRatuhweq8VoPo1yG+TDAVRW1nt7iQNGQp5z70rAtSQ9Kgc9alc4XkGq/XJoAjI5pCMUp60EZoExBRgGjpTgKBocox0p+00KKkFAAg5p+3IwKQDmnd6AIGXypv9lv51Ff3C2lpJITzjirMib42Xv1BrmfEV6DEkPOR97NSyoo6j4LSeb45vmzz/AGe+f+/kde818+fAx93jq+/7Bz/+jIq+g60jsRPcKKKKogKKKKACiiigAooooAKKKKACiiigAooooAKKKKACiiigAooooAKKKKACiiigAooooAKKKKACvnz4ufDb+xp5PEejQ40+Rs3MCD/UOT94f7JJ6dj7Hj6DpksUc8LwzIskTqVdGGQwPBBHcUAeHfDzxuNctl0fU5v+JjEv7qRjzOoHr3cd/Uc+td2rNC+D0ryD4lfD648E6qmraT5o0qSQNC6E7rWTOQpP1+6fw6jJ7PwN4zi8U2H2W7ZU1WBfnHA80f3wP5gdKYM474ieAxpzvrejRf6Gx3TwIP8AUn+8o/un07fTp3nwn+Jo1qKPQNbnA1KNQtvO7c3KjsT/AHx+v167/wAu14ZkDRuCrKwyCD6juK8Y8deCZ/DF4NY0lpBp7SBlZCQ1q+cjkds9G7dDzglAj6iorzP4W/EtPFNquk6tKia1Evyt0FyoH3h/tDuPxHcD0ygAooooAKKKKACiiigAooooAKKKKACiiigAooooAKKK5Txr4/0nwVZg3TeffSLmGzjb529z/dXPc++M4oA3NZ1rTvD+myahql1HbWydWc8k+gHUn2FfOfj74ral4raSwsN9jo+ceWDiScf7ZHb/AGRx65rl/FHi3V/F+pG81S4LBciKBOI4geyj+vU45rqfBPwwuda8rUNYD2unn5ki6STD/wBlX36nt1zXLjMbRwdP2taVl+foXCDk7I5jwx4R1TxVeeVYxbYFOJbmQYjj/HufYfy5r3nwt4L0rwpbYtY/Nu2XEt1IPnb2H90ew9s5rbsrG102zjtLKCOC3iGEjQYA/wA+tWK/Oc2z2vjm4R92n27+v+Wx3U6Khr1CiiivCNgooooAKKKKACiiigAooooAKKKKACiiigArG8VaGniLw3e6aceZImYmP8Mg5U/mOfYmtmirpVJUpqpDdO6+QmrqzPkoGWzuslTHNC/IYYKsD0Ir0C1uEu7WOdPuuufp7VW+K/h/+yfFJvoU222oAyjA4Eg++Px4b/gVZXha9yslm56fOn9R/n3r9coYiOLw8K8Oq/4dfJnyee4Tmp863j+R0lFFFUfIhRRRQAUUUUAFFFFABRRRQAUUUUAFFFFABRRRQAUUUUAFFFFABRRRQAUUUUAFFFFABRRRQAUUUUAFFFFABRRRQAUUUUAFFFFABRRRQAUUUUAFFFFABRRRQAUUUUAFFFFABRRRQAUUUUAFFFFABRRRQAUUUUAFFFFABRRRQAUUUUAFFFFACO6xozuQqqMknsK4LVdQbUb1peRGPljU9hW14m1LAFjE3J5lI/Qf1/Ks7w9pJ1XUVVwfs8WGlPqOw/H/ABrqw1GVSSjHdn0mWUIYWi8XW7aen/B/rc6Lwho/2e3/ALQmX95KMRA9l9fx/l9a6S4t4bqFoZ41kjbqrCpAAoAAAA4AFLX2dGhGlTVNbHy+KxdTEV3Wbs+nl2OD1vwpNZ7rix3TQdSnVk/xH+feqXhvxRq3hTUhfaTcmJ+PMjbmOUDsy9x19xngivSa5zXPC0N/uuLPbFc9SvRX/wAD715WMyz7dH7v8j38tz3alivv/wA/8z23wL8SNK8aQCFSLTVEGZLR2+9/tIf4h+o79ie0r4oIu9MvgQZba6hYFWUlWRh0II/mK91+Hnxki1AxaT4nkSG6OFivjhUl9n7Kffofbv4jTTsz6lNNXWx7FRQDkZFFIAooooAKKKKACiiigAooooAKKKKACiiigAooooAKKKKACiiigAooooAKKKKACiiigAooooAKKKKACiiigAprukcbSSMqooJZmOAAO5NJLLHBC8srrHGilndzgKB1JPYV87/Ez4pS+JZJNE0NnTSw22SVchro+mOy57d+/pQA74o/FF/EEkmh6HKy6Wp2zTLwbk+g/wBj+dXPh/8AD8aYsWt63F/pfDW9s4/1PozD+/6D+H69H+Avh6ulCLWdaQNeYDQWzDiE9mb1b0Hb69PQPmnf2/lTBsPmnf2/lXnnxA+IA0xZdE0SX/S+VuLlD/qfVVP9/wBT/D9ei/ED4gDTFl0TRJf9L5W4uUP+p9VU/wB/1P8AD9fuwfCz4WNrLRa/r8JGnA77e2cc3B/vMP7nt/F9OoCQfCz4WNrLRa/r8JGnA77e2cc3B/vMP7nt/F9Ov0EqhVCqAABgAdqFUKoVQAAMADtS0gCiiigAooooAKKKKACiiigAooooAKKKKACiiigAooooAKKKKACiiigAooooAKRjhGPoKWmyf6p/900AUJH3Gs+6PWrbt1rPujwTmgLHNap91jUWnSdOcYqfU1yp/Os+xfbKRSuB1trNlMVowyYrBtZMAVpQvkdaq4rGvHLmrKy8VlRvirKye9OwXL4fNIW4NVVen+ZRYLkmeOtNz70zdSZpiHFsGo2NB9c00885oKsBPFRFsdqeTwaiJzU3AC3HSm5pe1NpAFMPFOzTSc0ARtTM096jPAz6daCzP1S/jsbUyMwDfwjPU14l4v1pr+f5iScnoc4rrvFupvPqEltuwFyRzXmt7PDFM5LBmz0qRmYyO+WJYL6VC8gCFP1ouL5pHK4AWqjyZ5zSsxXBjk43Gl89gNvYVXJOc5pC2auxBYa4ZhQs5HYVWzRk5pWQ7snaU544zUe7a+cYzydvHPrTDyaeAOh5osF2ei+GtYbULLyZzm4iGCSeSK2z65rzzwpK0etIB/GpDHNegbh7/lxUGg4txTOozmkaVFGSQfoayr3XbKyz5k65HZTuNOwXRqkkDocepqKSVUUkngDmuNvPF0khItIQOwZzk/lWNNfX+oybZJJZieNi9B+ApqNtxe0Ow1HxBZW4KiVXbH3Yzk1yt1rss7kRDYM9SarXunXGnrE1yip5ucc8io7eyubkfu4y5xngVNkPmYySeWVsyOWz603n1/StNtCuE272VWP8J7VDLpxiwDMhJ7U00HLJlLpXe+CHSLTNxfDl2+XHbiuJe0kXup/Gul8NMYbQDP7wSGs5atW7lw0v6HfeGdNs72x1C7uLsxSi6kwd6KpXHHB610a+FYCzxw6iyhhk/u1ZuuMjB6d65fw94ge30jy1s7adI5HGWlAJOfcVoDxtpMCNPcaS21FJIQhjjA55r0qdSokly6HnTpxk2+fXsaI0K8FtDcpqbDCEsArDIwTxzz0qI6J4iS3e5h1ptmflRmPt6g+v6VnxfEzwc6DdZXkOPuhYeF+m1uKmbx34Vn3JBqVzDG/JD+YCGq54jlV3cmOHUtNi++neLoJBH9vt5CRkbymDz05xzWBN4iv45XiuEspZEbawe3B5+orci8Y6JNIHj8QKT0AkkGBzn+Idazm07w9eytLHrKF3OSRcJyfpWX12n1/IbwUltYoHXYn/ANfo+lSepaAiojqOkuQX8O6efeOQpWsPCtnKP3Op7vT5Vf8AkajfwXIQSl7Gf95CKr63h+/4B9VqdvxKIvNCYc6LKn/XG+b/ABpwuNDI4j1qH/rnclv5mpG8H3uDtmt2+pYf0qu/hPU1+4kJ+koH86tVsPLqifY1fMlEuiY41PWY/wDfiR/6GnBtLb7viOZf+u1kD/IVRbw7rCc/ZXOO6OP8ahfS9WTraXJ+gJp2oPawkq0e6NcRW7D914lsW/37Zl/9mp62Uzj91rGiSfWRk/xrnHtr5D+8t7hf96In+lRlXH3kA+qY/pVewpdiear3/A6ldM1NvuSaXL/1zvOv/jtKdL1oHjTkf/rncqf5gVyWVzzHH/L+Rp4cr93H/AWb/Gk8LSexSrVFuzp2stZT7+lXX/AXRv8A2aoX+1Qc3NleRgc/NHkfiQTWB9tnj+7cXCf7sxFOGpXU0scLXc7BjggybuKieEppXRpCvU6j9ZcMsAUjJJzng1lZq7qpDXMI4O1SeapYOK8Cu1z2PZoJ8twzSONy4pRzS4+v5VibEH2dfX9KYbVT3NWefSl/CndisimbUgcfyqM2x64H5VobT60lPmZNkZpt2Pb9KQQMD92tPj0pNoqucXKZxhYn7tBtz1INaWwUY9qOcOUyzCf7pFILf/ZrW2L6Uvlgfw0uddg5DINsT2pfs7jkZH0OK1tq+lG0elL2vkHIZqxy44aQf8DNSpDMw5mk/wC+jV4KBS7SPSjmHyo+mPCgK+DtEBJJGnwDJ/65rWvWT4X/AORR0X/rwg/9FrWtXqx2R5st2FFFFMQUUUUAFFFFABRRRQB8sfF//kqWs/8AbD/0RHXD13Hxf/5KlrP/AGw/9ER1w9BQUUUUAFFFFAG54L/5Hrw9/wBhO2/9GrX2HXx54L/5Hrw9/wBhO2/9GrX2HQJhRRRQIKKKKACiiigDxf4/f8y9/wBvP/tKvGUODXsvx/P/ACL3/bz/AO0q8XB5qkZvc63wd4kOk362s7E2kpx/uk969bRg0YIIZSMjHcV88fxDnGeK9J8A+JJLpP7KuZh5yA+UzfxD0oa6lRdyDx/pJy11GuMV59np9K9u8Q6dJe6Y6MwJAxx614pdwtb3UkTdVbFJA0hgOacDio1OKfVkmjo199g1SGf0OK9vspvOtI5BzuUGvBLaGS4uooogS7NgCvctMtZ7XTreF5BvRADUyRUTQJPpRn2NRBZR/GDRtlP8YFQjUlGD7UvHrUDLN2kX8qTbcf8APRfypgTkgdxUQHmEMT8o6ComWdwV80D8KkUTgY3rj6UAS4P1pMHHSo/3/eRaQ+b3dTQApBFVLiLcCc4NWNsnqtVbh5E+Q4yfSgFuY87RGXbJgx9DzVODTLKSaTyYAeeWp91pqSXZAZmU9ee9crrGoXUGsG0spGVQAmF9aVi5TstDpX8OWzzbmDe4B4qlq2nWthbhooQXJwMmtrT45bPT1+0OWYLudm61z2oXrXk8jZwCPkFIiNW75WUrWXYjIxOc1qWqYTcw5NZFnFJLMGP8PX61uxo4HapZSbLCjA4qVRUab/QVMoYjpQUiRRmngUxA3ORUgzQAoFOC0nNGSOgoAeOtWoutU1Zs8ip0dgRx+VNMC1PkqkS/efr7CrqqEUADgDis63kaWVpfLOMbVq8JXxzGaZLJaAM1GJGP/LJqXzGH/LJ/ypiJCKBUfnH/AJ5P+VHn+sbD8KAJQM0uKiWYH+Fh+FO85fQ/lQA/FBwOtM85fRvyppnU8YP5UAR3eSI4x/EwqXGOKryTKbrdz8o9KcLqM/3s/wC7SHYmam0w3EZ/vf8AfJpPPjHc/kaAFZaaRjtTTcx56n8qPtEfqfyoGhSM00jFIZ4/U/lTDPGf4qljHGmmkM0fdhTWmjxw1ACscKT7VDaj9wp+tEk6bGG4dKbFLHHCgLjpQBYIxTSM1GbmL++KT7TF/fFAEhWmEUhuYv74pnnx/wB4UAOYcVUaMechx3qz5qHuKikZBg7h1oW4mbSAmJQ33cdPWuF1vTlsWnUrmCUkr6V17yS4jIGFxwQagmjjnQxzRhk9CK0M7nFC3E1pAkJ8yQjBOea6+0ga1soYCfmVeTS2tjZ2j7ooAp7Edql3kyMhB45BNJ7AYUqbbiQE/wAVSJzTb+RIr0h2C5Geas6fZ3F+f9HjLD+92qLGiYgHHWpoYJpziKNnPtW/beHI4lVrt9zf3V6VoF4bVdsSqq+g4pqJLZhw6HOQDO6x57dTVn+ybOIcln981LLeAtwai80k5BqkiW2AsrIdYQfrT1a1h/1caqR3C03zj7VBNdmP+EH8KaSFdllr6P8Aic1E1/GudrqfY1myX0UmRu2n0IqIoskfBVqBGk13Iy5BGPY1XeV26jNZTQlclGZT6Uz7ZcxjB5A9aNBq5oSqsi4xVGS2K5K0DUAw+Yc+1SibcMjBosguygwYdRj2poNXZCknJBBqlJiM5PSoaGhwXcaeFqFZkAyXX86lSWMn76/nSKRItPXrUfmR/wB9fzpRIg/jU/jQBMOtLUQlX+8v/fQpRKp/iX8xQA81wPiK586+kwflBxxXcTzpHC77l+UE9a8zv5hJK7c5yal7mkT0L4DNnx5fD/qGyf8Ao2KvomvnH4BHd4+vz/1DJP8A0bFX0dWkdjKe4UUUVRAUUUUAFFFFABRRRQAUUUUAFFFFABRRRQAUUUUAFFFFABRRRQAUUUUAFFFFABRRRQAUUUUAFFFFAFe/sLXVLCexvYEntp0KSRuOGFfMfjbwdqfw48SRXthNL9iaQvZ3a9VPP7tu24D8GH4gfUlUdY0ey17SbjTNRhE1tOu1lPUehB7EHkGgDzHwf4utfF2n4O2HUoVHnw+v+0vqp/Q8HsT0BRJYpLa4jWSF1KujjIIPUEdxXiXibwxrPw08VRSW87+SSXtLwDCuvdW7Z7Ed8+9eq+F/FFn4s0sTQlUvIgBPB0Kn1H+ye1MGjy7xp4Pu/CGpJquktINP80SQyoTut3zkAn69D/Xr7D8NPiXB4vtV0/UGSHWol5Xotwo/iX39R+I46SzwW95aS2V7CstvKu10ccEV4l4t8JX/AIK1WLUNPll+x+YGt7lDhom6hSR0Poe9ID6sorz74Z/EeHxhYiyv3ji1qBfnQcCdR/Go9fUduvTp6DQAUUUUAFFFFABRRRQAUUUUAFFFFABRSMwVSzEAAZJPavD/AIkfGEkzaL4XnwBlJ9QQ8+6xn/2b8vWgDo/iL8WLXw0sul6M0dzq+Crv96O2Pv6t/s9u/ofnqabUNd1VpZXnvb+6fknLvIx6VLouiah4h1JLHT4GlmflifuoO7Mewr37wb4F0/wnbCQYuNRcfvLll6f7KDsP1P5AePmuc0cvhZ6zey/V9kbU6Tn6HP8Agf4XQaX5epa6iT3o+aO2+8kJ9T2Zv0Hv1r0uiivzXG46vjKvtazu/wAF6HfGCirIKKKK5CgooooAKKKKACiiigAooooAKKKKACiiigAooooAKKKKAOV+IXh//hIfCVzFGm66t/8ASIMdSyjkfiMj64r52s7lrO8iuF6o2ceo7ivrOvm74heH/wDhHvFtzFGm21uP9IgwOArHlfwOR9MV9twljvjwk/Vfqv1+848XSUo67PRnQRyLLGsiHKsAwPqDTqwvDF751m1sx+eE/L7qf/r/ANK3a+skrOx+cYmg6FWVN9AooopHOFFFFABRRRQAUUUUAFFFFABRRRQAUUUUAFFFFABRRRQAUUUUAFFFFABRRRQAUUUUAFFFFABRRRQAUUUUAFFFFABRRRQAUUUUAFFFFABRRRQAUUUUAFFFFABRRRQAUUUUAFFFFABRRRQAUUUUAFFFFABRRRQAUUUUAFFFFABVTUr5NPsnmbBboi+rVbJABJOAK4bWtROoXpKn9zH8qe/qfxqoR5mehl2DeJrWfwrf/L5lIedd3IHMk0r492YmvTNG0xNK05LcYMh+aRh3b/DtXP8Ag7SOupzr6rCD+rf0/Ouwr6vK8LyR9rLd7ehpnuPVSf1an8Md/X/gfmFFFFesfOhRRRQBnaro1rq0G2ZdsgHySqPmX/Ee1ee6ppN1pNx5c65U/ckH3WH+e1ep1DdWsF7btBcRiSNuoNcGMwEK65lpL+tz18tzaphHyy1h27ehV+HfxbuvDhh0rW2kudJHypL96S2Ht/eUenUDp0xX0PZ3ttqNnFd2c8c9vKu6OSNsqwr5C1zw7PpTmWPdLaE8P3X2b/GtbwJ8Q9T8FXoVC1zpkjZntGPH+8n91v0Pftj5urSnSlyzVmfbUK9PEQVSk7pn1dRWXoHiDTfE2kxalpdwJYH4I6NG3dWHYj/PFalZmoUUUUAFFFFABRRRQAUUUUAFFFFABRRRQAUUUUAFFFFABRRRQAUUUUAFFFFABRRRQAUUUUAFRzzxW0Ek88qRQxqXeR2wqqOSST0FMvb2206ylvLydILaFS0kkhwFFfN3xB+I9944vBpekpNHpYkCpCgPmXTZ4LAds9F9fU4wAT/En4nXPi24bRdF8xNJ3hcqDvu2zxkdduei9+p9BueBfh9Hoix6tq6q+oY3RQkZEB9fdv5frU3gbwDD4diTUtUVZNVYZVMgrAPQerep/Aep7UBpmyelMGw+aZ/b+Ved+PviENPEui6HL/pPK3F0h/1Xqqn+96nt256RePfiH9k83RdClHm8pcXSH7nqqH19T27c8iT4XfCj+1Vh17xDCwsuHtrRhjz/AEZx/c9B/F9OqBIj+FnwsbWWi1/X4SNOB329s45uD/eYf3Pb+L6dfoJVCqFUAADAA7UKoVQqgAAYAHaloAKKKKACiiigAooooAKKKKACiiigAooooAKKKKACiiigAooooAKKKKACiiigAooooAKZL/qX/wB00+mTf6iT/dP8qAMdzweao3X3OvarUhxVG5fg0rgYt9ypHtWNAdtwfrWzeHOaxM7bjPvSA3bZ+K1LeTpWHbP8o960oWxjmncDYR8ipUeqET8VYV6q5JeWSn7qppJUwbNFwJ8+9Gfeod1OzRcqxJnjrTS3FMJ4puaLgOL5HSm0UmeKQBnim54ozxTc0AGaSimluOlADWOT6Vj69fNYabLcIMlVJxnrWqxHfpXBfEDWBZWLxIeWXGM0Fnm+rakbozTsxEjZIPp7Vxc0jF2y2T1zV+4uzJCwY8+tZMpJbIosFxjMSabz60p5pQuRmggQAkUm01IDgdKTcaAG7Pel8v3paT8aAF8r/a/Sl8lj0NAJzViJqmTKirmxoKC1mNw4JIHAA5qe+8ZNkx20ByMgmU9D9KZakrGvqRXPaggXUJQAADzWcHd6mtWPKlYlutYvr0nzp2wf4V4FUj1z37n1pCMY70oOSBWxhc0dIsYr+8MUjNtC7iFwM89K7a0t7axXEUSxhRjgZJ/GuT8PsrXrsoKjYVJrZfUcO0YDbicCsJPU2hG6uyXVVt7iWKZ13tHnGT75qlc3rxo6KdrMAF28EUnnJ5heRslecVlSzb5mcHJANKxbaRaluGluEJcnC8mqU7u8p54FRCTCDn5mPPtTN+5iN+KqxPODPg9M5/Sp4NQkgkJjBAJ6GoCgx1pAVbjkHtz1p2Juz1/wJ4u0xPDcmnzwzNchpJCoiDAgirPjXUtKn8BywwQhJ9kYXfbFCPX5sV47byS28yywSGOdeAynb/8ArrvNW8cHX/AT6fdK/wBsiZMluRtHAIrspVVKPKzkqUXfmPOhjoeldp8N7HRNQ1y6TXI4ZYltWaJJ32AvuHQ5HrXF16X8Hg66zqTiymuF+z7cxRh9pLdwx9qUFdjqO0TnvH1jpNh4rng0VYxZCOMhYpd6q23nnJrmMD0FdP8AEGWKXxxqJig8hVZV8tk2EHYM/L0rmaU1qwg3YcHK9CfzqVL26i/1V1OmOm2Vh/I1Dik7VNkVzM0I/EWtwj93q96v/bdv8atxeNvEsP3dXuG/38N/MVhUmKTpxfQfPLudVF8RvE0f/L5E/wDvwL/SrcXxS11B+9hspT7xsP5NXE0YyPfuPSp9jF9CvbSXU9Bh+LV8CPO0q2b12SMv+NXE+LULf67RZPcxzg/zFeZYA68flRn6fpU+xj2K9rM9WT4n6FKP32l3Iz6oj/1FSL458Hz/AOttHTP9+1H9K8lJHckUD2wfxo5LbNh7RvdHrv8AwkHgWfrJDGT6xyL/ACqvcnw9NDFcaVIkjh8ZR2+vQ15S2cEgYxXdeHYli8OWbbQGkuJ3yPQBQP61ajLV8zFzR091E11eiG7cGJHG0DntTBe2z8taL+BqpfHN/JzkdKh/CvKqq82ejSfuI0xPZHkxOtG6wfnfIv1FZgHPSngnsTWZdzQ8m0c5W4A+op32RGHy3ER/Gs8Ejrk07cxPQflS1GXTYyEcMh+jVGbG4H8Gfoarbj2JH0NKsjDoxB9jimFiZraZesbfpTDGykbhj609bu5XpPJ/31Ui6hcj+NT/ALyg0AQ459fpS447/lVkahL/ABxwt9UoN5E33rVP+AsRQBVA75oyfWrH2q1P3rcqfZs/0pd1m/JWRf8AgOaBXK2Pek4qzixPSfH+8pFAhgb7twhoC5BSYHv+dWfsvpKh/Gmm1fsyH/gVKwj6S8L/APIo6L/14Qf+i1rWrK8MDb4T0YHqLGAf+Q1rVr14/CjzJbsKKKKoQUUUUAFFFFABRRRQB8sfF/8A5KlrP/bD/wBER1w9dx8X/wDkqWs/9sP/AERHXD0FBRRRQAUUUUAbngv/AJHrw9/2E7b/ANGrX2HXx54L/wCR68Pf9hO2/wDRq19h0CYUUUUCCiiigAooooA8W+P/APzL3/bz/wC0q8Wr2j9oE4/4R3/t5/8AaVeKb6pGctx7H1Gan067lsb6C4hbEkbhlNVs5oIBpslXue+WepQavpMc0BDecmcf3T715T4y002OpGTHDdSKXwn4sfQJfJmUyWjn5sdVPrXUeMbeLVdLF3bFXRl3AipSNOh5hnJp6tULZVsEYNOX61dyTf8ADN5DY6zFcTfdUHH1r1/TNRTUIBJGQVPevBA5BGM1634FKw6JDGzhpD8zHPT2pNlRZ2HfmkPHSm+YPUUucmoNQLY/+tTJZCDsU5Y/pQ8nlLuI56AD1pkSFcs3Mh6mgCZVKr1zRkk9abuwMYpN1ADiSKQmgtSbsHpmgVxGYKPm6VmXM6Roznk9BVmU+dJ1IUVUmtUaUsTux0B6UCuYOqarFp1q5LBp2HyqDzVPwtoEk851S9TknKK3Un1rdZLPzCLmzR/9vGanvtTt7TTjLGy8DagFBnKRk+ItQUSfZoz82PnI/lXNO25gFHJPFNnujLIzscknnNWbGAt+8b8KTFHWRdtYdiYxyeTWjHHheKjt4iTzWgkeOKlo6ERKhFTqlOC+1OApWKTG4xSr9KdtoxigYYpVApKVetADgopJWKphfvMcCl6UIN8uSOF6UAXrcBIwKtKeOKpISvvVlGA61SJZLuPrS7jTeCOKBQIk7UlIWpN1AD880ZFNBzQ1ACnFNIA57d6QHFNlbEZ+lA7DIiW3OONxNSZzUceFjVfQUpIoKQ4n8aTI7gU3NNYmgTQ4haTimk5oBxQCHYphUUu6gnNSxjdq+lIUXHSlNITQBXuMRwu2OgpY1AjUYHSo78/6I49SBU/QY9ABQAhUHsPyppUDsPypxOKQnNADCB6CmlV/uinmmmgBuB6U1xwOOKfUUrAoc0vMTMu4jvmlLR3rKvYVAbfUd2TqDc+1WXRpDwCQOwq7p+i3l8w2jYh4LNXEqlWUrIjQyktdRkJX7ew5wDVrS9D1zUZC/wBtZIhxvYYzXZ6f4ZtrJ/MmPmt19q1GdIV2xqAAOMCu2hzW98DGsfDFrbgPdObqUfxOOK1N8Vum1Aqr6KMCq8105z8xNYV1eSbyMmttBamldX45Aas37QXYgmqDTM7c1KcFAwPOaQEkmQ2c05WOzOaaHDJzUTSFQcc0DHyTFRwaqvfIWw6496hkk3H5uKj2Bwc0EtEsvlTDoD71UMckZymaaVeM5BOKkiu1J2MdpoCwgvJ0OHXI9xTzcQzcMuDSvOEOGQMPWoXkt2TO0g+1A0OaBT9wg1AyvEcqTmkRxyI3wfQ1JuJX5hz6GgTBLgMMP96hirA859jVeTg7gKax+XdnBp6WBMlVIj1QfiKnSKMchF/KqauWGeN1W4ZN4x0I7Gs2ikx/lp3UflSeVH/cX8qd3waWkMZ5Mf8AcX8qBDFn/Vr+VPpCQBzSuOxma20UGmSEKodhgcV55c+ZNP5UYLu3QCux8UzktHbLy5HAFXvCvhZYyt3cpmTrz2ppX1BuyOi+CPhi60vX59SuTtMti8YT0y8Z/pXudcP4MKjVJUUYAgP/AKEtdxWhle4UUUUAFFFFABRRRQAUUUUAFFFFABRRRQAUUUUAFFFFABRRRQAUUUUAFFFFABRRRQAUUUUAFFFFABRRRQAUUUUAZmv6Dp/iXR59M1KESQSjg/xI3ZlPYj/PFfMmuaHr3wv8VRsshxktbXKj93cJ3BH5ZXt+Rr6urK8ReHdO8UaPLpmpw+ZC/KsOGjbsynsR/wDWOQTQBwfhvxJY+LNLF1any7hMCe3Y5aNv6g9j3+oIGlPBBe2stlewrLbyrtdHHBFeJazo2v8Aws8Vo6SHbybe4Cny7mPPKkflleoOCOxr1vw34ksfFmli6tT5dwmBPbsctG39Qex7/UEBg0eTeK/CmoeB9Wi1LTZphaeZut7lDh4m/usR39+/5ivZvhp8S4PF9qun6gyQ61EvK9FuFH8S+/qPxHHSaWKC6tpLS8hSaCQbXSRcgj3FeLeMvBt74Q1BNU0qSb7BvDRTRsQ9u2eASOfof69UB9T0V5p8M/ijB4pgj0rVpEh1pBhTjC3QA6r2Deq/iOMgel0AFFFFABRRRQAUUUUAFRXNzBZ20lzczJDBEpeSSRgqqB1JJ6CotR1Gz0mwmvr+4jt7WFd0kkhwAP8AHsB3r5o+InxLvPGVybO08y20aNvkhzgzEHhn/TA6D60AafxJ+K8/iNpdJ0R3g0gErJLyr3P19E9up7+g43wr4R1HxZfiG0Xy7dD++uWX5Ix/U+g/kOav+CfAl54suhLJut9MjbEs+OW/2Uz1Pv0H6H6A0zS7LRtPisbC3SC3jGAq9/cnufc181nefwwadGhrU/Bf8Hy+86aVHm1exU8O+G9O8MacLPT4sZwZJW5eU+rH+nQVr0UV+dVKs6s3Oo7t9TtSSVkFFFFQMKKKKACiiigAooooAKKKKACiiigAooooAKKKKACiiigAooooAK4L4seH/wC1vC32+FN1zpxMvHUxn74/DAb/AICa72myRpNE8Uih0dSrKwyCD1BrpweJlha8K8d4v/h180TKPMmj5U0q8+w6jFMThM7X/wB0/wCc/hXfA5GRXGeKdDfw74jvNNbJSN8xMf4ozyp/Lr75re8P3v2vTVVjmSH5G+nY/l/Kv1vnjVpxqw1TV/vPjM9wuirLpo/0NWiiioPmQooooAKKKKACiiigAooooAKKKKACiiigAooooAKKjmnit4zJNIqIO7HililSaJZImDI3Rh3oK5XbmtoPooooJCiiigAooooAKKKKACiqB1e2+3/Y0WSSUHB2LkD8av0NNGk6U6dudWuFFFFBmFFFFABRRRQAUUUUAFFFFABRRRQAUUUUAFFFFABRRRQAUUUUAFFFFABRRRQAUUUUAFFFFABRRRQAUUUUAFFFFABRRVe9u47G0eeToo4HqewoKjFzkox3Zk+JNS8iD7HE37yQfOR2X0/GsLRtMfVdRSAZEY+aRh2X/HtVSaWW7uWlfLSyN0Hr6CvRvD+kjStOVWA+0SfNKffsPw/xr18uwntp2ey3PpMRUjleD5I/HL8+r+RqRxpDEkcahUQBVUdgKdRRX1mx8Y3fVhRRRQIKKKKACiiigBGVXUq6hlIwQRkEVw/iDws1ruu7BS0A5eLqU9x6iu5ornxOGhiI8svvO3BY6rg589N6dV0Z534U8W6p4P1YX2my8NgTQN9yZfRh/I9RX1D4P8ZaX4z0kXlg+2VMC4tnPzwt6H1Hoeh+uQPnbxD4XEu+809MSdXhH8XuPf2/yec0PXdS8NavFqWmTtBcxcHuGHdWHcH0/qK+YxGGnQnyzPu8HjaWLp89N+q6o+zaK5HwJ4+07xtpxaLEGowqPtFqx5H+0vqufy79s9dXOdQUUUUAFFFFABRRRQAUUUUAFFFFABRRRQAUUUUAFFFFABRRRQAUUUUAFFFFABVPVNVsdF06bUNRuUt7WEZeR+3oB6k9gOtV/EHiHTfDGkyalqk4igTgActI3ZVHc/8A6+lfNPifxVr3xM8QRW0ML+TuP2Wxjb5U/wBpj0Jx1Y9PagCz428d6t8RNYj06xhlTTxLi1tF+9If779if0UfiT3XgrwLbeF4Vvb0JPqrA/MOViB7L7+p/Dp1s+EPBtn4Ss977LjU5R+9nx93/ZT0X36nv2A6QDfmSRgEHJJPamDYqq0zbieO9eW+PPiNnzNI0CceXgrPdxnOfVUP/s35etVvHnxEN/v0fQ5CLP7s9wo5m/2V/wBn1Pf6deo+GPwlCeRr/iO3G4gPbWEi/d9GkB/ML27+lILFP4XfCcXqw6/4jgP2fh7Wzcf6z0dx/d9F79+OvvAGBgUUUAFFFFABRRRQAUUUUAFFFFABRRRQAUUUUAFFFFABRRRQAUUUUAFFFFABRRRQAUUUUAFFFFABUc/FvKf9g/yqSorn/j1m/wBxv5UAc/I3U1QnbOasSP1FUpT71IFC4Oc1h3Hyzg+prbn5NYl4Pnz70AX7aTgVpRSdKxLVunNacT9KCrGrFJVlZKz4nqwr8VRNi4klWFfis9WqVXwaAsXQ+aduqsr1IpzzmgCbdS5pgOadmgBc8U3NGaSgA7U2lJ4phbjpQAbqaTRmmk5oKsMfoa8Y+JlwG1Ux54C+tezOeteMfFK2KamkoXhxnNK4zzGcqoIzmqxPFS3By+MVDTJuNpw4FJilHWgQDr0p2KXAzTiwxSuBGRikoLZpM0XAU9Kltm3OoPHIqHNSW6lpRj1qZFw3OhjYeWD0AFc7fSia6d1GOcYrdXPkhcYNYt3CGZyE2upzj1FRT3Nq70KoPr3pUXc4X1OKZmp7VQz8nHPWtjnjqbEEv2e2EaEL6+tRJdOJDJknHbNQStEMYY5Hf1qPcAp54NZWN1KysSzzFgVz15JqszEjC8e9GcDk5qMnPA4pkNpgX+Ygd+tAHdakAVVHHPrTSwz93n61QrC5yOvNBQMODg+tNLd8Y9acrAqSo6UrACuR8r8j3qVJjsKZ6jafcdqhLBhyOaaOM+9IQ/POMZFdb4I8Zt4Ra7DWS3Ud0U3qshjYbT2IBrkl5GO470oHvXRCTWpjJJ6Gv4i1r/hIPEN7qfleT9pk3+WzbtowBjOOelZdJnmlpvUlaC5pO1FHakMbR2ooPSgRb0iAXGtWMBUMHnjBVhkHJHBFfSFz4O8OXC/vvDtpnJGBAAf97jtXztoGf7fsnUkFH38dsDNdbb+INaiYCLVLxc9B5x7/AFropwvG6MqktUenP8NPCNwHP9jqm04/cyOv5Yas+4+EPhSRSypfw/7s+ccZzyDW7q8N1pHh68vbfUr0PBDvDOyOrk8YwV/rWZ4Q1TWPEOl3F5dX8KqkvkY+yg7uO+CPWqUGtzNyT2ZgXPwb0Hdti1m9iYjgMit/QVnXHwXiAza+IUY/9NIP/sq6C/8AEmoW/i3+wlitZn85YUkAKcnuRzWrrc99oGmtf3ltDJCrBW8mYhhnvhlGfzrnl7VP4U0bxVNx+JpnnMvwb1j/AJYalZS9udy5/Q0RWzWWk6XaNgvHbuWKngkyH+grpofHmnXMqxCG5jduBnBAOPY1gagSs1upAylpCB7ZG4/zpKT9lLmVi0lzpJ3Oeky91Kf9vtzShSe1dPYaHo8lsJbjz1mkO4lWIxVk+GtKYZi1O6jPYMQ38xXlzoybuejCtFKzOQ2n2/OnBD3GK6k+E0cfu9WjP+/F/gaibwjfg/urizl/76X+hrL2U+xp7WHc53b7UbK3ZPDGrx/8usb/AO7KP64qpJo+pRHD6fcH/cUP/I1PJPsP2kO5mbPel2e9WpLaaL/WW1wn+/CRUZMY+9IF+vFTyyK5kQ7aXbUwUNyhDD1FGw+34mpuO7IqKm8s47fnTSp46fnRcdmMI+n5Un4CpChHbP4UnFFwsNI4pu31p+KTbRckaQMHimggcD+dSFSQaiMbdKoD6e8Lf8ijov8A14Qf+i1rWrI8KjHhDRB6WEH/AKLWtevXjsjzHuFFFFMQUUUUAFFFFABRRRQB8sfF/wD5KlrP/bD/ANER1w9dx8X/APkqWs/9sP8A0RHXD0FBRRRQAUUUUAbngv8A5Hrw9/2E7b/0atfYdfHngv8A5Hrw9/2E7b/0atfYdAmFFFFAgooooAKKKKAPFP2gv+Zd/wC3n/2lXiRr3T4+WzyWuiTqCUiM4Y+mfLx/KvCiMMaaZEtwzShiKSimSPDZ6it/w/rzWbixuHLWcpwQedufSudq7pEEd1q9rBM4SJ5BuJ9M0xrcv+JdOWxvsxrhOlYueMHrXqfjHSY7ix85EG1V4I/z7V5cykMc9KVypLUQEjocZrqvDutNp0ZRiSmcjmuT7irsLgbfakybM9W07XVndNx6jPJrfS/hcfexjmvHba+khf5XIJ9+lbEGvNgRO546kd6m9ik3bU9LSQSt5pYD+7U3menNcCPESKP9YeKu2niDeww3FMtM7LdnqKCc1nW+oLMoGeaths0DJGIGOaZ5uM46etVLm8VG2jnHWqFxqyW1q8z8IO+evtQEotamw17bxOqOQGY4A9TSSzrwVUEeuK5DQGuNTuJtauhiFSY7dD6+tdQLqKGBp5Fwic496AUW9inf3JhhZpAoJ4VcV57ezypqDxu5KE5A7Ct7UtT+33Tylzgj5V9K53UonlUSKfn3YxSuJwuTJAZ3Ve4OWNblvFtAUdqpWMDxQDfgydzW1ZxFmBIpDUUmXLaL5QTV1UoSPAqYLigpEWylCYqfbxRsoAg20wjNWWXFQstJopEe2k+7TqRulIYm7FSR8CogNzjngVMDzigCZT0qwCMCqw7VMhpoTRYB4oJNNB4p9MVhFzTqTPpRmgLDgcUhakzSdaAsKDk1DOdwQe+TUvcVAx3St6AYoGhxPNIee9Nb60lAx+cUhbNNPNJ0oAdmjNNBoNFwHZozTc0ZqWApNNzRmigCrfDdEi+rr/OrGc1WuWzJCP8AbqcHk0AKaaeKRmzSUABNNzSmmmgAbpUEnKkdz0qY5PFa+l6TmRbi4GApyqnv71PK2xMraNoDygT3KkLnKoe/1roDLb2eRwzgcDsKmklVQBuFZ0kKSOTnrWkKcYEDJdSlkPBxzUTzySW77XO4VK1jg8GmfZmiyByDVAYqahJE+yVjnPenyuk3I5qa+0/zMlBlhzWXHKYX8uQYoAe6YORSqfkxUjr8uRyDVdjt60ADSkcCm7y61Gx5pnTvQA59rH3qEsyH2p4bmhsMMGgAWVTwQKgnijb+HDe1OZMfWo95U7WHPrQBFHO0J8t+VPTNDsFf1BpJlyOevrUSHK4brQASwhxleD2IqBbySBvLlOR71YViDg1BdwiWMkD5qCWiyHWVcg8Uxhxis/T59rmNjzV524/GgLDBlWyDUwY5DKfm/nUGaTeRmkwSNVH8xA46GlzVK1mVWMZPHb2q4WAHHPv2qNixc470vDED16D1+lRwuLiQJEVZu+ela9lpVrYMbqeQzz9iTwvsBTSuJuxnWPhsSXTajqHQ/dTHQVuCSJBhF+XoAPSs+81FppNitx9aliJCbvaqSsQ3dnWeCZd+uzLjAFs3/oS139eZ/D+cyeKLlewtGP8A4+lemUwCiiigAooooAKKKKACiiigAooooAKKKKACiiigAooooAKKKKACiiigAooooAKKKKACiiigAooooAKKKKACiiigAooooAyvEXh3TvFGjy6ZqcPmQvyrDho27Mp7Ef8A1jkE18za5oWvfDDxSjrIcAk210q/u7hO4I/mvb8jX1dWbr2g6f4k0ibTNTgEtvKPoyN2ZT2I/wA8UAee+F/FFj4t04TQERXkY/f25PKH1Hqp7Gthljkikt7mNZIZFKujjIIPUEdxXiHiTwxrvwz8RxXEUjeTvJtbxB8sg/usOxx1U/qK9Q8JeMLLxdZY+W31KIfvbfPUf3l9V/keD2JYNHnPjXwJc+Gbkato7Stp4YOGRjvtWzxz1xno3bv2J9H+GPxXj1oQ6Jr8qx6kAEguWOFuT2B9H/8AQvr13+NjQzIHjYFWRhkEHqPcV5H47+Hbab5msaJGWsh881uvLQ+rL6r/AC+nRBc+l6K8R+Gnxf3eTonie4+b7kGoSHr6LIf/AGb8/WvbgcjIoAKKKKACqWratY6Hpk+o6jcLBawrud2/QAdyegHem6zrFjoGk3Gp6jMIrWBcs3UnsAB3JPAFfL3j3x/f+N9RDOGt9NhP+j2obIH+03qx/QcDuSASeP8A4h3/AI2v9uGt9LhYm3tgev8Atv6tj8B0HcmfwF8PZ/EsyX9+rw6SjdejTkfwr7ep/Ac9LHw9+Hj+IJF1PVEZNLU/InINwR2HovqfwHqPdYYY7eFIYY1jijUKiIMBQOgA9K+Sz3iBUL4bDP3+r7eS8/y9duqjRv70thlrawWNrFa2sSQwRKFSNBgKKmoor4Btt3Z2hRRRSAKKKKACiiigAooooAKKKKACiiigAooooAKKKKACiiigAooooAKKKKACiiigDy74yeH/ALTpltrsKfvLU+TOR3jY/KfwY4/4FXlWgXv2TUlVjiOb5G+vY/n/ADr6d1Cxg1PTrmxuV3Q3EbRuPYjH518tarps+j6tdafcDE1vIYycYzjoR7EYI+tfoPC2N9th5Yab1jt6P/J/oebj8PGrBxe0jv6KpaTefbtOilJy4G1/94f5z+NXa+gatofnVSnKnNwlugooooMwooooAKKK5zxLdXENxbxQzvGHU52tjPNOKu7HRhcO8RVVNO1zoXdI13O6qPVjiqcus6dD966jP+5838qy08LB23XN5I577R/U5q7F4d06LrE0h9XY/wBKdorqdPssFD4qjl6K35l2zvIr6DzoSSmSORirFQqkFlbtsVYokBY7RwB3NZsniXTk+60kn+6n+OKVm9jnjh51pP2EW1/W5sUVgHxN5hxb2Msn4/4A1Auu6ndXBt7ezjEo6q2cj8yKfJI3WWYneSS9WjpqKoQSXkelyy3m1Z1VmwMYAA46VW8PXdzeWs0txKXIfaMgDHHt9aXLpcweGlyTndWi7evoXNVg+06XcR4ydhI+o5H8qo+GJ/M0sxk8xOR+B5/xp/iC8NvYeTH/AK2c7AB1x3/w/Gs7w5vtNUubKXhiv6g/4GrS9xnfRoyll8797r5aNnUVDPdQWygzzJGD03HGaZf3a2NlJcMMlR8o9T2rD0rS/wC086hqBaTefkUnAI9fp7VKjpdnHQw0ZU3Wqu0Vppu32RtwalZ3L7IbmNm7LnBNTXE6W0DzSZ2IMnAzWHrOi20dk9zap5UkXzfKeCKt6fM2qaCRIcyMjRsfU9M/yoaVro0nh6PJGtTb5b2d90XrS7ivbcTQklCSORipJZUgheWQ4RBkn2rE8KybrGaI9Ukz+Y/+tTdfuHuJodLt+XkIL/0H9aOX3rDeC/2t0FsuvZb/AJGtZahDfxNLCHCKcZYYqNNTtLq0lkjudiL8pkI27SfTPeorxU0vQJY4+AkewH1J4z+ZrK0HSVurbz7rLQ7j5ceeCehJ/LH4U1FWbLhh6Eqc67bUU7L+u5Z0y80aydo4p2MjnmWRTz+OOK3653xJaWkGno8cEccnmAAooHGD6Vr6YGGl2ocnd5S9fpRJJrmJxkITpRxMW9XbXyLdFFZHiDUZbC0QQnbJKSN3oB1qEruxx0KMq1RU4bs16K5yPw9dSQiZ9QkW4YZ7nB+ua1NKTUI4GS/ZWIOEYHJI96ppdGbVsPShFyhUUrdNvu7l+isF7+6uPEi2lvKVhj4kAAOccn/Ct6k1YyrUJUeXm6q4UVlWertearNaJCPLjz+83enHT61qMyopZmCqOpJwBSaa3Jq0Z0pKM1q9fvFoqKG6t7gsIZo5CvXYwOKloIlFxdmgooooJCiqd7qlrp5QTuQzdFUZOPWrMMqTxLImdrDIypB/I0We5o6U4xU2tH1H0UUUGYUUUUAFFFFABRRRQAUUUUAFFFFABRRRQAUUUUAFFFFABRRRQAVxev6l9tu/JjbMERwMdGbua2/EGpfY7XyI2xNKMcdVXua5jTNPl1O/jtYuNxyzY+6vc1vQpuTVt2fQ5RhY04vF1dEtv1ZveENH8+f+0Zl/dxHEQPdvX8P5/Su4qK2t4rS2jghXbHGu1RUtfaYXDqhTUFv1PncfjJYuu6j26egUUUV0HEFFFFABRRRQAUUUUAFFFFABXN+IfDS3wa7s1C3IGWQcCT/69dJRWVajCtDkmjow2JqYaoqlN2Z5Xp2o6hoWqR3tjPLa3lu2VYcEHuCO47EHrX058PviLY+NbEQvst9XhTM9tnhh/fT1X26jPPYnxjxD4dTVFNxb4S7UfhIPQ+/v/kcRaXd9ouqR3VrLJa3ts+VdeGRh/nGO9fL4rCzw8rPboz7zAY+njafNHRrddv8AgH2pRXDfDr4i2njWw8ifZBrEC5mgBwHH99Pb1Hb8ie5rlO4KKKKACiiigAooooAKKKKACiiigAooooAKKKKACiiigAooooAK5/xd4x0vwbpJvNQk3SvkQWyH55mHYeg6ZPQfkDm+PPiJpvgmz2NtudUlXMNorc4/vP8A3V/n27keAWln4h+JviWS5uZ2ckjzrl1/dwJ2VR0+ijr1Pc0ALqGo+I/ij4oXILtyIoxkQ2see57D1PU8deBXrvhrwvp/hKw8i2Hm3TgedcMPmc/0X0H8+tWNE0PT/DOnCy06LB4MkrctI3qx/p0FW7m5ttPspb+/mWG2iXc7uf8AOfYdTTBskZkjikuLmRY4UUs7ucAAdST2FeOeN/H8/iGY6To3mJp+7ZlAQ9yenTqF9B37+greLPGeo+M79NL0yKVbJ5AkNvGCXnbPBYDrz0Hb3r1r4a/CuDwzHHq2sIk+sMAUTgra+w7FvVu3QepQGf8ADD4ULpPka94gh3ah9+3tGGRB6M3q/oO316evUUUAFFFFABRRRQAUUUUAFFFFABRRRQAUUUUAFFFFABRRRQAUUUUAFFFFABRRRQAUUUUAFFFFABRRRQAVDdf8ec//AFzb+VTVDef8eU//AFzb+VAHKSHPeqkvXrUzmq0hzzUgVJ25rHvFznn3rWmOc1l3QzkVNwI7ZsYrThbNZELYbbitCF8UXLNSJ6sK1UImqyp96u5BcU07fVdX4p4Oe9MCyj1OslUQ2KmR8+mPrQBeV+KeDnvVRZBUqv6AmgCxmkJ4qLeM9R+NO3CgA3UnajI9aTdQAnam0uaTtQWMIzXnXxRsfNsIrhR046V6MelZHiPTV1bRri1A+YglOM84qQPl+4XEjA8HOKrkYrT1S3e2vZo3XaVcqQeoxWa3WqJaG0maXtTaBC7qUnim96dSsAz8aM0p/DFIBQtNwF6c1pafEFBkP4VmHJ4C1dgguHQAPtWpnsa0k3IvTTFRxVaSaE/Mz5faQQBmrK6Wqxlg7M5Hc8VkytsMiMu1unHelTsVVUluisfvMByM5zUinCkAc1Hj3p61oYRJoy2OPmPoaGBzkDafSnIwQfLwaV8kBqmxoQkkcGkAPrUjAHrSKVHB70WEISCMZpyrkUbADSjhCc1NwuNwDkUyJiNx7dMUA/MacuAD71QXEZuaAaaxoVqVgJImyxGMVJUEZ/eVPWkHcxkHenU3vTq1sIKKKKLCExSAZOBTu1NPQ0WEa3hwZ1fdjhIJD9Pk/wDr10OmWqX2qWlq2Sk0qo23OcHrUfw00SPXPEs1pM8kcX2WQlo8ZHI9a7XU/CsfhjWdMa1unl88scSIoKYHUEV0wfLBoyavUSL93oekQp9kn1y7iDjCwy3YAP1BpdL0ifSUZdG8SyRo7bjHtRwSe/B9q0I109pNckv1tZHSBFXz1UsDtY8ZHvXGeGrXSY/C+qX2oxxGRTtiYuVKnHGMfUVjCFRxvzFznDm5bGs/hXWBrKauuqW81+JPN3SxkAkeoH0pnjXVfEU2iC11KKz+zNMAXtydxYcgcnpXGWWs21rp8oe5uhcFmMbxzsAB2GM81NrXiyXWLCCByoEZ3bupY4xmodaUJq7TRbpxlHRFKx5vAcHhGJ5/2TW7rBzrV7GpOEcRL/wFVH9K5S21SK1uA5+bPB/OrcniNLi+muGRh5kpkI64yf8ACivVhKNkxUabUrs7RE2xouTwAOtSDPv+JzXJSeLYEcOEkI9Ks2vjHT5Dtl3x+5FcfkdR1Cj3NPBI7/lxWNH4h00jJuk+gOTWjbXtvdrvhmRx7HmgC6srr912H/AqmW8uF/5asfqc1WB6dj6U6gLFtdQnHcH6ila8En+tt4Xz1ylU+9OpWGSPa6XP/rtMgP0UD+lM/wCEb0idNyWssX+5Iwx+tAJFMuZtr4DHgetFkPmZFJ4Rs/8Alnd3Mf1Ib+Yqu3hCYE+VqKH2kiB/katJfTpwssg/Gp49SuB95lYf7Sg0vZQ7B7SXcxpPCOqj7htJfozL/Q1Sl0DV4T82nF/+ucqn+eK61dSbgNCpz6cVMupKvVJFHs1Z+wh2L9tPucHJZXcIPm6feJgdfJJx+WaqNJEn+scxn0dSv869KGoQPzvYfVakE9vIOXhYf7Wf61P1eI/rEux5issLH5ZoyfZhSspIPSvRJ7HS7g/vbG0lz3KKf6VUbwvok/IsI0P+wSv8jUOgl1KWI8j1zwt/yKOi/wDXhB/6LWtaqGiQpbaDp0EYwkdrEignOAFAFX69CKskcj1YUUUUxBRRRQAUUUUAFFFFAHyx8X/+Spaz/wBsP/REdcPXcfF//kqWs/8AbD/0RHXD0FBRRRQAUUUUAbngv/kevD3/AGE7b/0atfYdfHngv/kevD3/AGE7b/0atfYdAmFFFFAgooooAKKKKAOA+J8MVzbWEE4ykglGPf5MGvnjXNIn0i6McikoT8rdjX0J8T3ZH0gqAf8AXdf+AV59qdour2DW8iqD/C/pQFro8oJ5xRmtjUfDd/YOxMZeMHhlGaypbeeD/WxOin7pIxmqRDVhmaOuOxByCO1N+lKqs7AKOaBLQ9b0nVYde8KFFP7yFPLkz2wOteZX1vJb3Dhh8m44PtU+mz3FhuZZiu8YZexrevpItY04zQxqrjhh6EVN7lbnH96ej7TUr2zbzgcU3ySvWgdiTzztx60C5MYwO9IYzjpULRnPSlYQ9rh2P3yKvWV9JE+C5xWb5ZHapokb0zTKSPQNC1Azyrlq66S6CRZXJJFefeGYXkkCqCAOWb0Fd/CEcKo6Y9KC3KxTt4Zb25WMfKWyWY/wr3JrmdQjPiLxINMtWP2CBvmkB4IHU11epi7WwlhtIW8yYbPMA+6O9N0bRk020WALl25lfuxp2CU0yYxwBY7a1XZawjbGvsO5rm9d1Uyzi1hJ8tODzwxrf1y9i0+38hcea4OcdhXF5THm4OalmsJWQkh2qM/U0WsZmm8wjKDgVWaRpphCCAW7n0rXgRVUIhHHFIh7lmCPLBQOK3LWIItVLSJdgJK5+taS7QOo/A0CJQakAyBUQYeuKkDD1FAEoHFBpAeOCKXr3FADTUZFSkY6kVGRQUiFhzTG4FSsKhY5OKljCNcJ7mpF4po9qUZoAkDVKp4qAH3FSKwPcU0wLKmn7s1AGAHWnhgPei4EmaUGmg5pw4ouAtFJkUZFFwAtt59qqxtvTeeNxJp93IFgOTgt8o+ppoXYoUdhii4C0UhOKM0XADSZozRRcAozRRSYBSGlpDQAZpCaKRqAKlwf9NtV92P6VazVRxv1KI/3UNWelAAaSjNIaAA01iBjPSlJpYgHlUN93PP0pAaFhFHbxC5nALk4jU9M1Zm1SMkqr5PesLV9QxNarnagJJHt0FcfqniVbG4dYSGOeDVxJZ3r6iApeSXaAe5qne+LbDT4CROskvZQa8ivdeuryRjJM+CegOBWe9ySchifqatktnpsvj2R34kCjsBU1t41lY489Pxryc3BAHPNILkg5BwaQrntsPitmPzRK49Qajmvob2QttCMeleT2WuT2jg7t4HY13Wk6/pGoxqsm+C4x91u/wBKAub8UzRELIcqe9PlUZz1B6VXjjSVT5UyuvpRL5lrgOPkPQntQAjdaQ57U1nH3vWm+aD0oGBVvSm7sHmpQ+RSOgK0ANDewPvUUgVvr2NJkrkZpm4dKAIwdrbWqKQFJOKkcZHPWmZypB6+tACMcjcKbvwaQHCkVEXw1AGbuEWp47HmtWVwY1PrzWHLIH1PjtWhLLtjSgCXfzxUqkbMtxVKJi0gxS3suyPbnH0oAbJd4mMinGDxXOaj4rvLh2iRjHhsEjpgVeeUHJycYNcbI26Z3z/ETS0JbPRvD+ohUV3f5jg10NzqhkGA3BrzDS77aAu7pXVW1x5qDmgNzbt5d06j3rbaUmLaBXO2IzKDmujsYvNkC9s0xHW/D+18rVpZSOWtmGf+BLXolcX4QZf7VkRf4YD/AOhLXaUAFFFFABRRRQAUUUUAFFFFABRRRQAUUUUAFFFFABRRRQAUUUUAFFFFABRRRQAUUUUAFFFFABRRRQAUUUUAFFFFABRRRQAUUUUAUdY0ew17TJdO1O2S4tpRhkbsexB6gj1FfNPjLwTrHw31yG/sp5Xs/M3Wt6g5U/3H7Zx+DDPuB9SVWv7C01Swmsb6BJ7addkkbjIYf579qAPI/Bvjm08UwLaXRWDVUX5k6CXHUp/MjtXVqzQvg9PSvIfiD8NdQ8E3n9r6U8smlCQMkyE+ZatngMRz16N+eDjPSeCfiHBrixaZrDJFqP3Y5uFWc9vo59Oh7elMGjP8cfDZZ1l1bw/F+85aazQfe9Sg9f8AZ79vQs+G3xam0LytG8QSPNpgwkNwQWe37AH1QfmO2RxXpvzQP7fzrifGvw9t/ECS6lpKrDqf3nTOFn+vo3v0Pf1CC57ZBPDdW8c9vKksMih0kRgVYHoQR1FVtW1ax0PTJ9R1G4WC1hXc7t+gA7k9AO9fNvgj4hav8P8AUG03UIZ5dOD4ms5OHhPdkz0POcdD7daqfEP4g3fjbU9ibodJt3Jtrfux6b39WI/IHA7kg7EXj/x/feN9Tyd0GmQsfs1rnp/tt6sf06DuTpfDz4ePr8qapqiMmlocoh4NwR2H+z6nv0Hs34d/D9vEMw1PU0ZNLjb5VPBuGHYf7I7n8B3x7xHGkMSRRIqRoAqqowFA6ACvkc/z72F8Nhn73V9vJef5eu3VRo396QRxpDEkUSKkaAKqqMBQOgAp1FFfAbnYFFFFABRRRQAUUUUAFFFFABRRRQAUUUUAFFFFABRRRQAUUUUAFFFFABRRRQAUUUUAFFFFABXjfxm8PiK7tdehTCzfuLjA/iAyp/EAj/gIr2SsvxHo0fiDw/eaZJgefHhGP8LjlT+BAr0cpxrwWLhV6bP0e/8An8iKkOaLR86+Gb3yb1rZj8kw49mH+f5V19edSJPY3jRyKY7iCQqynqrKen4EV31ldLeWcVwvR1yR6HuPzr9UqJfEup8LnmG5KirLZ6P1/r8ieiiiszwQooooAK5fxMQNRtMnAC8/nXUVy3iVRJq1rGejKAfxY1dP4j08o/3lX7P8jWl1/TYv+W+8+iKT/wDWqlJ4qiJ229rJIe24gfyzWhFoenQ9LZWPq5Lfzq7HFHEMRxog9FUCleK6E+0wMPhhKXq7fkQWshvtPVriHZ5qkNGfTp/Kuf8AENrBDc2cUEKRhs52rjPI611Vc1rvz69YR/7v6tTg/eNMsm/rN46LV2+TOlAwMCua0b5/Et+/pv8A/QhXS1zXhv59RvpP88k0R2Zng9MPWl5L8WbGrPs0m6P/AEzI/PiqnhlNukA/3pGP9P6VJ4hfbos4/vFR+orON0bHwrAif62YFVx1wScn8qErxt5mtClKpg1CO8p2/Ada/wDE38Qvcnm3tuE9Ce39TTL/AP0LxVbz9Fl25P1+U1r6PZfYdOjjIxI3zv8AU9qp+I7Ga7igkt42eRGIwvXB/wD1U01zW6GtPEU3i/Z3tCzj8u/zY3xUSNNiA6GUZ/I1qacFXTbUL08pf5VFd2Z1LSxFKNkjKG5/hasm1udX0uIW0lg1wi8IyZOB9RnilvGxjGHt8KqMGuaLel7X9DS16dYNImyeZBsUeuf/AK2aZ4dhMWjxlhguS/4f5FUf7P1DWblJb9fIt06Rjr/n3NdEqqiBFACqMADsKHorEV3Cjh1h07ybu7bLsjmNNnTTNQ1RX4RAWA9cHj+Yq1oFq8ry6nccyzE7M9h3P9PwrP1K1F14oNurECXbvx6YBP6CusRFjjVEAVVGAB2FOTsvU6cdWUKacfiqJX9Ev1ZheKp9tnDAOsj5P0H/AOsVsWUH2ayhhx9xAD9e9Z2o6XcX2qW826P7PFjIJOTzk9q2Klv3Ujjr1ILDU6UX3b9en4HNeJGNxf2dkp5JyfxOB/KukVQqhQMADArmof8ATfF7t1WHP/jox/Oumpy0SReO9ynSo9lf5vUK5nWbxdUl+wWlu00iNnzAeh7/AIe9dNXJWczeH9QnS7hcxycLIo6+4oh36lZbBc0qkVecfhXf/huxsaRHqkIMd8VMSrhOQTn6itC5nW2tZZ26Ipb61jnxIs06RWVrLMSRuyO3tSeJ7opZR2y53TNkj2H/ANfFHK3LUJYWrVxMVVio83RduugzwxAz/aL6Tl5G2g/qf6flWvqN19j0+afPKr8v1PArK0PU7S309baeQQyxEhg/GeTVLW9TXUpIrK0JdC4y3Tc3QCm4tzOiphquIxz542in8rL/ADRe8NwLbabLeSnHmEksf7o/yapILnxJetudorOM9B/nrWtqkX2Xw7LDF0SNV/DIBpPDiomjRsuMszFvrnH8gKL6OQvb2hUxi+JysvLT/Ipai6aLapZafuE85yWzlsdP8/jUFzp93o1vHfJds0oYeYp6HP8AOn2A/tbxFLdnmGHlf5L/AI1P4ouR5EVmnMkjBiB6dvzP8qpbpfedEJThWp4fdvWd9b36P0Rt286z2kdx91XQPz24rKufE1nDIUjV5sdWXgVS1eWWK3s9HgPzlFD479gK2tN0yHToAqKDKR88mOSf8KiySuzg9hQow9rVV+a/Kr207tmfpg0vULyS5USNc/eKTHOPcf54rbV0ckKysQcHBziub8Qn7Df211bYSd1YMQOvbP6mrei6cun2zXl0cTOuWLfwL1/OiSurlYmjGdJYjmdnpFPV9mvQ26K559bvb64aLS7cFV6u4/yBSvqmradh7+1R4ScbkPT8qXIzH+zq2za5u11f7joKKybfxFp8+A0jRN6SD+orVVldA6MGVhkEHIIqWmtzlq0KtJ2qRaFooooMQooooAKKKKACiiigAooooAKKKKACiiigAqK5uI7W3eeU4RBk1LXI+I9S+0XH2SJv3UR+Yju3/wBaqjHmdjswOFeJrKHTr6GTeXcl7dPPIeWPA9B2Fd94Y0f+zbDzZVxczgFs/wAI7D/H/wCtXOeFNI+3Xv2uZc28ByAf4n7D8Ov5V39fTZVhbL20vl/mdue41RSwdLZb/ogooor2z5gKKKKACiiigAooooAKKKKACiiigAooooAKwfEPh5NUjM8ACXajg9A49D7+9b1FZ1aUKsHCa0N8PiKmHqKpTdmjym0u77RdUjurWWS1vbZ8q68MjD/OMd6+nPhz8Q7bxtpximCQavbqPtEAPDjpvT29R2J9wT414i8PrqcRuLdQt2g+nmD0Pv6GuK0/UL/QtVivbKaS1vbZ8qw4KnuCPTsQevSvlsVhZYednt0Z97gMfTxtPmjo1uu3/APtKiuP+H/j2z8baTu+WHU4FAurcdj/AH19VP6dD2J7CuU7gooooAKKKKACiiigAooooAKKKKACiiigAoooJwMmgArzX4jfFW18LRyaZpLR3OskYY9UtvdvVvRfxPoed+I/xiEXnaP4WmBf7s2oIcgeoj9/9r8vWuO8FfDqfWzHqus74tPY71jJIkuPf2U+vU9uuaBlDw14T1bx1q0mpajPMLV33XF5Jy0h/upnqe2eg/IH2qxsrLR7FLHTYEggToF7n1J7n3NTIscMKW1rEkUKDaiRrtAHoAOgrM8Q+I9P8Kad9qvm3zPkQwIfmkPt6Adz2+uAWLcs6pqdjoGmvqGpTCOJeAOpZuygdyf/AK9eLa1r2ufEXXINPsraRoy+LayjOcH+8x9cdzwBnpzlo/4SP4oeJo4Ik8x/4UGRDbJkZY+g6ZPU8deBX0N4I8B6Z4J07y7ZRNfSKPtF26jc59B/dXPb880h7Gf8PPhrZeDLUXVxsutZkXEk4GVjH92PPQep6n26V3dFFAgooooAKKKKACiiigAooooAKKKKACiiigAooooAKKKKACiiigAooooAKKKKACiiigAooooAKKKKACiiigAqC9/48bj/AK5N/Kp6gvf+PC5/65N/I0AcY561Wc1M31qBz1qQK03esy45JrSlPWs6frUgU42xIauxHpWeeJc+9XIj70FmlEferKtVCJqsofei4rFtT71KGxxVZTUgOau5Jai8syATSGMeoGavbIFXNuIpm/23wT+BrILFWRh/C4PP1rQW9RxiS1ib3Xg/pRcCKW41JJDugMSDphOPzpEvmbh0jY9+1WUmthyklzAfZiQPwqTas4/4+Leb0E0eCfxouBXW7QfehdR2KMGp/wBqg4/elf8AfXH+NPfTgRn7E31t5s/oarSWqIcedcRH0mj/AKimBaVt4yjo/wDusKUlh1Uis82jt/q2t5v+BAH9cU0peW3JimjHqhyP0NK5VjREn+RS+YOh4NZf2+XPMm7HUSRg09b/AD1ijb12vtNFxmgTxgg80wkBic8Gq8U6SthYrlf91dw/nVn7JM+Cqvg9mUg0gPMPiZ4NS4ibWLOPE2P3ygdfevFpozHIUPavrK7snmgkhmiLK4IbkV89eNPD02k6pLGyBQSWU9MincLM47tTaeylSRTcUXFYSl68dzRirdlAskik9iDS5rLUIxuy5YaREYfPuidvZcdamENr5hWOHaB3zmr1w3yKg+6FzWfGhjkLjv1rl5mz0OSMErIZLaxFs7aegVFwtLIc0wdap6iSS2JxPsjJJ4AzXPXLeZcMwPBq9e3OMxgeoPNZ2R6VrSVtzlryUnZCU4cDr1pAORUrgLgYq2zGKEU8jPNSFgBzUVPRC556etBVx8a+Y2OgxmkdAH4PSnB9rnAxgVGW+cGpuOxJIRsXios/KRmnM2QagL4qrEsMbW604/WmMeM0m6gVwbrQn1pCcmnJTsFx6fK2asds1XAyeOcc1YB7Y4Heqp7kTTWod6dTe9OrYgKKXB9DSUCuFJj1NH4UvWgDovClzcWD3l1bTyQyKioJEODy3/1q67TtXvNS1OKTVLt7gQRNs8xj1x6/hUfwmt9ImbU/7XW2EZCKguTtBOT6kVta1penQ6/drpESLAlujsIW3ruz2PNbSdqTZlHWqch4g1J21a9uJCdpcISD6e1c3f6o1zH9miO2DO8rnGSMY/lS67LLLfySsGBYliO2ayCH2Zzz7iuN1HyqJ1qEb8xLy7dcAelOY8AelRR/KhOeSKcDhgDzWRrdDWcg46CguM8EjjHWmScsKQYDD60kibgxGeSKQMn0+lLKFLcdKiGM/SqsguTByvKsQfUdantdRvLKUSW87KwOQSe9UzwM4pBIp4biiyC56H4e8ZNeTJa34RJG4WUcbj6H0rsQ6tgqwIPoa8O3nJYHn1HFdr4c8XMrR2l8y4ACq/T86hpjud9S5pituUEc5Gfwp2aAHjlgPesfVtQt7OZnnk2qRxx1rXU5yfTmvMfHF9IbyO2U4AQuRmiOoElz41uBdMbdYhEvADjOa6PQNej1eB8qqTxkZC9CPWvKhu4YEZ68itbw5eSWmsW4TIDttIHcVdiFe56gs+HZttSQT7lIz3znOf51Cdq7oyrbx1GMGuM8ReIikkmn2mQikhz0yahO+xpKMoq8lY7X+2bLe0f2yMMvBXdzV1ZAygghgRkV4j575PIwTzXdeEfEDzRrYTK7yD7rDsKqxndHbhyOnH0qQseD/I1XDDANKbiLzxAWxJjODXLVZrFnt2ic6Bp3/XrF/wCgir9UND/5AGm/9esX/oIq/XbHZGT3CiiimIKKKKACiiigAooooA+WPi//AMlS1n/th/6Ijrh67j4v/wDJUtZ/7Yf+iI64egoKKKKACiiigDc8F/8AI9eHv+wnbf8Ao1a+w6+PPBf/ACPXh7/sJ23/AKNWvsOgTCiiigQUUUUAFFFFAHmPxen8g6Nzgt5//tOuDspGkAdzx2Fdt8ZFBfQ2PVfPx/5DrzyG5CoF/WpbLS0OkjkUjDEMPQ1g+NbRbnSoZkUfuZOcDsf/ANVWIrlQPvUt3J9qsZoMZDoRz60cwOJ5gYShHcVZt9m44GCO9SPGQzIw5UkGmABEcj2pORLiSrnJ3HI96ljkkglzG20Ac+9VhKHUZ4NOd96qW6ikmzPVMufaIpU3kbWzhvrUflk8kVnS3HG0VZs7wABJDmtClK5a8nI6UfZavRIJBleRVhYQetBSRmLZ57VahsDnha0oLYM1bFtZjHTNK49iOy1Wx0uBLeS2kMmMkgferoLbxPHZMHl0mYr1GRWfBY2sl9DNJhjD82096ZPdveXUkkhKL0wa2jEyqVLaI3j8RdOlHlNaSRJ0ICZqD/hKtMkkbyBIDj5QykVkRWECxhyAW68UxkkZi0SKoB6kVfs0zP2ruZmp3Ms00k06t83Ib0rNMxCYPQ9BVrVbl2k8pnBJ7Yqvax+dIHb7q8VjUhY2hUuWbK1UJl1BY+ta9tbKzjKDH0qCJM8AVsWsYVAT1rJGpYitIgo+UVL5EZGNopVb2p4NMCP7LEf4f1py28XoR+NPBzS0AAhTtu/OgwL6t+dOU04HNAERtwf43H40vkDH33/OpaD0oKRXe3AUnzXHrzVeGFmUt5rjPSrNwWKiMfeb+VOCgcDp2qWMrtbvxid6Fhdf+WzH6irDLSYoAi2SdpCfwo2S/wB/8xUuPejFADVE399fxFSr5uOXX8qRRg1IDmgBMz/3kxSg3H/TM/jT80maAGFrrPCRn6Gnbrjb9xc/Wn5P0ozQBSuHla5hjaNTg78bqmEkuOYx+dMiO+8ml7DCLVg80ARF5P8Ann+tJ5j/APPM/nUjD0pMe9ADPNb/AJ5mkMxHWNvwqQjFJQOxH5//AEzf8qPtH/TN/wAqkxRgUBYiNyo6q4/CkN3GOof/AL5qRhSYoERfbIv9ofVTSG9g7sR+BqU0hPpQBRW8he+O1sgR9QPU1ZW4jP8AEfyNQxj/AImE7DA+UDgVZoAYZ4x/F+lIbiP+8KeRTSobqKAGNcRf3x+dS21xB5253XaAc81H5a+i/iK5jxRq4tIvs0WFdvvEDtSS1BtGf4p15ZLhhC/yKNvWuNubgzsGqK6nEsjHnJ96qFmyADWqMWx7Md1AOaYSc80m6gQMMN1zSbsUZxTW5oAcG561Kk7xtuDHPb2qsBilPNAHe+HtYa9hMRkK3Cjg+tdD9vmuYvJnfcOgzXlVndyWtwsiNgg13Ud6Lm1jmU/MRnigaZuWdxu3QyHLocfhUzEAnnmsI3IWaK6B4Pyv9a2G+ddwNAx4mx3p32jjrVB2INNDkmgZcMhJpp56VGpz3oJK8igB4bPB6imPxhh+VIT/ABU1nBGaAGu+ao3EwjUtnp1qaWSufvLrzZDEp+XPJoAdasZLwyHoTxWjI+5gvYVQtl8oD0xUkku0Eg8mgCxJdeSMR43HjNUS7uxLEk0wB3bJqTGF54pMCvdyfZ7R3PUjAFcsVwpwOa2tYdpHRFbC4JrK2ktyOaRLRHATGc9K6TTb8EKAc1hfZ3Y/dwKtW0bwuCBRcaPQtPlURhvxrqNKb5d/euH0otIFUV3FoBDbqO9NCZ2ngs51mY+tu3/oS13VcB4GfdrE3/Xu3/oS139MQUUUUAFFFFABRRRQAUUUUAFFFFABRRRQAUUUUAFFFFABRRRQAUUUUAFFFFABRRRQAUUUUAFFFFABRRRQAUUUUAFFFFABRRRQAUUUUAMlijnheGaNZInUq6OMhgeoI7ivn74k/CSXRjLrPh2J5dP+9Narkvb+692X9R7jkfQlFAHzt4I+JYYRaV4hl4+7FeufyEh/9m/Pua9NndbSN7h5FSFFLNIxwAPUn0rlviP8HkvBLrPhiFI7j701iuFWT1aPsD/s9D2weD44/ibV30AaG945sQwIQ9cDoueu3vj2oCxp+PPE8HifWxLbW6JbwKY0l24eXnqT1x6Dt+NXvh94Dk8T3n2y9Vo9Khb5j0M7f3FPp6n8PpS8DeC7jxbqfzhotNgYG4mx1/2F/wBo/oOfQH6Is7O30+zhtLSJYreFQiIvQAV8txBnn1WLw9B++932/wCD+R1UaPNq9iSGGO3hSGGNY4o1CoiDAUDoAPSn0UV+dt31Z2hRRRQAUUUUAFFFFABUNxdW9oiPcTJErusalzjLMcAD3JNTV5P8WZ5rTxH4cuDK4gR94TPyhldSTj1wRXdl2D+uYhUb2vf8FcicuWNz1iiiiuEsKKKKACiiigAooooAKKKKACiiigAooooAKKKKACiiigAooooAKKKKAPCPi54f/s3xGmqQpi31BdzYHAlH3vzGD7nNYHha9w0lm56/On17j/PvXuXjrQP+Ej8KXdoibrmMedb8c717D6jI/Gvm61uHtbqOdPvI2fr7V+l8O4363glTk/ehp8un+XyPGzPCKtTlDvt6no1FMhlSeFJUOUdQwPsafXrH58007MKKKKBBXK+InVNbtGY4VUUk+2411VUrrSrS9uFmuIy7Ku0DcQMZJ7fWqg0ndnbgMRChV557WexSl8T2KcRrLIfZcD9arf8ACQ3tx/x6acze5y38sVtRafZwf6q2iU+u0Z/OrNF4roae3wkPgpX9X+iKOlyX0sLtfRiN93yqBjjFVrzS57nW7e8DRiKILkEnJwSa16KXNrdHPHEyhUdSCSvoFUdO0qHTfMMbu7SY3Fsds9Pzq9RSuZRqTjFwT0e/yIri2huovLnQOmc4NPjjSGNY41CoowAOwp1FBPNLl5b6BRRRQSFFFFABRRRQBh2enXQ8Qz3s8e2M7th3A57D9K3KKKbdzevXlWacuiS+4KRiVQkAkgZwO9LRSMTC8PWNxBLcz3UbJI5AGe/c/wBK3aKKcnd3NsRXlXqOpLqFIVDDDAEehpaKRiNVFQYVQo9hiubP/E08VgdYrf8A9l/+yrpqiitYIZGeKGNGb7xVQM04ux1YbEKjzyt7zVl5XK9xpNjdS+bNbqznqQSM/XHWkXR7JLqO4SEK8f3Qp4/Kr1FF2ZrE1kuXndvUZLEk8LxSDKOCpHtXJXUV/oUcsKSBrafKg/h6djiuwrndWtrjUdat4DDILZMZfadvqef0qoPXXY7csq8s3CduTd38u3mUdNvL6ytDDa6e7PId3mFSfpxWlpejzfajf6id05OVUnOD6n/Ct4AAAAYAooc77E1sxc+b2cVFy3fV/M5lyE8ZgzHAONpPT7mB+tdHJIkMbSSMFRRkknpVLUtIg1IKXJSRRgOvp6GqaeHQSPtN7NcKv3UJIH8zQ2na5VSeHxEISnPlcUk1a+3bp95UtJ11nxH5xXMMKkoD7dD+ZzU/ia5crBYxdZTlh684A/P+VS6DpU+nvcNcBctgKVOeOc/0qDxFDJFdWuoIpZYiA3tg5FVdc+h1xnSlj4xg7xirR7Xt/n+Js2NnHYWiQRgcD5j/AHj3NQ62yLo9zvxgrgfXPFEWs6fLCJPtUa8cqxwR+FYl9dy6/eJZ2YPkKcliP1PtUxi27s48Nhq08R7SrdJO7bLWi6ba3ejo1zboxLNhsYOM+oqxqurnT3jtLWEPOwGFxwo6AYHWrkkttpFgm9tsUYCqOpJ/xrmbi/a41aPUra1lKpjIYZBx9OnFNLmd3sdNCEsXXlVmm4atXel+iNA6tq1kBJfWSmE9SvBH6n9a3ba5iu7dJ4WyjDimQSx6hYrI0REcq8o47VUv7220W0CxRIHb7kajGT6mpeultTjqJV5KnCnape2mxp0Vz2mWF5ezrqN9NIueURWK5H9B7V0NJqxz4ijGjLkUuZ9bd/1CignAyelICGAIIIPQikYC0UUUCCiiigAooooAKKKZLIkMTSSMFRRkk9hQNJt2Rn63qX9n2RCH9/JlU9vU1x1nay395HbQjMkjY57epNSajfPqF487cL0RfRe1dl4S0j7HafbZlxPOPlB/hT/6/X8q9PA4R1pqPTqfT3jlWDcn8b/P/JG5Y2cWn2UVrCPkQYyepPcmrFFFfXxioqy2Pi5Sc5OUndsKKKKZIUUUUAFFFFABRWT4g1Z9I08TRIryu+xQ3QcE5/SqXh3xEb8/ZL0hbrqrYwHH+Nc8sVTjVVJvU7IYCvPDvERXur7/AF9Do6KKK6DjCiiigAooooAKKKKACuc8SeHhqCNd2q4u1HzKP+Wg/wAa6Oisq1GFaDhPY6MNiamGqKpTeq/qx5foutah4c1iHUtPlMNzA3fow7qw7g9CK+qvBXjKw8aaIt7akR3EeFubYtloX/qDg4Pf6ggfPXijw956tqFmn70cyxqPvD+8Pf8An/PD8K+KNQ8Ja5Fqdg/K/LLESQsqd1b/ADwcGvlcTh50J8sj7/BYynjKXtIfNdmfYtFZPhvxFp/inRIdU06TdFJwyH70T90YdiP8D0Na1c51hRRRQAUUUUAFFFFABRRRQAUUVjeJfFOleE9La/1W42J0jjXl5W9FHf8AkO9AGjfX1rptlLeXtxHb20K7pJZGwqivnj4h/Fe78UPJo+hiWDS2OxmAIkuu2COyn+71Pf0GL4n8X+IPiVrUVpDDJ9n3/wCjWEJyq/7THucdWPA56DNeheD/AADZeF1W8vCl1qhHD4+WL1CZ7/7R59Mc5B7GH4J+GiW6R6p4iiVpD80Vk/IX0L+p/wBn8/QelMzTNtA49KQB5m9v5VwnjX4jQaL5umaKyTagMrJN95IT/JmHp0B69xTFua3i3xrY+E7Zooylzqjj93BnhP8Aaf0Ht1P6jzPQPDniH4n+InnklYxgj7ReSL8kS/3VA7+ij8ccmtDwH8NtT8c3h1TU5ZodLZy0ly5zJcHPITPX3Y8D3r6P0vSrHRdOh0/TrZLe1hGEjQfqfUnuTyaQ9il4Z8L6X4S0ldP0uDYnWSVuXlb+8x7n9B2rZoooEFFFFABRRRQAUUUUAFFFFABRRRQAUUUUAFFFFABRRRQAUUUUAFFFFABRRRQAUUUUAFFFFABRRRQAUUUUAFFFFABVe+/5B9z/ANcm/kasVXv/APkHXX/XJ/5GgDhnNQuacx5qNzUgQSHOaoT9auyNiqUwyagqxQk4fNTxHI61BMOakh6daVxl+I9KtIaoRnGKso9UBcU+9SqeOtVVapVPvVCsTucxP+dIxbfEQ2AR0pucoRntUauWiiboQcUBYneV0dBgEGnvcrGyKQfmOOOahmOPLOc9qJ25jOOM9qAsWROIvmEjR56c4qxFqVyo/wBaXX0bkVm3GPk4zgjrzRd58lSCRggHbxTuFjW+2xSn9/aQv7gbSaVZbMHKfaLc+qNkCsiV2igBQ9O5GaejSGIErvkPRR3pDNjBl2hb2OUk8LPGCT+NWINJiOXu7eLd2WPjP1xSW1tDp0KzXHzXDruCAfdpsmpPM/ZQOOBiqsBcllWFFhgKwg8YRRVC5sn4e5vD5fovBqSGZGkBK557mm6gokXjH0pWAy724tWtzbRZDDpIWORXlXjt7qZUFzBIVTgTYyCK9NktyjluMVWngWRNpAYHrkUi+a2583zwsSWUZHqKqkEHAGfWvZ9e8A2d4Wmt4/ImbnehxzXB6n4N1OzY4iE6LzuXrS1ErM5VEMhwBWjbxmFOvWoyjW7lXjZGHBBHSn+ZuHWs5M0hGxZE5xg804SAiqe/rTGulj6nJ7CoUb7G3tLbltmBPFMEqLKqk8lgMVnyXrk8cCmb22wbl+YPnfnrzVxgzKVZdB2pqI9TuE6gMMflVTvV/WB/xNZj6gH9Kod62scst7j05arkluXDMOirnpVJflNbemD7R5sZHLRnj9aio7K5rRXM7GKTzgc1KJNqYFOuo/IuGQjFQYwc5p3utBSXK2mP3ZIpGNNzTWPNOwrj88dai+8aWjoc1ViLiN0xTaUnNJRYApd2BikpwTPegDX0W3jl815Bn5Dx+FVG/wBYQDwKuabIIbOZv9kjHrVLHNFHds0r25UkL3pw5NN707OOa3OW52/hD4e/8JXo8t8NR+zskpjCGPdk4znqP5VoXHwb1tQTa3tlPjsxZDj8RXafB+IJ4LZiB89zJzjnjFd95ahTjG7+8RW6grHNKpJM+dbr4Z+K7UFjpnnL6wyq39RWNc+GNbszi60i9jXvmA4x+FfUQQqp5yevSjLYByzewPSjkQ/ay7Hzdo8DrpDBomVmnOUKnIAUf41rWes/2Jpt/KrlbmRVSJWXPPc9K9zuILa4BSW3Vh33Rg/zrwT4n3dqfE32O0jjRYIxv2Lt+Y9elKs0qdiqMuadzj55pJ5WkmkLk8nPrUGOfvcU0kk9aX8a847xDwTzQSevtTPvHFK7fLjFVYQmaYzc0maaTk+lFhXF3EqRQh2+9H40lVYLjt3PTrTSoPOKQNzSlsUCG/N2qVGzjIqPfT1Ix0qXqB3vh3xVJ9jS1mRHkj4znBIroF16E/fikU+3NeSwTPDOsiHBBrurVxcWsMh6lecVjO6NVZnTDW7Ty25bkHtXIa7aW+pyeYMl1zg1d8vGeTTSnyntxQmOxwiW7S3n2eM8kkZ9K6PQtBaPUFlndHCjhR34xUGh2Ba4mvMhhkqvHX3rfDOpyCQcduKuUiYrqa/kbVyjTRsMkMrn9favNdYgmj1OdnBKs+7cea7YXE4BHmNg9aytXh/0CeVhkheOPWlGy2LnUnJWkzjwRnniuh8Eoz62JFGVRGBaoNBsI7oSPIu5RwARXZaUbSxDIqLHu/uircjGMTo1428570TSjy25xweR1qqL2BJBuk4IpzXdqwPzBl7jOM1x1G2zWKPd/Dxz4a0o5z/ocPP/AAAVpVm+HireGtKKDCmzhIGc4GwVpV3R2Rk9wooopiCiiigAooooAKKKKAPlj4v/APJUtZ/7Yf8AoiOuHruPi/8A8lS1n/th/wCiI64egoKKKKACiiigDc8F/wDI9eHv+wnbf+jVr7Dr488F/wDI9eHv+wnbf+jVr7DoEwooooEFFFFABRRRQB5R8aSR/YeP+m//ALTrytWIIJNeofG5wn9hZOM/aP8A2nXk6zA96zludEF7ppRzkVdikZhy59qyInya0YWA5NIUkZmrWDFjNEnXqKw3RvKbK/N6V2rSB+CBjvWLf2eHLIOtOxnY5xyEgx/FVYyyMKu3NuyOSRkGqnl4J54ppEyRGCecVOqqEGBljTNmOmKmhRyQAuTV3FGJqaZI4m2ZyMflW+i559aydOtWj+dutbMQwAKllk0XynNXnvRDDwPnPSqPVcqCcdaoXl06ERlQJD93noPetKcb6sznK2xdl1RLTcVBluZBgIDx+NYuo3N2SjzXBEpPES9qke5h0y2MiATXLj757fSmaHaie4lvb87nxlVY9fpV8xmoW1Z0OjwvbRiaadjJKmSrdBVnUdQSxti2dzEfL9annOnpCXkcsQM4HWuXv7j7W3mLwicBTWkXoZy3Kkt0pkMsxLO3IIq7pcpZijcBuRWQCpfgH6Gt3TYNuGcfN/KoqbF01qbtpFkAnrWsq/KKq2wAQY9KuqOK5kdY9RgU4U0U4HFMQ4UtNU5p1AC5wD60qk4y3GabRz9aAJM0hamKSG+amTuVjwPvMdoFFykJGfNmaXPHRam6Go418tdo7U481LGKTmkoAooAKKKKAFXrT1OKYvWng4oAcDmlpoNLmgBQcUkjhI2c/wAIzRmqt8xNuIx1dgv4UAPsc/ZQWGGYlj+NTk4pqgKAB6Up5oHYCc0UUhOKAQGkoJzRQMKQnFLSNQAhOaSikPFAmBppGaUnNJQFirbtuubn2YD9Ks1TsTlrlvWU1bzSCwGmsSKcTTTjvRcRFczrBbPM3RBmvKNbvnubt5GI+Y8ewrv/ABNdCDSXXdhpOMV5ZdMHkY56cVSREmV3y3SoTlT705mIPFMJzVmYFiaBSUZxQAjNmkzRRQAuaM0lFADhzXUaFcK1gy55Q9K5XnHFbGhPtnZD0Yc0gOhMm1njPKvyK29MufMt1BOTjmuZmkw6Z6qa09Nk2xAA45oKSNmdeeOlQZwamifzI/UioJPvUXGSqwp2arg1Lu+Si4CscHjpULthuOlODEjHeq9xKkXyk0XAq3lwEib+92rIhjUgsepOanuZRLNn+EVAZFAIzigCcvgcU1cscmqpuVBPU04XqbNvQ0CuW96ryTUEkyv8oPvVOW7VFJZ8fWs572S6lWGDILH71AXNCWGS6mkaEArEMHPfPP8ASqKtCH2S5R/VquJcCxQwo25c5J9SetQzeXcqScHP50noF0SROI32TY5+646GnGRfNCD86z9rREJncvTB7Uu4qQe46VF7sqzPRNBiAQMepFdLuO0c1w/h/UNyKpb2rrElyM5rRENHeeAGzrMw/wCnZv8A0Ja9FrzP4dSh9enX/p1b/wBDSvTKYgooooAKKKKACiiigAooooAKKKKACiiigAooooAKKKKACiiigAooooAKKKKACiiigAooooAKKKKACiiigAooooAKKKKACiiigAooooAKKK85+KvxCXwnpn9nae4OsXaHaQf+PdDxvPv2A+p7YIBzfxh+JHkLN4W0ab96w231wh+6P+eQPr/e/L1x5N4V8MXnirWUsrYFYl+aeYjiJPX6noB3Ptk1S0vTL3X9XisbRTLdXD9WJ+pZj6Dkk19IeFvDNn4W0ZLG1G6Q/NNMRzK/c+w9B2rws8ziOApcsP4ktvLzf6G9GlzvXYu6RpFnoemQ6fYxCOCIYHqx7sT3Jq9RRX5jOcpycpO7Z6CVgoooqQCiiigAooooAKiupXgtJZo4HndELLEhAZyOwzgVj+JvFul+FbRZb+RjJJ/qoIxl3+g7D3Ncba/GjT3ulS80i5t4G6SrIHIHqVwOPoTXoYbK8ZiIe1pU24/n6d/kRKpGLs2P0f4soNSlsPEuntpsokIVwrYQZ4Dg8j6/oKqfGXybzQ9G1C3lSWHzXVJI2DKQyg8Ef7tdvqWh+HvG+lRTzRxXMUi5huojh1Hs39D36ivHPG/g7UfCFpHENQa50iefdGhJBWQA9V6ZwTyOtfQZUsFVxsKlJOlUT1i9U9GnZ7p+TManOoNPVHvdjP8AadPtrjOfNiV/zANWK8m8M/E/+yYLTSPEthLa+VCiR3CIeUwApZTz07jOfSvULG/tNTtVurG5iuIG6PGwYf8A66+ex+X18JN+0j7r2e6fzNoTUloWaKKK4CwooooAKKKKACiiigAooooAKKKKACiiigAooooAKKKKACiiigAr51+JWgf2F4vuDGm21vP9IiwOBk/Mv4Nnj0Ir6KriPiloH9s+E5LmJN11YEzpjqU/jH5c/wDARXucPY76rjYqT92Wj/R/eZVoc0Tyjwve+ZbPaMfmiO5f90//AF/51v15/pt4bG/inz8oOHHqp6134IYAg5B5BFfpNSNnc+AzjDeyr862lr8+otFFFZnkBRRRQAUUUUAFFFFABRRRQAUUUUAFFFFABRRRQAUUUUAFFFFABRRRQAUUUUAFFFFABRRRQAUUUUAFFFFABRRRQAUUUUAFIQGBBAIPUGlooGZ0mhabI+42qg/7LFR+QNXLe2gtY9kESxr6KOtS0UXbNZ16s1yyk2vU5/xVBLJbQSoCY4yd+O2cYP6VetdX037KmyeOJVUDY3BX2rSIBGCMg1nyaJpsr7mtVB/2SVH5A1SaaszqhiKM6MaNZP3b2at17plq2uYbuESwOHQkjOMdK5yxj/trXZrmb5oYTwp6f7I/rXSW9tDax+XBGsaZzgetc9FHe6DezmK1a4tpTkbOo9P5049bGuDcf3qou0mvdvZO19fnY6KeaO2geaVtqIMk1haNcXuo6jNdtK6WwOPLzwfQf41S1abU760aeaA29rGR8h6kk45rodJijh0m3EZG0oGJ9SeTRbliOVGOFwrk7OUnbvbr94uqzi20u4kJ52FR9TwKoeGkMWktK5wrOWGfQcf0NUtWu21i9j0+zO6NWyzDoT6/QVqajs07QJI4+Asflr754/8Ar07WVu4/ZOnh40H8VRp+i6Eul6ompxO6xNGUODk5H4VfrJ8OweTpCMRzIxc/yH8qfqmsw6cuwYkuD0QdvrUtXlZHLWw/PiZUsOutjToqlpk95cWwkvIViY/dxnJHuO1Xalqxy1IOnJxfQKKKKCArl/Eupbm+wxNwvMpHc9hW1q2oLp1k0nBlb5Y1Pc//AFq4eKKa8uljQGSaVsD1JNa0oNu57uT4RSbxFTaO3r3+Rq+GtI/tTUN0q5tocM/+0ey16PVLStOj0vT47aPBI5dv7zdzV2vssFhlh6dnu9zxs0xzxddyXwrRf5/MKKKK7DzQooooAKKKo6vBeXGnSJYzmKfqCP4vbPb61M5OMW0rl04Kc1Fu1+rL1Feb6c2sXN29rDqEsU65/dyzMuSOoHvWt5PjCD7shkH+8jfzrgp5hzrmVOVvLU9etk6py5XWin5uw/xvIXextl5JLNj8gP61d1zw6Lm3jnsvkvIFAG3jeB0/H0NY4s9a1DW7KXUbaTbG6gsEGAoOecV3VRRpLEyqSnFpO1r6PRGmJrywUKEKUk3G7dndO72MHw9r39oobW6+S9j4IIxvx3+vqK3qx73w7b3epxX6SvBKpy/l8Fj2Psa2K7MOqsYuNTW2z7o83GPDzkp0NL7rs/8AIKKKK6DjCiiigAooooAKKKKACuJ8U+H/ACGbULRP3ROZUH8J/vD2/wA/TtqRlDKVYAqRgg9658Th414ckvkdmBxtTCVVUh813RxngDxxdeCdbE43S6fOQt1bg/eX+8P9odvXp3r6p0/ULTVdPgv7GdJ7WdA8cingj/H27V8j+JNCOl3HnwAm0kPH+wfT/Cus+FHxEbwtqA0rU5T/AGPcv95v+Xdz/F/unv8An65+Uq0pUpuE90foOHrwxFNVab0Z9K0UisGUMpBBGQR3pazNQooooAKKKKACikZlRSzEBQMkk8AV4x8QfjPHbiXSvCsqyS8rLqA5VfaP1P8AtdPTPUAHX+PfiZpngyBrePbeasw+S1VuE/2pD2Ht1PsOR4RBB4l+JviGSe4meX/npM/EVuvYAdvYDk8+5q54T8Aah4pnOp6tLNDYyNvaVzmW4J5JGe3+0fwzzj2OztbTS7OOx063SC3jGFVB/nJ9zyaA2KHh7w3pvhSw+zWKb535muHHzyH39B6Dt9ck6rbVjee4kWOJFLO7nAAHUknoKr6hqFjotg17qc6QwqcDceWPYAdz7V4x4n8Yav411EaXYQTpaPIFhs4xl5SOhfHU98dB74zTDc2PGvxMa7V9M8PyNHbYKy3Y4aT2T0Hv1Pt31fhz8Hpb9odY8TRNFacPDYtw0vu/ovt1PfA69V8O/hHbeH/K1XXljudU4aOH70duf/Zm9+g7etep0hjIoo4IUiiRY40UKiIMBQOgA7Cn0UUCCiiigAooooAKKKKACiiigAooooAKKKKACiiigAooooAKKKKACiiigAooooAKKKKACiiigAooooAKKKKACiiigAooooAKr3//ACDrr/ri/wDI1YqtqPGmXf8A1xf/ANBNAHBOahd/anE5qJzWdwIpDmqsvWrDnrVaQ5pFlGekgbGKWbnNRxNzikBfVqmQ+9VE+tTr9aLgWkPvU6niqiGplPFVcCyDwaYvETj0amq1Ab55h7ZH40XAllOYx7Yp03+qB9KjLbrUnuRSM263I9qoCWY/ugfTFLP81qfbBqM/NbHnnFLndakdyKAHSHdaZ9q29AgVbb7ZL97HyZ/nWFCDLCq+vFbFw8kSpAnCRqFFCA0JbhXc5x9ajMaSjjGayTI/rSrcvGOG6U7gXZYpIQSqmqbvOxwc046vKoxwfrVaXVZW6Ko+gouAskcgGcH8ajEJOSx59qEM1wcszc+9TybYIsD73ekNoouGBPtVSeNZVPmIMe3Bq9taTJzgVWuJFwUVcmncRxuv+GLXVYjsUJcfwv0HsDXnGpaBqmmu3nWkgQHAkUblP5V7b9nZ+en4UNblFyM1LimUnY+fpW2LtIIPvxVR8dcH8ule9Xuk2V8CLqyt5vd4wT+dc9d+ANEuGJihktnPeKQ4/I5oilEU9TyFuehyfSp9ztbKxA2g4Bz710Gv+DbzRo2nSQXFsD9/ow+orlxxkAkD8xmtLolJrc0daOdSLDoYlNZ9XtWObiFvWFao0iZC5rQ0y6+zXUcpPAIDfTvWdTkbpUyimi6cnF3Rs63bnzzKoypAIIrI7VaN1I0Hlb/lx0PNViOKiCtoy60lKXMhlNY806mN1rWxlcWg9KO9ITyRQIbRRSlcDOaAEHWrNvE80qxojMzdAgzUCjJ4PI5xWnpM81ncpcRPskQ5Uj1pNopI6iw8Dave6SZVgMQJyA2AcfiRVK58E61bAk25YYznBA/PGK17fxvq6IUknkkUjDBiGBH/AAIGtaz+ItzDEsckUZVcfwf4H+ldEJUUrdTCrGu3foefS6PqEJO60k47jFVnikjOJIpEPX5kPSvXIvHul3Uubu0XGMEZyP1FTxan4XvC3nQ/efK7V+6PT5Sf5VranLZmHPUXxRN/4XJ5PgSzz1Z5GP4sf8K7LfjB7e1edW0GiJj7Dq09p6ASlOfocVoRx6wBmz14TL2EsYf9ea6FC/wnNJu+p228k8Yz9aN/zYxzXHrqHiW34aOxuvcZT/CpB4m1GHi50KYerW7hx+VDptbBzeZ1EkwjR5WOFRSzE9gK+U9XvW1HV7u7kOXllZyfx4Fe3+JfHNnH4a1NfIu4LiSFkVZI8fMRjr+NeA7uT71x4l20OvC9WLupM0Uma5bHaKDg5prGk6UE5oJuJTGGT6U/tTaBCYx3pN1OPSmVQBQUPWil3E8UAAXI60oGO9KOOKDwaAAda7nQY5TpMRK5zzmuG+tep6BBE2i223+4M1lLUuJXKEcYqlqUottOnk7hCB9TW/NbjdxXN+IELfZLT+K4mUf8BHJNTYq4/SbYW2l26YwSm78Sat7farK27EKMcAYHtS/ZmosIq7fas7W3FvpM+By4Cj3JrYaJgDisbW0+0X1hZjo77z7AUWAs6fZpbWUSKMHGWOOpqwqYPrn2qwQMYAxRs79KVxkIjwcjOakggM8mNxCjljngCrC2x27pD5aerd/pQ8u5BDGu2Ic5HU0gufRHhxQnhfSVByBZQgH1+QVp1l+Gv+RV0j/ryh/9AFaldC2MgooopgFFFFABRRRQAUUUUAfLHxf/AOSpaz/2w/8AREdcPXcfF/8A5KlrP/bD/wBER1w9BQUUUUAFFFFAG54L/wCR68Pf9hO2/wDRq19h18eeC/8AkevD3/YTtv8A0atfYdAmFFFFAgooooAKKKKAPHvjr/zAP+3j/wBpV5Ap5Fev/HX/AJgH/bx/7Srx9RnvWUtzog/dLsb4xV2KbislX59MVOk+DgUIHuayPz1qZmUpzWbFJnnNXImDcnoKpMloqTWW0EkZz1FUWsYmP3K3ZG3jFVig9KLktGUNPhzylWorWNSMLVrYKkRRmmO2g6JMDpU6IS4C8k9qarheMVA92BKBGckdxVQjzMzm7I2bLakcgdQoXksa4m9u3vL2WZQQCSB9BWtIk2SzSuEY8qT1pVihFq8DwocuH3jqB6V08jSsjn51fUzdJ06fVL5VAJQDPPSupsvDrWzGW6kXOflUHoKht70sNkKpG3bYMcCorm+kQFfNO85zzUqNhOpfYfrN4pXyYFCqnBb1NYMzNJGHRsOvUVKZSxyRkZpix+bcYTp3q5WSuTG7ZLY25kYSyDIrciXniq8Ee1AuMCr1vHyK5ZSbOuEUkadodq4NX1fiqUSYA5qyvAqSywDS9ah3mpENFwJE4zTs1HmlBpXAfmjNNzRmi47Di2ev4VCH8y5Ldk4H1omk2Rk9+31psSeXGBnJ6mkykWM0A5pueKUGgB1FJmjNAC0UmeKAeKAHA4oJzTc0ZoAep5p2ajU07NADs+tVpWD38UfZAWap81UtiHlmmHO5toPsKBltWyKdmmKR6YpS1Ax2aQnNNLY7UBs9qAFJxSbqQmkzQA7dSE0maQnNAC5pCaCcU0nNIBc0hagnFMdsKx9jRcCppufs7Mf4pGP61bNVrE/6DER3Gf1qdjkUgFzikZsDmmgnOKqanceRak9yKQ0rnG+LtTEjeV/d5HNcTI5259a1dbuFuXZv4gSKxTyOvatY7GFTcZ1GabnmnZwMU2qIQE4pCc0FqTNAATijNITmigTFzQDmkoFJhcceBmt7SLYxwea/3m5FYca7pAD0roba6BQLgAKMVN0aRhfUnkXODnkVesWwmPxqkW9e9WbNtpP0plGraz4bBPerkyg/MKxVbY2a0re5Dpg9aBC5qRW6ZqNhg0oOBk9qBEhIRwT0rntXvYoJQsjgM2SAa2mk3MO65rivFZD6mg9E4/OmIlN9Ef8AlooHrmmi4gY/61fzrAxRtosS2bT31sn8efpVGW/Z2PlgAetU8UHgcDmiwD2dpGBdiavaTNBC8jTLuyNoPpWfg/XjtSA+/wCVNAa88O754W3Lnp3FVgzxvwCPY1DDdNERzwKteYZ33sB0qZFRV2OAz8x61G55yal7VBIwwc1nFGuyOi8NLsQu3rXYR3A2e1czo1s6W0ZYY4yRWrLcKCFXtWpmekfC+Tf4muRn/lzb/wBDSvWa8Z+Ej7/FV1/14v8A+hpXs1MlhRRRQIKKKKACiiigAooooAKKKKACiiigAooooAKKKKACiiigAooooAKKKKACiiigAooooAKKKKACiiigAooooAKKKKACiiigAooqrqWpWmkabcahfTLDbW6F5HPYD+Z7Ad6AMXxv4ws/Bnh+S/uMSXD5S1gzzLJ/8SOpPp7kA/KV/fX+v6zLeXTyXN9dy5JAyWY8AAfkAB7CtXxt4vu/GfiCXUJ9yW6/JbQZ4ij7fiepP9AK9D+FXgj7NCniLUov30gzZxsPuKf4z7nt7c9+ODMswp4Cg6s9+i7s0pwc3ZHR/D/wXH4V0vzbhVbVLhQZn67B2QH0Hf1P0FdjRRX5RicTUxNWVaq7tnpRioqyCiiisBhRRRQAUUUUAFFZev6/Y+G9Jk1C+kwi8Ig+9I3ZVHrXN/D/AFLxFrr3+taoVj066I+yW+Pu44yvt256nnjv108HUlh5Yl6RWmvV9l37kuS5uU5/wVDF4y8c61r+pKJ1tHVLWJxlUBLbePYL+ZJ616Lrmg6f4h057LUIFkRgdr4+aM/3lPY15b4TvR4I+JOp6LfnyrW8k2xyNwByTGT7EMR9T7V7LXp53KpSxUKlJ2hyxcLdFZbfMzpWcWn8zyD4e3l54W8bXvhC+kLRSMxi9A4G4MPQMv8ASt74xweb4LikxzDeI2fYqw/qKy7+JdT+O9mLT5vskStcMvYqpPP5qPxrp/idB5/w+1LA5Ty3H4SLn9M121qi/tPC4i1pTUHL1btf5olL93Jdri6To+l+KfAWjx6napOv2ONQx4ZCFAJVuo5Fc7p3wy1XQfE0Vxo+vSQaaxzL/wA9MD+Erja2fU9PSui+Gcxn+H2lk9UEiflI2P0xXW15lbH4nB161CEvdvJWeq3fRlqEZJNhRRRXjmoUUUUAFFFFABRRRQAUUUUAFFFFABRRRQAUUUUAFFFFABRRRQAUjKGUqwBBGCD3paKAPmPxjoLeHPFF5YBSIN3mQE9425H5dPqDWr4dvftWnCJjmSD5T9O3+H4V3vxh0D7bokOswpmaybZKQOTEx/o2PzNeQ6He/Y9TQscRyfI/49D+dfquU4z69go1H8S0fqv89z57OMH7WjKK3WqO5ooorsPhQooooAKKKKACiiigAooooAKKRnVRlmA+pqJru3XrKv4HNVGnOXwq5ShKWyJqKqNqNuOhZvoKYdUi7RufritlhK72izVYaq/sl6is46r6Q/8Aj3/1qadUk7RL+JrRZfiH9n8UWsHW7GnRWSdUmH8EePof8aP7Tn/up+R/xq/7Nr+X3lfUqprUVkf2nP6J+VL/AGnP/dj/ACP+NH9m1/IPqNU1qKyhqk3dE/WnDVW7xD86l5diF0/ETwVbsadFZw1Ud4T+DU8apD3Rx+VQ8FiF9kh4Wsvsl6iqo1C2PVyPqDUq3MDdJU/E4rKVCrHeL+4zdKot4slopAQRkEGlrIgKKKKBBRRRQAUUUUAFFFFABRRRQAUUUUAFFFFABRRRQBHNDHcQvDKu5HGCKxD4aYAxpqEq25P+rIz/AFx+lb9FNSa2Oijiq1BNU3b+vMqWGm2+nRlYV+Y/eduSay/FEhaG2tU5aR84+nA/nW/WTq2i/wBpSpKs5jZRtwRkYz/OnF+9dm+Drx+tKrXl89/QqXOqsix6bpS+bKqhPMHQY44/xqzpmhpat9ouT51yecnkKf6n3q7Yadb6dFshX5j95z1ardDl0Q62LSi6dDRPd9X/AMDyCiiipPPCkZgilmICgZJPalrnfEupbE+wxN8zDMhHYdh+P+etOMbux04XDyxFVU4/0jF1fUDqN60gJ8pfljHt6/jXTeD9H8qI6lOvzuMQg9l7n8f5fWue0HSm1bUVjIPkJ80p9vT6n/GvTFVUQIoCqowAOgFfRZVhLv2stlsernWLjh6SwdHtr6dvn1/4ItFFFfQHyYUUUUAFFFFABRRRQBz3iHQmu8X9llL2Pn5eC+P61N4f11dTi8ifCXkY+Zem4eo/qK26zjolj/ao1HyyJ+vDYGfXHrXJKhKFX2lLruv19T0Y4qFTDujX1t8L6ry9PyNGobq7t7KEy3MyxIO7Hr9PWsrX9dOlrHBbx+ZdzfcUjOB0zjv7Csq18M32pzC61m4cZ5EYPzY9PRfoKKuJlzezpR5pfgvUdDAxdNVsRLlg9u79F+pqaf4mt9S1M2kMMuzGVkI6n3HYe9blV7SytrCHyraFY074HJ+p71MXRWVWZQzfdBPJ+lbUVUjH967s5cRKjOf7iLUfN3fqOooorU5wooooAKKKKACiiigAooooAiubeK7t3gnQPG4wwNeZ6xpMukXphfLRtzG/94f416jVHVtMi1axa3k4brG/dW9a4cdhFiIXXxLb/I9bKsxeDqWl8D3/AMzovg18QzOkfhbVpv3ijFhM5+8P+eRPqP4fbjsK9qr4omiudNvijForiFwQynBUjkEH9Qa+nPhh49Txjonk3bqNXtFC3C9PMXoJAPfvjofQEV8u007M+7TUkpR2Z3dFFFIYVn61rmm+HtNfUNVu0trdONzdWPoo6k+wrmfHPxL0jwZC0GReaow+S0jb7vu5/hH6n0714LNN4o+KHiAySsZ3X6rBbKfT0HHuTjvQBr+OfifqvjS4OlaXFNbaZI2xbeMZluDnjdj/ANBH61s+D/hhFZBdQ8RIks2QY7PO5F/3+zH26euc8dN4X8G6Z4Th3Rj7TqDDD3LryPZR/CP1Pc9MdAqvM2T0phcGZpTtUYX0FYXibxdpnhK3BuD59865itkPzH3J/hHuffGcVz3jD4l2+kiTT9CaO4vMYe5+9HEfb+836D35Fcx4M+HetePr46nfzTQac75lvZeXmI6hM9T2z0HvjFAWM2KLxP8AFDxEsUS+c69BysFsh7nrgce5OO9fQXgj4e6V4Ltd0QFzqUi7Zrx1wxH91R/Cv8++eMbmheH9M8NaYmn6VarBAvJxyzt/eY9Sa06QBRRRQAUUUUAFFFFABRRRQAUUUUAFFFFABRRRQAUUUUAFFFFABRRRQAUUUUAFFFFABRRRQAUUUUAFFFFABRRRQAUUUUAFFFFABRRRQAVW1L/kF3f/AFxf/wBBNWaq6l/yC7v/AK4v/wCgmgDz3NRP0p5bHao3bisyrEDmq796mY1A54pDKkveoEbD1PKcmqw4Y0h2LiHI61Op96qRnipkPvQFi0v1qZTVZTxUin3qhFpWpEOLge64qNTx1oziWI/nQBZQ/uiv1psZ3Rn8RQjcsvvTYmxkY6Gi4D4mzGffIpYj+7H4io4DjI96dC2Aw9M0XAuaNGZrmNPQ7j9BWrcsC7fU1D4eh8qC5uW9Sqn1qORyZmPYmq2QDHqtLVljmoHUk0DsVWUntUsNvuIJFWYoN3Xj8KtIqxigLCRx+XHkDnFQOgZi0h/CnzT8YBxVJ5CTyaAHTyDG2PgVV8sbs96lOCeOKaeKBCbfSmOCeKcXAphfJoGRtEKryRj/AOvVonNIE3ZBoeoGbJbLKpV1DD0Izn8K4rxX4O0x7Wa4tYEt7kc5QYDfhXoMx8sYTr61galpTXZL72BPXng1NxrXc8a1aMo9qp6rGQT9DWfXU+LtJe0khdUJUArxySSayLTw9rN8A1tplzIp6HbgfrV3M5IzaBxWxqXhXWtJgWe6sX8o/wAcXzhfY46VkoN0gXqc9KLgkSRAsfu0sinPpWrawKUHy8/SluLHgNjAPtWftEa+ysjFIx3qNutaMtmEfaGBYdR3qvLbSIMsOKvnRPIysDz0oIyc08rzjFIVOadyLDNvvTsZwKdsb0qSK2aVgOQKnmHysksIFnu1QnaHUjJ7V1C6JDFaKWYGRuI0X7zn/PemaJaQQrudQW7bhmtZnD6muHzsiyPxyDWLqq50KjpcxxpMhn8gq0coBJBYEY9j3ph02fajKy/OcICOTWxLGzPAVyPKbdx39qmFxLkltu49CRkKPYUc8e4/Zz3sc8LS5UnMW7Hdf/10eW4O0oVPcEHiugP2cqY2jxF1YqeWNI6RzZ3MwklXbGp5Ce+au67mcovsZMP22NN0KzlR/cyf5ZqVNTvYW+Z2B/2gMj8xmsrVbyfSL8R2l0ZF2gncMc/hzUkPjjU0jEc22dP7sgDgfTcDirUpdGYtq9mjo7fxVqUAASeUD/ro2P5kfpWrB451ALh2Lj1ZQ38sVwr+I7S4y0tosbesaAfyx/KrFvc295IEtpkLE4CspBq1WqrZk+ypy3R0PjDxY2r+HntiFVi4JK5XjPTHNecV0mqW1wlpIWRQo6nNc3SdSU3eRSpxgrRFzSUUUguFNwfSlzTcD3/OgQZpKKKACm7adQelUAyiiigB45oK55pFbHFPpXAb3r07whuOgxbjnjj868xI9Oa9T8KqY9DhV12kDueo9azkXE2HQEGuZdBe+MSOqWUPI9GaulaeFVO+WNfXLdKxNBtTG13eSSxyyXUpfdFlxt6AZApDNZIsLj+lO8qpA23+Bz+H/wBenB3JGIcf7zAUAVmgHp+lczZJ9u8VXkyjMVuoiXHPzHqK6i+uDa2U11KIVSNCxzz+vFUdDD3GmpcSRrA853skQ2jr39eKBXJvsyj7xC+3ep1t8LmJQv8AtNyatJCi9B+PepcdjyPelYLmU9tubc2SahMHOMVsSIAM1X8sZzRYLnufhwY8MaSPSyh/9AFadZ2gceHNLH/TpF/6AK0a3RAUUUUAFFFFABRRRQAUUUUAfLHxf/5KlrP/AGw/9ER1w9dx8X/+Spaz/wBsP/REdcPQUFFFFABRRRQBueC/+R68Pf8AYTtv/Rq19h18eeC/+R68Pf8AYTtv/Rq19h0CYUUUUCCiiigAooooA8d+Oxx/YH/bx/7Srx0P1r1n9oKQx/8ACO47/af/AGlXjEc2/jNZS3NoPQtNJ2FOjdgahA+arC4259KLllyJ+nNXY5sCsQz7eeBjrU0V3n3oJurm4snFKCCapRzjbUguAOxpiaLJxS5A71Ekm8E+lQySEkKOSelLUcYXLeGdSFRnB67etRKskDFo7WRcf3hV2yBjGc8jr7VoXF75cWAfnI4rSnUcTOdFSejOYuZ5psmRWBH8OKYmPKK+cNxBq/cydW3Zduua5i4LW91lSfLY962jXbZjVwyjqdFv+ymCQEZC9jVO8mLXe4nLEZrKinPnD5iR6E1oqFkYOTyB1rRu+phaw6N9oaPGWzWlaQiNc45PNVrWJWfzWHJNakaj6VjOXQ3hBrcmhQ9K0YE21XgQDqavLggYIrK5uTpwKmB4qAEAVIrcc8UrgSA08Gogw9RTgw//AFUmBMppd2KhB54p680DsSBs0u71qPOKbLKEjLHoKBoY7+bcqg+6nLfWpxzznmq9up8rJ4duSanBxQMfmlBpgalBFAD80ZpuaM0AOzSZ4pM0gY+lADqM0gOaWgBQaWm5xQG5waBoSaTy4Hf+6M1Hap5duin0yfxpt025Y4+7t09qmxgUhjs0oNMFLnFFwHE0m7FNY5pBxRcB5bNGabkUZFFwHZpC2KTIoJzRcALZozTScUm6kA5jUNw+22lPoh/lUhOaqai2ywmJ6bCKAF0/I0+EH+4KsGobbi2iAxwg6fSpSc0AJj3rmvEV3jKg8KK6ViFUk9hXA65cb5pMnvUvcumtTjbl8yP7kmqxODmrN2AJPlqoWrdPQ5Z7iNzSDijOaQnFMkDSUE5ooAKKKKACgdfairVtZyTI0oX5EwT+dJ6glqWrTSLqZFlCgKRnk1aiktbc7JWO7djp3rbtmQxLgYG3isTVbLMjPH0PJFZ9Tflajob32OJrXzUYOw647Cqy/IxrD0nVpNOugsoaSF+GXuK6WeLIEiqdjDI45FVcgTqgPWlRmQ8VDE5Xhqm3DPbFFxltJiy/McEUecH4B4qqSD3phkCmmSWzJt+lcv4njHmQT9sFCa31mVjg1na3AJtOl4+78wpia0OS+vWikzk5Help3IsFCK8jhEUlj2FJnBBrXsomtU3kDzD39KVxpDoLSO2tnDrumI+bPYVlzxeTKQBgHkVryOWw/buKy7mTzZOOwxTAijTe3TitCNQqVDbx4XmpmOFqG7msFbURm4q1o1sLm7LuuRGeBWc0nWui0KIx2rOR940oqwNmwshCsq9T1oRMct+dRq6x5PXNMectwDVk2PSfhCynxZdAdfsL/wDoyOvaa8P+Def+Evuyf+fB/wD0ZHXuFCJe4UUUUxBRRRQAUUUUAFFFFABRRRQAUUUUAFFFFABRRRQAUUUUAFFFFABRRRQAUUUUAFFFFABRRRQAUUUUAFFFFABRRRQAUUUUAFfOPxf8f/8ACQ6kdD02bOl2j/vHQ8Tyjv7qOg9Tk+ld38YvHh0HS/7C06bbqV6n711PMER4/Bm6D0GTxxXhXhrw/deJtbh061GNx3SyYyI0HVj/AJ5JAqKtSFKDqTdktWVFNuyOk+G3gr/hI9S+330f/ErtWG4EcTP1CfTufwHfj38AAYHAqnpemWujaZb6fZR7LeBNqjufUn3JyT7mrlflOb5nPMMQ5vSK2Xl/m+p6NOmoKwUUUV5ZoFFFFABRRRQAVXvr+00y0a6vbiOCBSA0khwBk4FOu7u3sbWS6upkhgjG55HOAorwvxB4wsvGPiq3h1K5mtPDtvJkKiEs/wDtEDuf0Hv19TLMsqY2bevJHVtK/wAl3bM6lRQXmdlrvgXVvF3iu7m1a+EekwxYsRD6sPT2PJPfjHHTK+HevXXhrXZ/B2tny/3pFuzHhXPOAf7rdR7n3r1HSrmwutMt5NMliksggWIxHKhQMAfh0xXFfE/wg2s6cNYsEP8AaVkuSE+9JGOcfUdR+PtXfhMeq/8AsGL0g0ktLcsls/m9/wDIiULe/Hc1PHHga28XWiOjrb6jCMRTEcMP7re38q4+z0v4rWcI0uK4QWyjYtxJLE21fZjl8fhkV1nw88Xr4o0QR3Dj+0rUBJx3cdnH17+/1FdjXO8disBfB1oRkovRSV7ea9SuSM/eRy/g3wbD4Wt5pZZzd6ndHdcXLd++BnnGec9Sfwxvajp9vqunzWN2he3mXa6g4yPrVqivLrYmrWq+2nL3u/8AXY0UUlZEcEENrbxwQRpFDGoVEQYCgdgKkoorBtt3YwooooAKKKKACiiigAooooAKKKKACiiigAooooAKKKKACiiigAooooAKKKKAIby1hvrKe0uE3wzxtHIvqpGDXy1relTaHrV5plxnzLeQpnGNw7N+Iwfxr6rryH4zeH+bTX4U/wCne4wPxRv5jP0r6fhbHexxLoSek/zW337fcc+IheN+xz2jXv27TY3Y5kT5H+o71oVx3hu9+z6h5DHCTjH/AALt/hXY195ONmfneZYb6viGls9UFFMkmjiHzuF/GqkmpxrxGhb3PArSnh6tT4InLCjUn8KL1IWCjLEAeprIe/nfoQo/2RVZ3Z2yzFj7nNd1PK5v43Y64YCT+J2Nl763T/lpuP8As81XfVF/giJ/3jisynV2Qy2hHe7OmOBpLfUstqc7cDav0FQtczP96V/zplFdUMPSh8MUdEaNOOyQ2ilPSgda1NBKKdRTAQUtFFADT1op1FABTaKdQA0daU9KWkPSgBKKKU9BQAlFKOhoFAACVOQSD7VKt3cJ0lb8ef51CetFTKnGfxK5MoRlurl1NTmH3lVh+VTpqkZ++jL9Oay6K5p4ChL7NvQwlhKMuhupdQSfdkH0PFTVz1PSWSP7jsv0NcdTKl9iX3nPPL19lm9RWUmpTJ98K4/I1Zj1GF+Gyh9+RXDUwNeHS/ock8JVh0v6Fyimq6uMowYexp1cjTWjOdq24UUUUCCiiigAooooAKKKKACiiigAooooAKKKKACiiigCrqF6mn2bzvyRwq/3j2FcGzS3dyWOZJpW/Ek1f1zUvt95tQ/uIuE9/U1teDtH3OdSnX5VysIPc92/p+dd+Dw0qs1BdfyPp8PGOW4R16nxP+kv8/8AgHQ6Hpa6TpyQ8GZvmlYd29PoK0qKK+yhCMIqMdkfHVasqs3Um7thRRRVGYUUUUAFFFFABRRRQAUUUUAcp4jV7DXbHVmjLwJhHx2IJ/oePpW4utaY8AmF9AExnlwD+XWrksMc8TRSorxsMMrDINYT+ENI8wyESov93zPl/Xn9a4pU61KcpUrNS116M9SFbDV6UIYi6cdE1rdf5lS+8WtNJ9m0iBppG4EhUn8l/wAaTT/Dd9c3aX+q3cglUhlVWyw/HoPoK2IH0XSUKQzWkHr+8G4/XnJpkvifR4ut2GPoiMf6Vl7ODfNiaifleyX+Z0KtUjF08DRaT62vJ/ojXqKW5ghliiklVXlOEUnljWBN4105AfLiuJD2+UAfzqhpOn3XiDUf7V1AssCt+7UcZweAPYVrLGxlJQo+839yRzwyycISq4n3Ir72+iSOzooortPLCiiigAooooAKKKKACiiigDA8TaH/AGlbfaIF/wBKiHAH8a+n19K5Hw9r194Z1y31WwfbNC3Kn7rr3VvYj/Oa9Nrh/FuifZ5TqNuv7qQ/vVH8LHv9D/P614uZ4O69tD5/5n1GRZlZ/Var06f5f5H07oXijTNe8Nxa7BcJFaMhaUysF8kj7ysT0x/9foa8m8efGsuJNN8KMVH3ZNQZefcRg9P94/gOhrxuO+vFsnsEupltJXDvB5hEbMOhI6Z969h8IfDWx0lItQ1gxXl4RuSIfNFH6f7x9+g/AGvCPqzkfCvw71HxJJ/aWrSS21lIfMMj8yz5OcjPQHruP5GvYbGystIskstNt0ggToqDqfUnqT7nmrJd5mwOnpWD4l8X6V4Tg/0hvPvnXMdtGfmPuT/CPc++AcUxbmvd3NrplnJe6hOkFvGNzO5/zk+w5NeP+LviLe+IHbTNHWW3sH/dkKP3s+eMHHQHptHXv1wM5pfE/wATtfS3hjadh92JPlht17sT2+p5PTngV7r4D+GGl+Do0u59t7q5HzXDD5Y89RGO3pnqfYHFIDifh/8ABcv5Oq+KoyF+9Fp3c+hkP/sv59xXt8UUcESRRRrHGihURBgKB0AHYU+igAooooAKKKKACiiigAooooAKKKKACiiigAooooAKKKKACiiigAooooAKKKKACiiigAooooAKKKKACiiigAooooAKKKKACiiigAooooAKKKKACqupf8gq8/64P/6CatVV1P8A5BV5/wBcH/8AQTQB5wxqFzUhOaic1kWRO1QOalc1AxpXAry8GqpPNWZTk1Vk4qbjJozxU6GqkZ4qZD70XAtqfepl6daqoanU+9VcLFhfrSScYPuDTV6daWTmNh7UXEWAds57ggGkU7ZCv401TkofVad/y2+opgLEcSMvv1p8ALSFAMkngetRDiVs9CM1saNa5llu3+4gwo9TTjqBpPi3tEtk7KNx9TWe3U81LPIS5JPJqvnJzmqAcBkU9UFIo4604NgdKAuPBCjpUErnmlZ889KrSydaAuRSSHNRlwe9MkbOahyaBkxkGODUTSnPWmU0jJzmgLDyxJoBJoC5704EJ70AKEPc0+RwqYHJqJpMAk8VVE2+TrQBJJ8yn6VnTM7SrDGCXPbNaDMFqTT4I3c3Gz5zxnNSNaBb6JAvlyTRJLNjOWXO36Vd+zLjAzj07VcjUY4p20UhGY9mxyAvX1AIrE1Hwjpmor5dxYRAk53ooVs+uRiuvDYOKSQK4waBnI2Xw40OBGLRSS5HR5CQPpWlJ4csWtFtZbWN4FGAGGMfjWwoaE/Kcj0qVZg/TqOoosh8zPJNb+G9zasz6c4niY7hA4xIv0PQiuRutGvIJDFNE0bDswI/U8V9EM6Fdrcg9mqrPYW9wPnTcvowDD9aTj2HGp3PnL+x7gueBUyaJKRkn/x2veH8OaY7bms7c/8AbMD+VRnw7pg4+xQ/98ilyy7j54djwh9LMZ+6TSwQlZMDrnpivdf7A0xeP7PgP1Qf4VDceGtKmGG023A9QgH8qOSQ/aLseSRhlIJBHtTVmaO8J3cmMAfma9A1DwegQtZblP8AzzY5H/1q4jU7T7PcxF0K7H2Mp4PPGfpWL03RrGSlsEdy4JJbIqVboMcEfjTWs0Ckg9OoFMESgUoR59RznyEhmQAgH3FILjjqcdevNQtGM1DICMjNbezRi60mZPiUq88DKq7tuCRWH+FamsOftCA8YX86zQwPatoKxzyd2NGP/wBVbPhxB/aCyEnCqWIzWTtGOmK1dCkWOaUk/eAA9qUhI6DWnWTSZSpORg49a48kDvXUzoL2PyAxDSELx2561Q1jQv7OiEsUjuuPmyKhTUWkzo9nOaukYmaM0zdzinVoYNWCjtRRQIbRS4oIxQAlFFFO4DdtJT+tJs460XAQetPByKaFxxTlGKQD1Td8vrxXq2kRJHp0KkAsE5yK8xsI/OvYExkM4yB6da9ahUJDGi/Kqrjp7VEiomZ4mu3ttHeOJsT3J8pADzk8Vd061S0s7e3QALGu3v16881iqRrHiUuvNpp2UXuGl7n8K6OMc5pDuSjrTvyA+lNpcjv070Bc5/xZI0llbaeigPdzKmP9nvW7bRiKNY1HCoq1z1xuvfGsKfw2kBc+zGukj4x+tAEu2lpM0m+gAc5HSmqMmjOSKkUYoA9r0P8A5F/Tf+vWL/0AVfqhof8AyANN/wCvWL/0EVfrZEBRRRQAUUUUAFFFFABRRRQB8sfF/wD5KlrP/bD/ANER1w9dx8X/APkqWs/9sP8A0RHXD0FBRRRQAUUUUAbngv8A5Hrw9/2E7b/0atfYdfHngv8A5Hrw9/2E7b/0atfYdAmFFFFAgooooAKKKKAPD/2hyc+G8f8AT1/7SrxqCPnNe0/tBLuPhz2+0/8AtKvG4wTwo+tZy3NIkwPoOabJLsU+vpU6RZU+tRSWzNQkU5Gc0rs554q1BJt74p5tgo6Uwx46CixK3NCO6OABVuNyx5NZUXGKvwuAPekWXHn2rjpWNPqMgkYRnCjv3qe7mO0gHmqKW/nSKijrTG5aWRs6Be3MrSvNIzwqOM+tajSlv3jenAqtawpBEsS/dHX3NJK4BIzUO5UVZDJGLZNZV5H5i7e+a0nYhOlVWAALtwBVJkT1Mh0eM5wa2NPgkmVSy4XvUNjGbuYtjEYNb0Me0AD7orTndjD2aFS2UBRgj6Vbjt1HdvrmsWCWWa9mt2naKUHKA9CKvw3k1rOsF8gUMcLKv3SfSle5ZrxQ8cSMKsiI4H7w1DG3yj3qdMkfSpY0SJGw/wCWh/KlxJniTP4U0E0u4g9KBjwJf74/EUo87++tCn8acD+FAhB5395T+NKrTjPCn8aUcnr+lOzxQUhnm3II/dKf+BVE800jrGYvcgN2qfIXLMflAyaitgTulb7zngeg7UDJvPlDf6g49iKX7VIOtu9KDinBs0AMN1/eikH4Uq3ad1kH/AacPrRmgAF5H6P+KmlF5Ce5H1FJk9jSr74oAPtUJ/jA+tOFzEeN65+tJx7flRhT/CPyoAkE0Z4DjNOWRP7w/OoCiHqo/Kk8mJuqKfwoAsF17MD9DSbs9MVXNtCf+WYH0OKBbwr0UjP+0aQ0BO68PPCLx9asB6z7aBH8yTLYLHHNTNbKejOPoaQy5ketJkrzx+dVRb46SSfnR5L/APPZxQBZ3gmgnJ4qsYpscXB/FaTy7gdJwfqtAFr86SqpFyP+WsZ/4DSr9p/vxH8KALNLnFVg1znkRn6HFAe4B5jT8GoAsE0mahMk3/PIfgaTzpB1iI/GgCYtiqOrtnTZFx94gfrUv2ls4ML/AFxmquoSeZAgCtnzF4x70AX4lWOJEUYCjFP3VAswA5VuT0xSmdByQwx6ilcCLUJfLtHJ44rznU5d8zc1u+IPELxyNCsJdPUGuPe9juJCQSD6GjqafCtSOaMSKcD5qzXjZCVYYNdToNh9tvl3j92pyc96veJfDYkjNzabQV6oO9aJmE431OEzSE5pzoVYg9R1poye1UjFtBRQcjqKVVZzhRn6UwEoHJFWUsLl13eS+MZ6Vas4BFdQl1Bw68H60mOwyz0me5AYoQh74roDbiGyMKKAuOa7jXIoE060YKqBuyj2rlrjyijqnUg0IXUp2ZzZhz2GKpzb5pAkYLMTgVctI3+xpHj1JNPBS3yIx8396sHe52xXuiWmnQWeJbhVeYcjI6UuqagRDiN8E9apXFycEs+TWRc3BduvShXFKyRoW2pIilbgFvRh2q4l5bsMrKv4muXZyDUbEt15+taJMwckdgJCwyuGHsaME9a5SG8uLf8A1ch/HkVqWmthn23QVePvqKpIi5sAYOaV/wB4jIejDbUS3NvJjZMjZ96SW5hgUvJIAF5460BdHISo0MzxkfdOKbk+lT3U4uLuWYDAdsgVGOO3JoJsKq8ZNaNvPvjwzZK/rVKON5W2quTWjbWYhB8zlm7elFykQzErbKc4JbGKgNvtcEHIzVydBJcoo4VFzUS9fXFS2VFXYoAUVE75GKkdh1qsSC+M1MddS3sRtnJHrXUabNizRfQViW1sXyxHArTsRhCOmDWhmaG8k09Fy1QgntU8R2jc3GKLjR6Z8H02+Kbo9/sL/wDocde1V4b8GpzL4yvMfd+wP/6Mjr3KmiHuFFFFMQUUUUAFFFFABRRRQAUUUUAFFFFABRRRQAUUUUAFFFFABRRRQAUUUUAFFFFABRRRQAUUUUAFFFFABRRRQAUUUUAFYXi7xPaeEfDtxqt0QxUbIYs4Msh+6o/mfQAmtxmVELuwVVGSScACvln4n+Nm8YeJGFs5/suzJjtV7P8A3pP+BY49gO+aAOV1G/vvEGszXt073F7dy5OBksx4AA9OgA9MCvoHwD4RTwroYWVQdQuQHuX9D2Qewz+JzXEfCXwd5sg8SX8YMaErZow6t0Mn4dB75PYV7FXwPE+be0n9TpPRfF5vt8vz9Duw9Oy5mFFFFfIHSFFFFABRRRQAUUVlab4i03VtUv8AT7OcST2LBZcdMn09cEYPvVxpzknKKulv5dAujgvFjS+L/iNZ+EzM8enWqia5CnBc7d38ioHpkmuxufAvhm5077E2jWiR7cK8cYWRffeOc/U/WuB8TXJ8JfGC11ucEWV4i72xwF2+W35YDV67HIksayRsro4DKynIIPQivczCpWoUcM6Emocqemnvfa+dzGCTcr7ni2mSXvww8drpdxO0uj3rDDN0Kk4D+zKeD7fhXtdeW/GqKF9M0kgZuvPZYwOpUgZ/XbXptqsi2kKynMojUOffHNRms1iMPQxclack1Lz5dLjprlk49DJ0bwnpOhalfX9jb7J7x9zE9EHUqvoM84/wFbdFFePVq1Ksuao7vzNEktgooorMYUUUUAFFFFABRRRQAUUUUAFFFFABRRRQAUUUUAFFFFABRRRQAUUUUAFFFFABRRWZqviDS9FTN9doj4yIx8zn/gI5/GtKNCrXmqdKLlJ9ErsmUowV5OyNOsnxNaWN/wCHb2z1GeKC3njKeZKwAVuqnnuCAfwrhNX+J13Nuj0m2FunTzZgGf8AAdB+tcTe395qMxmvLmWeT+9IxOPp6V9tlXBWNnKNXES9nbXvL/Jff8jzK+a0o6QV/wAjnodJuFly0ixlW4KnJ47iugkvbiQYLbR/s8VABzQT6V+nQwlKGtrvzPBrz9vJSmthM5Oc5ooxiiuggKKcOlIetMBKKdRQA2inUg60AJRTqKAG0U6igBBSEYOadRjNACA5GaWjGOBS7aAEoopcCgBmMc0ZJ7U6igBtGM06igBAMUGlooAbtzRjFOopoBtH3aXbS0MBu2jFOo680gG0Yp1IcgcCgBUYqcqSD6g1aj1CZOGw49+tVAKWsqlGnUVpq5nOlCfxK5rRX0MnBJQ/7X+NWQcjIrAqSOaSI/I5Ht2rzquVxetN29TiqYBPWDNuiqEWog8Srj3FXUkSRcowYe1eXVw9Sl8aOCpRnT+JDqKKKxMgooooAKKKKACiiigAooooAKw/EepfZrb7LG372UfMR2X/AOvWrd3UdnayTyH5UHT1PYVwNzcSXl080nLuc4H6CtKcbu57GUYL21T2s/hj+LLGkabJquoR26ZCfekb+6vc16hDFHBCkMShY0UKoHYCsrw5pA0rTx5g/wBIlw0h9PRfwrYr6/L8L7CneXxM4c4x/wBarcsH7sdvPzCiiivQPHCiiigAooooAKKKKACiiigAooooAKp6nplvqtobe4BxnKsvVT7VcoqZRU04yWjLhOVOSnB2aMCLwfpUf3lml/35P8MVJd2GhaPaNcS2cO1egYbix9BmtmRtkbPtZtoJ2r1PsK4q3t7vxZqZuLoNFYxHAX/2Ue/qa4a0KVG0KUE5PbT8T1sLUr4lupXqtQjvr+CXdjdM0yTxFfm9uIlgsUOFjQbQf9kY/U/5HboixoqIoVVGAAMACkiijghWONQkaDCqOABTHvLaL/WXMKf7zgVth6EaEdXq92cuMxc8XNKKtFbLt/wSaisu78QabaQPJ9rilZRwkThix9OKy/D8+q6nqUupTPstGBQRnofTb9PWqliYKapx1b7dPNkwwNV0pVp+6l36vsjqKKKK6DiCiiigAooooAKKKKACmSxRzwvFKoaNwVZT3FPooavoxptO6PL9a0p9Jv2hOTE3zROf4l/xFelfDLxWlzbHRNRnVHt0LW8jtjMY5K5P90c/T6VT1vSk1bT2h4Ey/NE57H/A15lJG8MrRyKVdCVZT1BFfLY7C/V6mnwvb/I+9ynHrGUbS+OO/wDmet+LfilFbB7Dw4VeQEq94RlR/uA/ePueOOM5zWN4K+GOteN7kanqck1tpsjb3upcmW49dmev+8ePr0rpPhB8PdB1rTl1/UZlv5Y5Sn2Ij5ImHTeP4iRggdOe/b3YAKAAAAOABXCeqZmg+HtL8NaalhpVokEI5YgfM7f3mPUmtSiigQUUUUAFFFFABRRRQAUUUUAFFFFABRRRQAUUUUAFFFFABRRRQAUUUUAFFFFABRRRQAUUUUAFFFFABRRRQAUUUUAFFFFABRRRQAUUUUAFFFFABRRRQAVV1P8A5BN5/wBcH/8AQTVqqmqf8gi9/wCuD/8AoJoA81JxULGnE570xjWRZE5qFqlaoXakBXl4NU5X68VZlf2qlN0P0qBj434qdG5rOhkB796tI/SgC+h96mQ+9U42zVhDTuBbU8Uuc1Cp96eDyKoLFiNsxIfwqR25U1DEf3ZH9009jkCi4WHsf3icdRXQxZt9NhiJ5I3n3JrEtIDcXsCdgct9BWteTZkY4wo4A9BVxQiu8m5vSgc96gLjdwakQnimBYUe9DOBTfMAHSq0snOc0APlkqpI47tzTXkJNM255NA7CE5pNtOJUdBTd1ACdqbQWxTS2KAJASB0ppyTULTEClS5RR8xxU3AbcSYG3FVlYbhwc5qwtxbzsQrDcKhlJVhjGKLhZj5SfL/AArWsE226KOOKxWdmwBzXQ26bY0HoKALKDHFOPFNDYprvwaAEdxURc5zTGJpgJz0oAlMhJqRdrjng+oqE9KQkgZFAFksRwCGHuM0BEPJTH0OKrCTHWnrIxGBQnYCUvGp5X9aYZQScL096aI9xyxp7KAMAUBYYZCT0qOSU9Byak20nlr+NAik4Yjqc561k6toVpq0LR3SE5BG9OGx9a6Bk5phiBpNX3KTsee3vha+hiC2reco6F22nHpWXc6Nf2cfmT25CAZLKQcV6k0OT2/EVFJaqRgqMemKSilsNyb3PIWGecH24qvKvqRj2r1uXT7eQFZLeKQHjDIDXM614RR0aXTv3bjrCx4P0qrk2PN763WfhxnHQ1nNp+37r4+orpLvT7q2crPbyIQcYZaotC2TuUj04601oZ7mR9gkb/lqg/WtLT7JIgSD8x6nFSiPHY1ZgTHOD+VN6jsPjUxyq6/eBrUvWW80445VkP51QC9xT4HIgePoFO4D61yVVrc78LKycWcfcReXK3GMHGKjHNaV8qtMxx3rNcYJ9jXTGV0claFpBSZozSVRkLmgnNJRQAUUm6lp2AO9O7U2lzSATvTqaOTTu1AGz4Xt3l1mFwOIzub2ru9dv5NP0zESk3M5EMYHdj3rB8G2zR2rXRxuc9CK3prOOe/gvJC7NADtUnjJ71hKtFSaZvGk3qh+lWKadp0duv3gu5zjkseTmtFOAKrpIWbgY9anDcAU1JSV0Q4uLsyXNLwKhzVfUboWmnXE5/gjY9e9UIyfD/8ApWp6vfsc75vLRvUCujXpWH4XtzBodsG+84MhOPU5rcHFAC7jigZNGKePTFACKMmpKAMUUAe16H/yL+m/9esX/oAq/VDQ/wDkX9N/69Yv/QBV+tkQFFFFABRRRQAUUUUAFFFFAHyx8X/+Spaz/wBsP/REdcPXcfF//kqWs/8AbD/0RHXD0FBRRRQAUUUUAbngv/kevD3/AGE7b/0atfYdfHngv/kevD3/AGE7b/0atfYdAmFFFFAgooooAKKKKAPGfj2m8+Huen2n/wBpV5JHEirXrPx+k8seHj/18/8AtKvGo7jcRzWb3LWxpooJwKtrCpWqUBBrSi5wKpAynLa56VVkt8ZyK3GTIwKpywkn2oGjHKFTin7iik1aeH5uOaQ26uuGqHuWkzNY7mznJNalhbhFDHqeh9KbFYorZ61fC7VHYCpbLURzSCNCO9Vc5+ZulIzGWTj7o70yRhkIDxQinoPGXGfXgVWu8u4gTn1qyXEEW9h14Ue9N0+FpHMzjvx71Rk2XLO28iEIBir6/Tj0pqKcc1KoA68UyFqVr3T0vlVs+XMnKSLwRUNrcGctpepriYg7ZMcMPUe9aLSxx8MQDWVqcjXjxiJUTy3DLKx5H0FJTWxfs5PobOnO4t/JmJMsR2n+h/KmXGt21vN5EbeZN3CngfU1g3MTSuS+oSAufmxxmrtullbYjFqucZLOMk0nNIpYeb0NFb67kPM9rHn+HduNW47idADIqSJ3aM5xVKzNndq3+jw5U/d2Clna1sC8sLGN1XcVXoR6Ypp3JcGnY20kV1DKcg9DTs1j6PqEd4kvlZ2ghsema1AeaZJMOO9BbAJqLdSqcnB6UDQ24YvshHVzz9KnTAzjp2+lVLcmWV5u3RT7VaXigZJmlBpgOaUHFADyc0A4pueKFOaAHg5paaOKXdQAE4pwphOacGoAUjNKOKaWxS5pAOzUN1Jst3boccfWpN3rVa6+cwx/3mBIpDRNbr5dtGncLz9alzTc4JzRmgY7NGaaDmloAUHNLTc4o3ZoAUjFIDQTSZoAMUtJmkLYoAUikJ45GfrSFs9qaTQAHn2qresd1soHWUZqzmq053XVsMdCT+lAFnPOc1BdzeTbSOTwBUuO1c/4jv1itDAD8ze9SzWjDmmjitSuTNcO3qetZTLu5J59asXDEMfeo4ojNKkYGSxxTRviGpSZ2Xgd3ME0ckX3Twx711johGNox9KqaVbraadFGFAO0Z4q32qjiatoYeoeGLC/3N5YR8dVrnh4FZXI+0DaTxXeY9zTS2W6U0yORHCSeDFi3bp9wAzUlvpMFqAURSw7iuqvBmKTjOFzWJvdeABVrYiSsMu3CaXIGyG2444rmogBIhzkAjk11DCCcot2pMeecHFXJND0Mx5R5Crc4D4xSYkXPEc2/TLBFPOM/pXOJE3VjgVoXDK5X5mKxrtXcc8Vl3N0q5HaolLsbQp9WOknVV2JwBWZcXmSQKrz3RyQGqi8vOT371G5rzW0JJZixOWqo7cnitKx0me9O77kR6k1svpdnb2rxBcsRjeaadmS4t6nIkcZpM4qS5jNvKY27dD61ATkVqtTnluOZhTCc0UUyRMHOePwFKRu6k5oHNL0oCwmAo4qWJDIQM4HrSxQtIRx8taEcaRLsUDFK5SJYBFAm1WGe5qTzARjfmoRgdh+VBZRzgCpYxjScyEdW4+lNXCp05owGJIoY7Vqepa0VyvK3vimWSedO3cAZqtPIWYgVZ0qZYLwB+EddtaJaGTk7mzbDaWQ/Ue9TxDy2PvTSuArdxwadIwGCO9Aywrc02WT34qDzcCo2uNgJNJoZ6l8EmB8YXgAx/xL3/8ARkde8187/Ai6M3j2+XPA0yQ/+RYq+iKpbEsKKKKYgooooAKKKKACiiigAooooAKKKKACiiigAooooAKKKKACiiigAooooAKKKKACiiigAooooAKKKKACiiigAoorH8U+IrXwr4du9WuyCsK4jjzgyOeFUfU/kMntQB518bPG39m6aPDVhLi6vE3XTKfuQn+H6t/LPrXjvg3wxN4q1+KyG5bZP3lzIP4UHp7noPz7Vm6lqF9r+sz310zT3l3LubAJJY9AB6dAB9BX0L4E8Kp4V8PpA6qb6fEl04/vdlz6L0+uT3rxM9zNYHDe6/flov1fy/M3o0+eXkdFb28NpbRW1vGscMSBERRgKoGABUtFFflrbbuz0AooooAKKKKACiiigDjvEnxBs9D1NdKtLKfU9TOM29v/AA98E4JzjnABry+z1+bw58R/7Xl0u50q3upD59rMCCEf7xGQMgH5hx2ArqfhCY7/AFfxBqV0A2oM6ks3VQxYtj6kD8hXofiHw/Y+JdKksL6MEEZjkA+aJuzKf85r6r22EyuvLBzptppKcrvW6vottOnXzOe0qi5k/QreKfDNl4u0U2kzBXH7y3uF5KNjr7g9x3/KvONPm+IngkHTItMOo2ikiLETTIB/slSCB7H8qp+HPHWpeCNUm0DWg9zZW0hiODl4cHqueq98H8K9o0/ULXVbCG9splmtphuR171lW+s5XD2NWCqUZaq+3yfR+X3DXLUd1ozgNA8La5r3iCHxJ4v2o0GDa2S9EI5BI5wAecZJJ69K9IoorxMXjJ4qalJJJaJLRJeRrGKigooorlKCiiigAooooAKKKKACiiigAooooAKKKKACiiigAooooAKKKKACiiigAoorP1XW9P0WDzb64WPP3U6s30HU1pSo1K01TpRcpPZLVilJRV5OyNCsfWfE+laEpF3cgzYyII/mc/h2+pxXn2vfEPUL/dDpimzgPG/P71h9f4fw5964x2eRy7sWdjksxySa+8yngarUtUx8uVfyrf5vZfK/yPIxGaxj7tFX8zr9a+ImqagWisQLGA8ZU5kI/wB7t+H51yDu0js7sWdjksxySaTBowa/RMFl2FwMOTDQUV+L9Xu/meNVrVKrvN3EopcGkwRXaZCik70daXBoASilwaMGgAwaMGlHSloAbg0YNOooAbg0YNOooAbg0mDT6Q0AABFBGad2pKAG4NGDTqMUAIOlLRg0YNADcGkp9NAOaADBoAOadiigBmCDmjGacw4pAcUAGDRg0uRS9aAG4NJT6MCgBmaXBpdopaLgNwaME06kPH0oATb60YPTHFOBzRQA3BowadRQA3BowadRQA3BpVLo25SQfUGlopNJqzE1fcuQ37DAlXI/vDrV5JEkXKMCKxaVWZDlSQfUV51fLqc9YaP8Djq4KEtY6M26Kz4dQwQsw/4EKvq6uoZSCD3FePWw9Si7TR5lWjOm/eQtFFFYmQUUUUAFFFZOval9htPLjbE8owuP4R3NCV3Y2oUZVqipw3ZieIdS+13X2eNv3MJ/76buf6Vc8I6P9quft8y/uYT+7B/if1/D+dYen2Muo30drF95zy2OFHcmvUbS1isrWO3hXEca4H+Ne/leE55c8tl+Z7ma4mOBwywtHdr8Or+ZNRRRX0h8eFFFFABRRRQAUUUUAFFFFABRRRQAUUUUAFFFFABWNq2iS38iNbX8toBneiE7TznOARz1rZoqKlONSPLLY2o150Z88Hr/AF3OWHgtH/1+ozyf8Bx/Mmob/wAP6Jo9qZ7mS4c9FQuAXPoMCui1TU4NJszcTZJzhEHVj6VzGnabdeJL3+0tSJFsD8idNw9B7e9eZXo0IS9lSgnN/h5s9vC4nFVIOvXqONNdrJt9lYqaD4eOqTm7njMVkGyqAn5/YH09671ESONURQqKMBQMAClRFjRURQqqMAAYAFLXbhcLDDxst+rPMx+PqYyfNLRLZdv+D5hRRRXScIUUUUAFFFFABRRRQAUUUUAFch4w0fI/tOBeRgTAfo39Pyrr6a6LLG0bqGRgQwPQisMTQjXpuDOvBYueFrKrH5+aOT+GvjR/B3iZJZnb+zbrEV2g5wOz49VJz9CR3r6qR0ljWSNgyMAyspyCD3FfGmt6W2k6i8PJib5omPdf8RXuHwS8a/2jpp8NX0ubqzXdasx5eH+79V/lj0r5KcJQk4y3R+iU6kasFUg7pnrtFFFQWFFFFABRRRQAUUUUAFFFFABRRRQAUUUUAFFFFABRRRQAUUUUAFFFFABRRRQAUUUUAFFFFABRRRQAUUUUAFFFFABRRRQAUUUUAFFFFABRRRQAUUUUAFU9W/5A99/17yf+gmrlU9W/5A19/wBe8n/oJoA8t3Uh9aKaW7VjcsaxqvI2O1TNVeU89KAKsp9qpyEk4xye1W5WweeKqTSC3haZ/vfwioKKRkigm8qRwshOcVeT5l3KQw9q5a5l33BcnktnmrVtcvHyjkH2NK47HTxOM4zzVlGOM+/rWHb6jJgCRUkHqRg1pQ3dtIwJYx+3Wi4WNBG6VMDmo44967kYMPY07JHBUiquSTRHhvfmpSfkziq0Zw2M9QanDfLVAa+jggSy9wu0GnXJzkZ5NO08eVpe49WOaaELMXfhfWtNkIijhJwcVMQEHNQTXqp8ic/jUYkZuW71Nx2JJJearO+TQ/J61ExouFhT656U0sT3pu6lBouA4cU1mxQW4qJjzRcBGbmms9IzVE5ouMeWDA54qleRsV+Qn8BTmlIYVSvtQkgX5MUirFOOY29x3Bz3rYE/mRA5rnri8W5XcceYOTV2ym3xAZpXHY39PTzbhAenU10a9KxtGi+VpOuf0rZHFUZjj0NRHmpCciozxQBGw5oxTjzTaAClPTpRinDGRxQAiRq3JFShVXpSY4puaAHsfQU3PHSjPHSk7UAFFIDmlPGKAsIRmkxTu1NPSgCPq3pSHk4pAfmNKPuMxoAiON3QcVBKm5A2AcdeOKcG3FqnVM27DuRSGY13aw3sJhuU8xf4Seq/Q1wmp6FeWE4VGE0ByUJIyfbFehMhDMM81kawY5LUoFBZDwRWUrpXRUNZanAyQOmfNtMY74x/KmoYOmHU/WugHHQ80GNZPvorDvuGa51ipLc6nh09jF2xKoIkJ9RtqIKQszkEDZ0roUgtkxiFF9wtZmrxtGglCja42vjt6Ue253qVGl7M4+UF3J9TVS8j2TdeCPSuhMETRAAfMOaoajbAxAjrXTBmNaN1cxKKVgVOKStzhdwoPSig9KqwxlLu9qSigBd3tShuabRSsA/GDnNPiXznVAOWYKB65qIZyK6Hwrpv2vURMw+SIZHHeonJRV2VCPM7Hb6XZJZWEMWCCBzxVw4weaN798fQ8U3cO4xXkyaerPTimtEEQAbrU/eoolUnIqbFd1Be4cVd++L1rD8VvnSlt1PzXEyxj8TzW4OtYF/i88U6dagZS3DTv78cVsZG/bRrFbxxgY2gKP51OF5pFxheKkz7UAIBzT8UwdafQAUuKSlzQB7Vof8AyANN/wCvWL/0AVfqhof/ACANN/69Yv8A0AVfrZEBRRRQAUUUUAFFFFABRRRQB8sfF/8A5KlrP/bD/wBER1w9dx8X/wDkqWs/9sP/AERHXD0FBRRRQAUUUUAbngv/AJHrw9/2E7b/ANGrX2HXx54L/wCR68Pf9hO2/wDRq19h0CYUUUUCCiiigAooooA8S/aE6eHf+3n/ANpV4kjhWAzXtf7QxwPDn/bz/wC0q8QRGlcBVJNZte8WtjZtpc4A5ratAWGcYrLsLLyyGk69hW5HgAdhV2Al8sjnrmmPC7jCipVk6Ac1OEJGaHsCbuZhs5Oy1D9km3fd4rcCntxRtOanlLU7GWtuyLnbmq14xU+UMg963pGCRk8Vi3Q8zMrdRScepSqFV8JEuDj2qKFPMck9ByfpSZLHn14FLcu0NvsQYZutQlqU2QMTeXojTlB09q34YgiKoGFUYFUdMtFtow5H7w9a01HvVmTH9AOKp3+pxWNsXHMhO1Fx1NXVPI9K5aYveao80mMbika+gHfFF7ILO+haiupJ1je8KqWbnmo7maCTV1MeBAuPu85p01k1zKwR1VYVy249TUFtC6on+jlmdjtPTNEF1HWk0+UnurtJ9USVFPlpjoMVe+1fbneYjC/dHPSq1vZKbub7VG6rGucL702V0s9LZ0B2nkL3pV3oopGuD1k2+hVS8kg1JjBKYwByRVm/lf7OSX3l8DJ71jQyQfaAzBZXl4Cdwa0LuaMRJ5ilE5xmrjGyMJzbk2i/4TjnR53D7I8gYxnNdcZMCub0S8tDAIoZU39Sua2g3J5GKTQcyZcRt1RzyfJsU4djgU1G44pkR82dnxwvCmkUmXIiFUIBgKMVKDUB7EVKlAXJAaXNMBoJzQMkyDR0FRg4pQc0gHA5pc00HFKDmgBwOacDimA4pc0AOJzS7qZk56Umc0gHkiq4+e9duyLgfWpc45PTHNRW3KNJ/eYmgZYzmjOKb1pQPegLj1alzUdKDQMVjQp5pDzR0oAcTmkJxTWcjGFzQWyKAF3UE5puaM0AKTimk5oJpM0AL3qrIc3sQH901Pv56VWB3ag3+zH/ADoAsE7eT2FcD4kuFmvW2N045rvGf+VcVr9rbyXDuFwT6VLOjD1ORs5KRizetbnhWy+1agJCMqntWV9glkmEUOWZugxXfeHdPbT9OAkj2Ssec9aaInO7Ngcfl09KXIphNJmmZNkhNNxzTQ2KC1NCZVu2CQyk9NuK5pryNWxuGfrWp4kl2aVIQcbiBXJ2GmtdHcQdmetWmkiLc0rGysnm/d5FS7EhQ8kH0zUeyGyXaoAOOtZd5f7sgNzUSd9jWNJLcnur4L/FntWPcXJbJpu2W4Y7I3c+ijNRPDcRtl4JVx2KGpS01G5EMknrkfWp9Ks21C9WP/lmOX+lVp2aVwWXHbGK19BlSAyA/KWPWqa0M1dyOjZkihWJAAAMVkXk5BIB4+tSS3OWOTWTdzZY4NZq5vJpKxVucTdR0NUGiKn2q0ze9Rk+taq9jnkkyscjtSjk09sHpTelUZWDpUsMXmHLcCmouTzVlePpQNEwIUALwKUNUWafGNx70mMfuprcjFP2HvSYA96i6NIxEA2r0qC8k2IFHerWeOlZ982ZAPShPUc1oVMe9O3DbjH40lFao5zptNkNxp6MxyRwTSSZRiDyO1Z2kXy27mGThHPB9DW3NEHXP5YoY0zPebahYday5byRzjpzV+4DIMAd6z3UluRgUhnqn7PYf/hPr9mPB0uT/wBGxV9KV82fs+Pnx7fLnppcn/o2KvpOmhMKKKKYgooooAKKKKACiiigAooooAKKKKACiiigAooooAKKKKACiiigAooooAKKKKACiiigAooooAKKKKACiiigAr5q+MXjP/hIfEf9lWcpOnacxTg8STdGb3A+6PxPevWfit4yPhPws0drJt1K/wAw2+OqD+N/wBAHuR71826Do1z4g1q20y14kmbBbGQi9Sx+gyaipONOLnN2S1Y0rnffCPwn9tvj4gvI8wWzbbZWHDyd2+i/z+le11U0zTrbSNMt9PtE2QW6BEHf6n3PU+5q3X5NmuYSx2JlVe2yXZf1qenThyRsFFFFecWFFFFABRRRQAV5xZeI9RsPi7faTqsv+jXiKlqvRVAG5MfXLA+rfSvQ4LiC6hE1vNHNE3R42DA/iK85+Lejy/YrLxHZ5W60+RQ7r1CE5U/g2P8Avo16uUxpzryw1ZfGnFN9H0/FGdS6XMuhz+pG6+GnxGfUVhZ9Jv2ZiF6FGOWUe6nke2PWvXtP1Wx1WwS+srqOa2YZ3qeB9fQ+xrLthpnjrwjbS3duk1vdxhmTvG44OD1BByM1xE3wVT7Q32XXpYrVzzG8G5sehIYA/lXbVqYTGxUcZN06sPdbs2pW9Ov9ekJSj8OqYaVp+k+NfiP4lmkto7rTBCkYkH/PQbVDKw6fcbkdRXqVvbw2ltFbW8axQxKERFGAoHQCs3w54bsPC+lrY2CtjO6SR+Wkb1Na9ebmOMVeoo02/ZxSST8kle3d2NIRstdwooorzywooooAKKKKACiiigAooooAKKKKACiiigAooooAKKKKACiiigAooooAKjnnitoWmnlSKJBlndsAD3NYfiHxdp+gKY2bz7zHECHkf7x7D9favKta8Q6lr0++8m/dA5SFOET8O59zX1GS8K4vMrVJ+5T7vd+i/Xb1ODFZhToe6tZf1udj4g+I4G+30RMnobqReP8AgKn+Z/KvPbm6nvLh57mZ5ZXOWdzkmoqXFfquWZPg8thy4eNn1b3fq/02Pn6+JqV3eb/yEoooAzXqGAUUuKTvQAHgZpOvFPPSkxxQA0DBpxGKMUN0FACUUAZpcUAGKSnCkxQAYpDxS5pAPWgBcUYpaDQA2lxQBS0AIBigjNLRjNACYpRS4pKACgcmig+1ACYoxS0HpQAh6Umcc0YNKBQAhYHsaAAadtoxigBMAUnHanHkUgU4oAMUYpcYooATFJTqOKAExRj16UtFADSMdKUDuaUc0YOaAEI9KAMUtFACHrRigilFADaXFBFLQAmKbmn004waAGHk0+OZ4TuRsH+dMpD0qZRUlZ7CaTVmalvfpJhZPkb9DVyueqzb3kkOFPzJ6HtXk4nLU/eo/cedWwPWn9xsUVHFMky5Q/UdxUleRKLi7SWp5zi4uzI55kt4HmlOEQZJrgb68e+u3nk/iPyj+6OwrX8Sal5032KJvkjOZCO7en4UnhbR/wC0L77RMubaAgkEcM3Yf1P/ANeuvC0JVJqMd2fR4ClDBYaWKrbtfh0+86Pwto/9n2X2iZcXE4yQeqr2H9T/APWrfoor7OjSjSgoR2R8nicRPEVXVnuwooorQwCiiigAooooAKKKKACiiigAooooAKKKKACiiigAooooAgu7SC+gMFzGJIyQcH1FTKqooVQFUDAAHAFLRS5Ve/UrmlblvoFFFFMkKKKKACiiigAooooAKKKKACiiigAooooAytf0oarpzIoHnx/NEff0/H/CuB0nVLzQdZttSs3Md1ayB1zxyOoPsRkEehNep1wvi/Sfs10L+Ff3Uxw4HZ/X8f8AGvGzXC3Xto9Nz6bh/Hcsvq03o9vXt8/63PqPw3r1r4m8P2mr2hxHcJkpnJjYcMp9wcitWvnL4K+Mf7F19tDu5MWOosPLLHiOfoP++hhfqFr6NrwT6wKKKKACiiigAooooAKKKKACiiigAooooAKKKKACiiigAooooAKKKKACiiigAooooAKKKKACiiigAooooAKKKKACiiigAooooAKKKKACiiigAooooAKp6t/yBr7/AK95P/QTVyqerf8AIGvv+veT/wBBNAHllMan1GxrEsjd/aq7nJqZ6i2F3wvNTcdiuUDKZHOEXqawNQnM8x/55qMAVq6tcAIYIjwPvVhzAkhV6kdKm5VjNeLzZiFPTnpUqwSRrkAmtK3tBHHlh8x6nFWBAGGB0+lIZnW8652NkH34q6hGRyB9e9WPskbjDICPcU02IH+rYoPQ8igB8crRHKOy/Q1pQarMqgS4lX3HNZRilhGWQlexXmm+YCRlipHrxTuKx1EUySNGSrRsy5APcVYHdaxLCZ3nRXfftXAJ7D0roIdjEBhx61cWiWa4BjtkLcRqv51lXl8zt5cZwvTrUWo6k8pECn92OAAar26Fjlq0bvsKzLMEe5tzVaZgBimrhUqNmpDB2qI880p55zTc0AKDxTTnrTGODTgcigBN3FRswz1p59Kik2jNAxjN71BJKB1pJGwDzmqUs3rxSKsTtIj9G+tU7uJJl++B9ao3cwU5V+ay7uWWVQQxH0NK47DbyGS2mLKQVPpWho12hcLI2OfrXN3dxMqhTIfpRpl3ILpI92d5xigZ7TpYC2aEdG5q/VezQR28a9ggFWKoyCmMeacxwKiIyetACnoeaQDNGPenA4GMUAJSjqKSigCTNJj3pmaN1ADqTOeKMn0pOc9KAHAYpM5Y0E9qQ9KAFzTX4WlpJD8uKBXIR1+tEx22ppR1FNvT/oygdzQFytCpK8+taKALHz0qrEn7talu5PKtM45xSC5m33yyHHfgVjyR7YjkZ6g1qBjKdzc45FZ5y0UgPUNmpaurFp2ObkCrNJECpcNyM8ipAgUZwc1zHjmyaDUYLyE+WJkwzbiMsK5221rVLQ4ju5T/ALJO4frXO8I3szoWLS3R6WBuBwwPrxTJIEmjeOQblfrXG2/jK9TAubeGX3HyGtSDxjYSDFxFNBn2yPzFZSoVIu9jSOIpy6le8tZbKUowJiY/I4HH0NZ1zkpyciuvh1XS7+Mxi8t3DDlGO0/ke9cxrNoLS5ZEI8tuVIORWlOT2aFUsloznbhMMSKrHg1oyKGzVR4+a7IyOOUSGm7qeykUzFXczsJRS4pKLk2YUd6MVLDA8zqqDLMeBQ5Jbjsya0s5b2URwoSTXomk6cun2iRgFXIyxqHQNF/s62EjMpkYZ6dPats5PJHPrXm4itzvlR6FCiormYwZB65+tOznqv60mB6/pS7D/e/SuU6R0JAJwMVNmoYxgmpM16NH4Dzqvxj6wNGH2rXNTveyuIE+grauZRBbyyHoik/pWV4TjI0aOVhzM7SGtjI6AcACnZpnend6AHU7dTaKAH0Um6loA9r0P/kX9N/69Yv/AEAVfqhof/Iv6b/16xf+gCr9bIgKKKKACiiigAooooAKKKKAPlj4v/8AJUtZ/wC2H/oiOuHruPi//wAlS1n/ALYf+iI64egoKKKKACiiigDc8F/8j14e/wCwnbf+jVr7Dr488F/8j14e/wCwnbf+jVr7DoEwooooEFFFFABRRRQB4l+0HtLeGwx4/wBJ/wDaVeUWrwoMKoz616p+0OM/8I3/ANvP/tKvG7Xg4zUdSkdBHIpHqatREscZ4qjaqDitSNVXGKq4y3FGBg1dVRtFVY3HAxVlWFFwHFRTPwp+4YqpcT+XGfU9KYEF3KGfapyB+tZ0x8yTylPHcU6WTYCc802JSq72++aTKS6kckSRsZWYBFFQ2j/bH4XKZ5NU7+Zri4EEZO3PatuytxbW6oBg4qB37lhFGOBjFSg7aaoxTj06UWE2JLOsEZkZgoHc1gLEsmpyXCPtixwvvTfEUjtNa2qscOdzAd6RblLVAGUt9KzqNpWRvQpp+++hbZM2LtmLdM+Bk/MKtCCHyIXl1VTJG+0QKhBA9c1inUIguEhH1NRNrMok2Iir6nFNTklZBUowcryZrxMPs06/vmlkc4J9O2ap62zCzWLO3aO1UpNUueT5hC+gqnNfedHtZizZ6mi0pSTZUXTpwaiwsI918smTvU8d6NUuy9yyZO0ADrUEV8YJ3eMdRxUVxkuJG6sMmtHe5z3XsuVE8cEgtftUe5dpxlTg11Np/a0MMckFwLiIqCEfrXOWchNjJGcFQCcV1WkMf7PgXknaOpqmZRLcWtjZ5d1C9vN0ww+U/jWvCMRqFwcjNZ4SO7m2SqrRqORjjNPgj/s6YLGzG1Y42sfuGoZoaoyDg1IrY7VEDx/SnA0CJQ2e1G6mKcmnUFIcDmlBxTVp1IYoOaUHFIDilzmhABb2pc0mcUg60AOB5o6UmcUE8ilYZHO+2FvUjFSoAsYHYCq053TRR++TVgnPHtQIeOmaCaYOlKDQA4Ggmmk0gNA0OpRTM0UDHk0n4U3NLuoAUnFJmkJyaKAAmkJprGkBxQAuOtVIj/xMJm9EAq0Tzn0qhGwW7uGLY5AoAlup9kZ7Vx+pSea5+tbOpXP3hn8K56RizE9alo3jHlRY0RYxqKs/8IrsFmjYEq+7HvmvOWuXglDocMKltdTezlM6/KT94kZBp7Ecietzu7m5WFckFiBnis3/AISC1VsSpNGP7zIcVhnW53YTqQEz2WpF12eeNmChx3G3NFxez7NG4NbtGG5HDr/snJ/KrkdykyBozuB71xsdlaX94HCmGY9HjO3Bq9plzNYXUtncuG5yrAcmmmiZU3F2Zoa5C93BHGvQPlvpVCe6isIFijAzipb2/IyA2M1zV1M0sh3NmhlxSjuF1evNISSQKtafo0t8PMY7U9+9Q6PDHc6kqSDK9a7FSkaeWnHOBikkQ5X1K9nBHYxhFiwR/FVia8UR45Y+9V7+5is4GmdvlUc1lRa5ZXI2KzhicYK1RDdyzJslYgqoP0zU2m6DPqFwCkCLDn5pMdK0LDQ5ZV86VQsROQpPUV0c1xDZWeyMgALwBxzSe4LueT6pKlrqd1bKTtjcoD64rJeUk+tW9dBOuXRP8TbvzFUKpJCc7il8ioySTTjSKDmnsQ2xuDmnqmacq5NPxRcSGgYp27ijFIcLyaYXGSylcBTzV+EN5IOeazYE867Uds5Na5IVBxjik30NaavqRlgB8xxUCSbpCB0qvPKWlxnirUEYih3N941FrbgpdiR5AimsqV98hNPuJ9zELUAOeM1cUZyk2xaKKKu6IEbkVtaZqOVWCY8joSaxiBjrSYPUfe9aQHWPGsnGPxqhNZsCSpH4iq9jqbIAkp4A65rX3LMmVIOaRSO8+AcTJ46viQv/ACDZBx/11ir6Lr5++BibfG97/wBg5+3/AE0jr6BpoTCiiimIKKKKACiiigAooooAKKKKACiiigAooooAKKKKACiiigAooooAKKKKACiiigAooooAKKKKACiiigApk00VvBJPNIscUal3djgKoGSSfSn15L8cPF/9maNH4dtJCLq/XfOVOCkIPT/gRGPoD60AeP8AjzxVJ4v8V3Oo5YWynyrVD/DEDx+J5J9zXp/wm8LDS9GOtXMeLu+UeVkcpD1H/fXX6ba8w8DeGm8T+JYLV1P2OL97ct/sD+H6k8fiT2r6UVVRQqgBQMAAcAV8bxVmXJBYOm9XrL06L5/1udeHp/aYtFFFfCHYFFFFABSMyojO7BVUZJJwAKWuX+Idvf3PgjUU0+QrIE3SKo5eMcuo/D88Y71th6SrVo027XaV+1xSdlc6K2ure9t1uLWeOeFxlZI2DKfxFNvrRb+xntHkkjSZDGzxNtYAjHB7GvAvC+leIxpR1nwpfu0sTbbq0RsMD2O0/K4I/HqMHFddo3xfeCb7F4m06S3mQ7WmiQgg/wC1GeR+H5V7mIyCtTnJ4WSnyvVbSXy/y3MY1k172hWufA3ivwXcPe+Fb+S6ts5aD+Ij3Q8P9Rz6CtDTfiZput2s+ieKbU6fLMjQyvg+WcjByDyh+ucetehaXrOna1bfaNNvIbmPuY25X6jqD9apa/4S0XxLFt1GzVpcYWdPlkX/AIF3+hyKn+04VpcmY0/eX2lpJeq2Y/ZtawZxHwsv30vU9U8KXUquYnM9s6nKuvAJU+hG1h9TXqVcB4U+GMPhrxI+ptfNcpGpFqpXaylgQS3Y8HH4niu/rkzmrh62KdShK6aV3a2vXT+tSqSajZhRRRXlGgUUUUAFFFFABRRRQAUUUUAFFFFABRRRQAUUUUAFFFFABRRRQAUUVm6zrljoVp595JgnOyNeXc+gH9a0o0aleoqVKLcnskTKUYLmk7IvzTR28LzTSLHGgyzucAD3Nec+JPiC82+00UmNOjXRHzH/AHR2+vX6VzniDxRf+IJsSt5VqpykCHge59T/AJ4rDAxX6jkPBtPD2r45KU+kei9e7/D1PBxeZyn7lLRd+orszuXdizMckk5JNNpSM0Yr7vY8kbjJoPHFPHAxRimA3j0oHBpcUYoASkxTsUYoAQ0dqXFGKAEopcUbfegBPwpcUo47UUANopcUYoAMCjFLRQA3FLinfhSUAJijFKBk0HigBMUAYpaKACmnrTwM00jmgAxQRgUtAHvQAmKMUZ9qWgBMUYxS0UAJ1oxS0UAJigUtGcnpQAmKMUtFADaXFGKWgBMUYpaKAGlfegL706igBMUYpc47UZ9qAGnilxS7c96MYoATFGKU9KKAG4ptTYph6dKAIiMCkp5HFN20ANxRjFLilAoAdG7KwZSVI7iprvU5Y7CVo4y04GF29vf8KhAyfanjAPHNc9fDU6y9/wC8mVCE5JyV7HJ21vNfXccEQLSytgZ/ma9R06xi02xjtYvuoOT3Y9zWVomnP/aJuLXTppnkG0tEhO319q6OaCW2lMU8bxyDqrjBFbZbh4U7u95focOfYirUcYctofm/+AR0UUV6p84FFFFABRRRQAUUUUAFFFFABRRRQAUUUUAFFFFABRRRQAUUUUAFFFFABRRRQAUUUUAFFFFABRRRQAUUUUAFFFFABRRRQAVXvbSK/s5baYZSRcfQ9jViik0pKzKjJxkpR3R5Nc282n3rwuSk0L9Qcc9iP519T/Dbxcvi/wAJw3Erg39viG7XvvA4b6MOfrkdq8G8ZaX5sC6jEvzx/LLjuvY/gf5+1N+GHi7/AIRLxdDJPJt067xBdZPCg/df/gJ7+hb1r5LFUHQquHTp6H6JgMWsXQVRb9fU+q6KKK5jsCiiigAooooAKKKKACiiigAooooAKKKKACiiigAooooAKKKKACiiigAooooAKKKKACiiigAooooAKKKKACiiigAooooAKKKKACiiigAooooAKp6t/wAga+/695P/AEE1cqhrbbNA1FvS1lP/AI6aGB5cTxULHmnKwaIEHIOOaaRzXPc0sMwztgDmoryQWdtgH94w4q4NsERmk4UdPeucvLlrqV3b1wKm5VilK3zsxOSeTTbWMzSl+OO1KIzNNs7dzWittHtChSuO6nBqLjGpFng81OsIxwMUscbrgY3gdMjmp1dAcP8AIT/eqgIhFilEfPSrO0cZ6HvShRmgCv5ePWo3topM70Bq7tFMZccUAZT2727h4HKkdBjNallczm0Zpjyfun1qJ0LkIo5PANWJQCyxL0QAfjREVhYAXk3MK0YwAKrRKFQetWvuR5J61qtBjneoy2aZuzzRuouKwbqM0maTPFMQjNzTlIqF/rTQ2O9K47E8hAHWqcr+9Onk+Ws55sk80XCw+WTrzWfPKOcjNSyPnvWfcPg9aLjIp3RhjZz9ay7248lcd/SrkzkKWrBvnMsg+tBRXlkaRix/KrmgQef4hsY+xmXn261T2V0Hgy28zxNb5PCBmzj0GKAPX4z8q4FS5PpUCHCipASe9UZDmOaZSk0lABSZoJ4pBQA6gc0mRijeAKAFpuDRv9qdkEelADOc9aduNJx60uPegAzk0hOOKCcUwtk9KAF70jGhjgGoweMUBYcCMim3nMaD3FMZsLn8KJzmNTQFieIZRR0qlqspZSoPyqMZ96srKEgZicbaxp7oXETFFOA350BYsW2PLBNUXGx5B6mrsXMaqOtRSWs8kwKxEilYZyHirT/t2iTjYrvF+8QHt615dGF2bssrHhQOle+SeH5rlWDsEDLtYHqRXLL8JJHuEVtTzbhgSBHtO3uAc04O25E9djyyPMjhRhif71d14Q+Hd7rsEl7cTNYIrAwEwhjJ74J6V6Tp/wAPPDdiVZbBJZFxh5WLEGukaExRqsQG1RgAdh6VdxcqPI9c+HWsxEPBbWmqRAfejHkSZ+nQmuRurKaykeCayvbVx1ScHH4E9a+h2uAFxIGU+/SmF7adCssayLjowDD8jWclzblLRnzU/wB4gc+uD0qEkZwMk/SvoG+8JeHNQYvNpUG4/wASZT/0Eiuevfhdo05JtLi4tT2BO9R+B5/Wly2L5rnjmMnBRvyp2xO4I/CvRZvhfqEUhFte28i9i+Vz/Oqsvw611DgQW8v+7Mv9am7HZHB/ZwR8uKjaAr2Fdq/w811if9BUfSZf8aZF8ONfd8MLeBc9ZJQf5VScibI45ICSMkYrZ0GFP7UhR15PIFd3YfC+1iQNqGpTTN1KQgKv0yea6XTvDuk6Q2bOxjEhGPMbLN+ZolFy3JTS1MExuoGUAB6Z4ppyOp5rrrrTEnh+dcHsR2rIn0OdITIpzj+HHUVwVMNKPw6nbTxCl8WhkbjS7vanlCDggj8On1ppXA5yPwrnem50rUENPqMcAY5p4OR0r06S9xHnVPjZneILjydDuiRyVKjnueAKt6RD9n0u2i/uoBisfXibvUrHTlPLOJZR/siuiTCooA9AK0MiXPNOzzTO9OoAfmlpmeadmgBaduptA60Ae3aH/wAi/pv/AF6xf+gCr9UND/5F/Tf+vWL/ANAFX62RAUUUUAFFFFABRRRQAUUUUAfLHxf/AOSpaz/2w/8AREdcPXcfF/8A5KlrP/bD/wBER1w9BQUUUUAFFFFAG54L/wCR68Pf9hO2/wDRq19h18eeC/8AkevD3/YTtv8A0atfYdAmFFFFAgooooAKKKKAPEf2hf8AmXP+3n/2lXi8Bw9ez/tDf8y5/wBvP/tKvFozgfWoe5SN+1bAHetBH5rIsHyMHtWqFPWmhl6N+KsB/lFZyMc1aEgK4oAlMwGeelZVxOXlOTwKfcSFTwazWkxITn8KTdi4osqTJNkjK+lRajdiC3OM7jwDVuExSBcqMmrq2FlcYDxKzDkZNCdwldGFpFtuTz5ByTxmtteRzxVy10+FIduwZBPSp/skRB+TGKLMzUjPyB3pWB28dPar/wBjiJxtOfeo/sqDIY8exppA2cZ4nZ4L22uF4G0jJrKlupJIc7855rutT0W31GFYi7Ag8EdqxZPB8cYIW7fOeAR/9ehxTGqjS5Tl4ZzG+Tk/Wpmu0ByFBNbTeFyFx5/5is+68OXEMgSLMxxk7V6U9ES7vqUXviykbRVbJYkirzaTdxnD20o/4BTPsTr1Rx/wGldCs7alQKVGBwc9akcSSqM9qla3KDIBz9KmS1n4KgE+maAV0rIgthM0mwKQGwDXa2gEFsvzYwuB9awLRxBIDcWzp6sFyK2orq1nkjVZ0KD5jk45ouV1Nmzj8uJdx5blj71NeHNoyjqxAUHuc1At3BgbHDk9AvNTRRvNIss4wq/cT0PrUssvR/cXPYYp2cVEDT9ue9ICVTTs1Epx70/NOw0x4bFKGzUec0dO9AyQnNKDiot1GaAJs5ozimA4pQwPUUBceGBpGNNJH0pkh2oT6c0ARxHzLuR+ygAVZ75qtaHFuGI5cljVjNIB2T6UhyabupQc0gHClpoOKXJ9KAAnFIWxRk+lIRmgY7J9KM0lFAXFBwKQtjtSE4pCc0DAnNNY4FKTimNzigA3bh6Viz3AS5mycLu65rYJwc1yGrMSGCn+JjQVBXZSv7/zJ2weB3qCBwYpHLZ9qqpLEbhI5X2q3cjvSwr5cdwNwcBuCPSgpy96xWnfMuBSyXMbWZjJG8e1CIs0p9RSnTXNu1yHQgH7oPNEZXdiKytG5JZXapYNE46+1JYXiW4dWJAb0pitGqANAdxHbNEds00pbZsQeta6HOot7ExLS/NAxB3fKauidof3szBpcYqiZ1tkKocmqctzuYBmJzWSV9jrk0rFma6eVic1Ac8k0qIdu7HHrQenagnmuWtDfbqseT14rtfKRGJJyeorhtLRm1GNl/hOa7IzZ4J59aaRjJnP+LZdqQwA/fO5h9Kx9LaIKWlXdsbOc9+1WfEkhk1IJnO1BzVHTMmS4XjBjJ59qtIzuz1bS9U/tDR4XBGQNr/UVUvoyVJDHrWB4OuSUuId3HDY966WUBkpNFRkzzrxBERqrH1QVliM+tdJ4liC38R9Y/5GsXbRsBXEeKNmKsbKRkpMCDFGKlK4pAtAEZ4qKR/lwRVh1+Wqcp6imiWOt5BESe54zV55fMj49KzIuetTBytNoqM7ElvAWky3NSXDnOzIBpi3W0EAc/Wq5kZpQSMmps+o2+xbt7FHG5jn6VaFtGo5RcfSnW5coMRgVOyPtyRSuzWMdCo0MR4CAVA9mp6fyq2wwetA680rsTgZb2rjkCoNrK2CMVucHg00wRN1XNUp2JdK5h4y2cVdtL1omAJ4q59kgP8ADTH06JumR9KOdMXs2j1r4EzrN40vCOv9nP8A+jI6+g6+dPgHaiDxzesGJ/4lsgwf+usVfRdWndGclZhRRRTEFFFFABRRRQAUUUUAFFFFABRRRQAUUUUAFFFFABRRRQAUUUUAFFFFABRRRQAUUUUAFFFFABRRRQBW1G/t9L025v7t9lvbRtLI3ooGTXx/4m1658TeIr3V7okPcSEqhOdiDhVH0GBXsXx28WeRaW/he1f55wJ7sg9EB+RfxIz/AMBHrXnPw08Nf8JB4nSSZM2djiaXI4Y5+VfxIz9FNYYrEQw1GVaptFX/AK9S4RcnZHrHw38M/wDCO+GI2nTbe3mJp8jBUY+VPwH6k12FFFfkGJxE8TWlWqbydz04xUVZBRRRWAwooooAKQgMCCAQeCDS0UAeL6ex+HXxTksnJTSr8gKT0CMfkP8AwFsj6ZrtPiUdBtvDUtzq1jDc3BHl2oPDlz0ww5AHU/Sq3xX8O/2v4Z/tCFM3Wn5k4HLRn74/Dg/gfWuR8IW1/wDETXbW71pxJp+kQomw9JH7Z9SSMsfYCvr4ezxdOnmU5crpq07aNtfDbzlsczvFumuuxS0n4b+KI9Gtdc0u78i9kXetuHMUgU9Pm6ZPXBxXb+BPEHi2+1ObS9e04hbZNz3MiGNwf4RjGGzz0x0Jya9Bory8Xnc8XCUa9OLb2dtY/Pr/AFe5pGkovRhRRRXiGoUUUUAFFFFABRRRQAUUUUAFFFFABRRRQAUUUUAFFFFABRRRQAUUVw/izxutl5lhpTh7kZWSYciP2Hq38v5d+XZbiMxrqjh43fV9Eu7Ma1eFGPNNmn4n8YWugo0EW2e/I4izwnu3+HX6da8mv9QutTvHu7yZpZm7nsPQDsKgd3lkZ5GZ3Y5ZmOST6k0hFfsmSZBhsqp+5703vJ7+i7L+mfNYrGTxD10XYTNFApcele8cglFLj1oxQAlFLijFACUUuKMUAGKSnUmOaAEFLijGDS0AJijbS0c9qAENJS49aMelAABk0YpQMUUANpcUYpaAG0uKMUo5NA0J05o6mnFRikxQDExRilooEJ0oxmlxRQAmKNtOzSUAFJilooAQikFOxnil2D3oAbikxinkYpDzQAgo6cU5RSEc0ANA4pcU9RxSHrQA3FGKWg+1ADaUijFLQA0UuKMelKAe9A0GKKO9FAmIBijFOAJpdtADMYOaMU/B7UbaAG0Uu00uw9gT7UirELZ6U3Bq0lvJM4SNDI5OAijJrobLwDr14iv9kEKN0aZwv6cmodSK3ZUaUpdDlwuRU8NncXEgSCF5WPQINxr0vS/hnbQqr6jcNO+OY4/lXP8AM12FjpNlpkYSxtYoB3KLyfx61zVMWlpE6I4V7nl2l/DzV7za1zstYmxy/LY/3a7rTvAei2DK0kDXUi/xTdPwAxXTBRznJJ9acDz0z7VyTxE5aXOmFGMRIoUijCIiqg6KowBVHVdDs9Wt/LlQJIPuSr95T/Ue1X5ZVhTdIVjA7swxWPd+LNItAQbgyOvURrurKNbkfMnZlVKUasHCSumcFqukXWkXPlXC/KfuSD7rj2/wqhXTaz42s722e2jsA8bHrMe/qMdK5WOZJOAefSvdweZQrPkk7S/M+QzLJ6mGvUpq8Py/4HmSUUUV6Z4gUUUUAFFFFABRRRQAUUUUAFFFFABRRRQAUUUUAFFFFABRRRQAUUUUAFFFFABRRRQAUUUUAFFFFABRRRQAUUUUAFFFFADZY0mieKRQyOCrA9wa8t1XT30zUZbZskKcox/iU9DXqlc34v0z7Vp4vI1/e2/3sd07/l1/OvOzLD+1pcy3j+R7eR432GI9nL4ZafPp/kevfB7xb/wkXhNbG5kLX+mBYZCTy8f8DfkCD/u5716JXyR8P/FL+EvF1pqDMRaOfJulHeJjyfwOG/CvrZWV0V0YMrDIIOQRXzJ9wxaKKKBBRRRQAUUUUAFFFFABRRRQAUUUUAFFFFABRRRQAUUUUAFFFFABRRRQAUUUUAFFFFABRRRQAUUUUAFFFFABRRRQAUUUUAFFFFABRRRQAVR1pd+hagp720g/8dNXqoa22zQdRf8Au2sp/wDHTSlsxrc8ohiaOEIeQO9TRpkEn7o6mi1njuIR0z9ah1e4a3gEEIxuHzNXHCSkjeUGmZ2qXvnS+Un+qX36mseUkLgDknAFSsw2licAdafZW7SSGV/u/wAIxRcRLaW3lqC33jz0q8iU9Is857VKsdAEYQ54p2wHggEehGakCc0/ZVAV/I2/6slc9s8Uqkrwyn6jmrG0YowcYXigCHA654pDGep4FTCEbs96V1YAjqKAGQoA/A5XkGkhTc5JHf8AOrEK7UlY9k4980sK5T5Rkk1pFIm4QRlpC38C8mo5pvMlKjgDpT7udbeMQIeW+8apoec0MonDYFG6mFuKbmlcCbPvSk8GoQ3IpWbAqrisNc+9Mz70jHPem/jQMSbJSsqfKMSTWq/K1n3CA5zQBQaXmonCv1qZ1GflGahMbIGZjgYoAy7+bny1GMe9ZMgJcZ9as3chE7HqKqgtK+AKAuAXccCun8Bgf29KOrRxc+2TWP8AZxa2pnlHB4Ueprb+HER+3ajM5yzBBn25/wAKG10Gk7XPSkNSjiokHvUmaLmYppM0m72ppbg1QC5xTS+e2Kbn3ooAduFJ+FKFGadwRQBF0pCxzUmw0mz2oAYG5HNSAnPSkCjI4pzMB2oARmyelNJAppbNNJz3oAGcetRl8U12ANQvIOeaAJWfK4/GjzMofYVTE4LEZqQSDke2aAG6jIy2mBxv4HNLBaNcQxwpwmQWbFZ+qXO6azhViWPbHeussYfItUBHJAzQAlvYpGoGOnU1bCIq8KKTPvR261VhXAkdlApN3y49+pNJmkyBRYBSvOQSKdufjBB9j3pm8E07NACNOVBEkYx37ioStvJ0+X6VOSDwelMaCJu3NFgIzbDHySA/hURhdecg496l+zEfdfH4U0rMvcH8KBEYEmQSpx9aY7Nn/V1KXmXnZ+tHnuR9w/lQTcqndkkr+GKbhm4wfpVvzmPWM0eY3/PM0WsBWW3YjBz1qwkSxjoM0uXIz0pAWJHegB2PaobjDKFxk96lJ2/Wmbc5PegCiLVFcuihWbqQOtQT6TbzZbbsc/xAVp7SpBAzSOZD2AqJU4vdFRnJbM5i60O5iJMe119jzVGS3ltxmWNkHqwxXY7CMnHNI8UdxC0cq7lYEEH0pKNlZFOTbuzyvSCL/VrzUj9wt5MLHuorpF7VNcaFHowCWabLXnC+mahGBjmgRJS5pu6l70AO706m0uaAHZpaaKXNAHt+hf8AIv6b/wBesX/oAq/WfoX/ACL2m/8AXrF/6AK0K2RAUUUUAFFFFABRRRQAUUUUAfLHxf8A+Spaz/2w/wDREdcPXcfF/wD5KlrP/bD/ANER1w9BQUUUUAFFFFAG54L/AOR68Pf9hO2/9GrX2HXx54L/AOR68Pf9hO2/9GrX2HQJhRRRQIKKKKACiiigDxD9oY/8i4PX7T/7Srxu0jLjOM4r2H9ok4bw1/29f+0q8etZwgAH41DWpSNGMBJF7VtRspjBzXPPcIcc4qddUjiQLyT7U0M3CcDNIJaxRqvmnaFPtVmN22kscCgZLcSKM5NZEkvz8HIqzOGlbIPyD9apuuD8vSokXEsxXRjINadvqjIcqBk9ya53zOcVIk2PapTsU1c66PUZX6OB9BUd7rgtYsmbc/ZVP8655ZnYYDlfpULWxkb/AFgye7A1SkRKFkXv+Eq1EtuTywPQrmrVr4tJYLdWvHd4/wDCsGbTblcFNsvciNgSPwqvJBdxsokgkTP3cqRmtEYnpVpc217CJrZwyn9KdMjsjFFBbtmuf8LWk0BkkY4TABXtXQyHLDBOB0xVWEUgskMTyT445wKs2ETJH5j53vz9B2qN4xcTrHyUBy9Xox1J6VLKT0JRlutRSNCuRsBP+6Kr6hq1npkebiT5uyLyTXN3PitnY/ZbYD3lP9KhQ11Bs6cW8EzANbQN/wABFXF0jS3YeZZxZ9B2rz4+JdRJ/wBfs9kUCmHxLq4OUu5Me+P8K2VkrGVnc9KPh7S2GVhKf7rVSfQNOhkdwmSTn5sVxcHjPXIT/ro3HdXTrWtb+NIbjC3sPkserpyo/wAKlpNmiNlLSJGKxAAE+gqybQkDDj8qS0eCaMTQyrLGf4l5qySAexpco3IhWykHOQaVoHjXLYxU4lx1/SszWr7y4BGjEOTk0+UXMWdwUEnoOc+1U01axdiFukJ9M1VutTQ6X+6Yea429fzrmzCpFb0sNzasxqYnl0R2y3Ecn3JEP/AqeGHrXBFChyrlfpSrqV7B927kwO2aqeDfRkwxabs0d7nNJkiuLj8SXyj5mVwPUVcj8WEAebaZ90asvq00dHtos6sHIpQcd6wYfFFjJw4kjPuKvw6pZTfduU+hOKzdKa1sUppl/NQ3LHyCO7EClWVCflYMD3BFMdt9xGuOB8xzWbTRomiwgCqo9BT85qMHODkU9FLNhSD60hjgM0oGKeYJEGduR7U05HUH8qGhXQhOKOT7UoPPag/hSGH40Ud6KACiikJxQAEcU0c0u7imj5aBoDTGNKWxTSaAuMkJ28VyOpKfLjcjhg3P411crny2wOxrDuofN0ZMr8yrnNA4uzOGu7gxqYhGrbv4m7VfiQJpqlM4PJ71k33NyR29K0raeWPSwijKkHFD0RUNZMXSk8ySfAyRWklsW02VhbFip+8OlZugzIslx5jYJ9eK1i0e1lW6ZEbqoPFZKpyT1On2Tq0VYRLbVb2GJYLHeyjcAgycD2qteRXs15HGY1QsMYDDrVlJvs+PLv5UIGMo2D+YqJzG7q5uyWXofetFXTZgsHNPdGa9pIs7pICCvashwRO6nsa6jfCrl2mDluDmuculH26TaQQT2ohK8tB16XJBXZNBqsttb+TsV1brupyyh03AY56VnuD5YOPap7d8R7TWlkzmWhuaKQC7d62w5IOe9c5pUpEsoUZIGetdHabpmCsm0j3polnOa0hbU+BksgxVCyyLzkHBUg4+ldNrliYpbe5GCvKmsPSmZNTIBUMVZfmGRzTRLOm8KQIlo8uQZZGI4P8ACMf410JyM96xtJEdodgwFRNufU55rQM+9sqen60m9SoxbRz/AIpXE9u/qpGKwAM10PiZhJDbOOcEjNYCcVLATHtSFamxxRt9qBorEe1G2pimKjI9qBMhfp0zVO5UqzKeqnBrd0u0FxPvYZRD+dZutxGLU5geN3zChBJNK7M+M4pxOajQ04nFaGaBqEcowNITkUqAjmkx6mpBeuVChSfpVjfO4/1bAe9YwuGQ8VoW91NIuOMfWs2jeM+hMSwPzDFJmnNk9TTCMUjS4ZxTgc00jikz70mmK5J0pQxqINjuPzpd4Hp+dKw7nqfwIYnxxej/AKhr/wDoyKvoavnb4Ctnx1e9P+QbJ/6Nir6JrWGxz1PiCiiirICiiigAooooAKKKKACiiigAooooAKKKKACiiigAooooAKKKKACiiigAooooAKKKKACiiigAqpqeo22kaXdajePst7aJpZD3wBnj1PtVuvG/jx4pNtp9r4atnw9zie6wekYPyL+LAn/gI9aAPFde1m58Q69e6tdn99dSlyM5Cjoqj2AAH4V9AfD/AMOf8I34WghlTbeXH7+4z1DEcL+AwPrn1ryL4ZeHP7e8VRzTJutLHE8uejNn5F/E8/RTX0NXw/FmYXccHB+b/Rfr9x24aH2gooor4o6gooooAKKKKACikDKxIDAkdQD0rkfiL4obwz4cY25IvbsmKAj+Dj5m/AdPcit8Nh54itGjTWsmKUlFXZpaf4p0fWtY1DRYJg9xakrIjD5ZB0bb6gE4P+FeZaM7fDv4oTaZKxXTb0hFLHjYx/dt/wABPyk/71db8L/Ch0PRf7Su0xf3yhju6xx9Qv1PU/h6VseKPBlj4ovdMuLo7fskpMgA/wBbH12H8QPwz617dOvhMHiauFu3RkrN+aW6+exi1KUVLqdLRR0or503CiiigAooooAKKKKACiiigAooooAKKKKACiiigAooooAKKKKACikZlRSzEBQMkk8AV5n4v8YnUN+naa5Fr0llHBl9h/s/z+nX1snyfEZpX9lSVkt30S/z7Lqc+IxMKEeaX3E/i7xqZvM07SZMR8rLcL/F7KfT379vfgKeOKTAr9qyzK8PltBUaC9X1b7s+Zr151580xuKAMmnYFGBXomDEK4HFAxTqTABzQIRqAARTsZo6UANPBpQBilwDRQAmBRgUtFACYFNHWn0m00FBgUECl+lJg96CRdoxTTx0p1GM0Aho5oJx0p3SkwMUFMAMik20oBxxS5NBImBRgUuDRQNCYFBGBkUtFAMaDk4NLgUoAzS8CgENwKMClIxRQMTAowKWlA4oAbgUYFOwKMCgBuBRgU7AowKAG4FLS4FGBQAnWkwKdgUYFACYxRgGlwKO9ACUhAP1p+BSYGaAG4FAAHSn4pMY60ANwKMCnYFGBQA3HpS8fjTselJtwcmgBuBRgU7Aox6UAIOOlL1pduPvZx6itbTfDeqaqyi0s3ZD0c/KPzNRKSjqxqEpbGRg9qXYSQFGSfevQLH4YXTMDfXsca90h+Zvz6Cut0rwbomllWWATzY+9Kdxz9BxWEsXFfDqbxw0n8Wh5VpvhfV9TbEFnJs/wCejjaK7TSfhrCoL6pN5j54iiOF/E9a9ACYXaPu+nal4/LvXHLEylsdMaEVuULDRNO0yMCytIYcDkqvJ/HrVzZjn9aJXSCMu7CNOpZiAP51hXvjHSbUlVnMzjtGmR+ea5pVLbm6iuhvcAUhwgLMdo7llwB+NcBqHxFkJ22lkEIPDOST+XT9a5rUfEWpakxNzNKw/ug4FYuvFbFqEr6np174m0qx3broSMv8EY3Z/wAK5a+8fTsp+xwJFnjcx3GuFad/RvxNMMpPUH65rGdaT2NFTS1NW+1e7vnLz3LNnspwPyqgZBjqfzqq86ImS2fbvVc3wYhUjdielZOTe5cUi+ZSvQ8UzzGzkdexzVfyryYgBQifl/OpBpchk+a52j+4vJ/OknZ3G0mrMv2mpRXD+SXHm9v9qr1ZUNlbxP5igsw7njFaEcob5T1r6fLc19palWevR9/+CfG5xkvsr18Ovd6rt6eX5ehLRRRXunzIUUUUAFFFFABRRRQAUUUUAFFFFABRRRQAUUUUAFFFFABRRRQAUUUUAFFFFABRRRQAUUUUAFFFFABRRRQAUUUUAFIyq6lWAKsMEHuKWigDy3WNPbTNTltjnYDujJ7qen+H4V9DfBjxV/bnhP8Asy4kzeaXiLnq0R+4fwwV/wCAj1ryjxfpv2rThdxr+9t+T7oev5dfzrL+Hfig+E/GNpfO2LSQ+Rdf9c2IyfwIDfhXyeNw/sKzitt0foeWYv61hlN/EtH6/wDBPrWigEEAg5BorkO8KKKKACiiigAooooAKKKKACiiigAooooAKKKKACiiigAooooAKKKKACiiigAooooAKKKKACiiigAooooAKKKKACiiigAooooAKKKKACs3xF/yLOq/9ec3/oBrSrO8Qf8AItar/wBecv8A6AaUtmNbng1tevA4+bHNb0NxDfRDfjd65rmJFAJJFNineF8hjjPSvKbs7o9C3MtTZuNKkM+EHyE5Jx2q5HBsQL0A6DFQ2WsBwElIx0HNaihJk3KQa0hUvuZSp9iBE4xUgXFP2bexp3GK2SvsZPQYFzQSAcUpyT0wKeqgcAUwGBc04LzxUgXFO20E3I9tNwTU+KTbVWC5BM222AA5Lc1akKWFkHf/AFjDgVGEyy56Bgao6lcebdZIJC9gau6HFXKO4zStIxzyGB9qnDYrX1N9OvLGCXTLeOJI1xx948cgmsJWzk+hxUN3dky+UnzS5qENzTg+T0oFYlB5FDtx0pmachDZBqxEDNk5zik3D1qWWMAZFVyAKAH5qC4HBpxOKbKcp+FAGZJnJAqC6KrDyeTVgjO5umKxbppZZGxnAoAy7zLXKIv8RrY07TCqCSQADqSR0qhHAZdSt9w+XBLe2Bmp/EOqtaaYlrCcS3PCgHkJ0JoAo3uoLqeoMsJ/0WAlI/c9zXY+A0C/bMDGSnP51wllCsMMaY5Az+Nd/wCCTthuWx1ZR+lZ3vLQ1taGp2y9OtO3VCjZFPzWhjYcW4pp6daCeKZn3qiRQeacG5qPNJQBZHNNPynrUYfHakZ+elAEplIBpomB6moi2Qahbg0AXTKgUn2qAzBulQFsjFNAweKAJ92aQnHemZprnrzQBFM+D1qlNKSakmb5utU5Gy2KQDZJGUhgeM81K1yI0EnJyOlUJPMJOORRDd7co+CB2NK4Gn4ei/tG/nvpQDFCQqf73WuuVtwJHSuU8Jv5WmIV+7K7u4+rY/lXVR4KZXoaoB2fejNR5w2KduqhC5zxTCMd6dTWPNADSMDI603zSD8xxTs011DA8UAPEm7pQWI6VW+ZKkWQd6AHmZloFyD1pDg8jkUxgpBwv60AS+ZG38WKTarfdc1UZfao8uvQ0EF7yufvmnbP9s1nGaUHrThcNkf40AaPGOeaYSB0qp9rUe1IbvP8X6UAWSV6seaYSD0NVWkL1JGrZGTQBOgPrSv3pQMUMMg0AR4JB5pmCOR2qUDFGKB3K8yLNEUkXKnrXN31k1rIWUfuT0OOldSeKrzQrLEysMgg0rILnJ9D7UobnpUlzEYJ3jI6HioR1qCiTNLTaXNADgaWm96dQB7foX/IvaZ/16Rf+gCtCs/Qv+Re0z/r0i/9AFaFbIgKKKKACiiigAooooAKKKKAPlj4v/8AJUtZ/wC2H/oiOuHruPi//wAlS1n/ALYf+iI64egoKKKKACiiigDc8F/8j14e/wCwnbf+jVr7Dr488F/8j14e/wCwnbf+jVr7DoEwooooEFFFFABRRRQB4t+0BCJR4ez2+0/+0q8QNuwPy17x8dEL/wBgf9vH/tOvIhar1akNMwfsdwzZzkVbi00sQXJ/CthY4l7VMnlA8Ciw7lOGyVANqnPqavw2a9W5NTqFwMCp0U5osBRntx/d4rOmizwvHtiuk2q3Bqnc26qPlFLlHdnKzwNH81VTJg1rXsDPwaxJITG5GalxHztFlZSOhqxHcEEZGazckdacsuKXKVGp3NpSkrDccZ4rd02CEACSeSUDGFZsgfhXIJL05rQt7xo2HzfrQm1uU0pbHdkqY9qYVfQDikDMsZ4z6Vz1tqbg53ZrSTUiR2qvaIzdFmnGBGmWI3HrmnJIpcYIx9aypb95CduPpUK6iYz+9wKfOg9izM1TR9Rn1R3hVJS7cFm4A+lYt1pd3aSMkqhSD1xgGu2ivkmYFACR04p93dNcEKIoOmCrLnP49qOZEuDR5+ILkAsIWcDuKZ5vZwVx2x0rsJrNGxmydPUxNwaqyaVZsN/kzE5xh1/rVENHN+cgUlXJPsP51C7tJkDkewrupPCFgtv5huFMjLlY07fU03StCjsiZpHwf7m0HI+pp2BHOeGr65s9ViSFmKyEKyHpj6V6Y4IOAMD0rHttPtYrw3Swrv8A4eOgq/NOUj+pppCk0NmuCgIHauQ1TUmaeRi2ewrZ1G58m1fn5m4FcVcy+dOEHbqa2jG7MuaxZjmJ6MfUc1YE3OM896z5PkC4rpfDNta3FpJlQ8+7kHniuuU1COhh7JTldmWwYxs5+4vU+lRmzllXK45rc8YPBYaUlogHnTkEqowQtcjbanc23yn5kHrXLLEzNo4eKNAaVdbeAp+hprWF1EuWjJH+zU0WuQsBvDIavJf28i8TKfxqViZdTT2SMMs0bYKsPwpN/tW68kEowdrfjVCeC3xkMF+nNbRxCluS6VtmVVnkT/VyMp9QTVyLVr6Jgy3DkgY+Y5qg8bRNtYYNKG4rZKL9DOTlE6CDxNdR4MyxOB7YNdjpVwt5YJdgY8wcDNeYKj3c8VrGPnlYKK9QtbUWdnHbx4CxqFxXNiFBfCjWlOXUluA0se0OyMDlcHrTYppduJl+YfrTlYHgnB96dJJEg3SypGo/vtiua+hoSqsTrkrg/WmNAB91uTWfJ4g0lGKC+hJHXBoXXNOcgLeQ592xU2LTsi95LjjaSfYUzBHUGnx3iTKSkiOcZGGFPgY+SBINzHnDc4pOI+Yhwc9DSHrgkD8alktLd8FldG9mIqI2GeUupR7HBpcpSkhm4Z60hYehprWc/a7Yj3UGmGC6XrcIy9t0eP61LTHzIc/IGKbtIHNRMt4p+UwMPfims94BzbxH3WTH9KVh3EuW2W8p/wBk1XC5t0U8gqOKZeTXH2SQPalVYY3BwaRmm2DNscADowppAcJ4js1tb3IPD8/So7OfZYjPIU1p+KLWad45I4H+Uc1zsfnxrsAIB65FOUboIz5JNirdbJnYKMMamF6x/hFUSCzkdKeF5xmm4Ju5mqjjomWJbpnGB8v0pFumVcH5vqar43NgHn3pRG/cfrRyIHWn3J3uyVxtFV/NJm3YGTS+W3tTCpVuaOVJ3QnUlJakkgKxgH1pIM7iOwpj7mXJOau6cgAYyLnNMcpXZe0lAZp8LyF4963rO5eOc8jAyMkVkaUf9Ln2r6VtqkYRjjknPFQ3qOOqJL5pL+1lhIyp5AUc1zen2M8WpRebGVVTyzDrXQiZY15yOwpzRrL8rA56g00w5S3JOLhVcRKBjAxxUYjlI3Jx7ZpsQJBSUhSKdHIN5Tn2NJlq6Rm65xp8QIwyvyKwwM1s63FJ5G9jxmsYf1oRM99CQDin7aFHFSgcUxELLgVDs3MAOCatsuRSW6Kbld3QHNAWvsa9jCtraKvqMk+tYPiJBKFmH3lOD9K2ZrgE7V4ArH1EiS2kXvihPU1aVrM51eM0pOabjmnAZrQ5UCjJp5po+U5p3UUDGMMd6Edk6MaVqbSsGxZF7IOvIpftrf3f1qrSgZosVzsnN257Y/GomldurU3b70bfeixLbYb2/vGgsx/iNBGKQDNAanrf7PBJ8f3+WJ/4lcn/AKNir6Xr5p/Z5GPH9/8A9guT/wBGxV9LUwCiiigAooooAKKKKACiiigAooooAKKKKACiiigAooooAKKKKACiiigAooooAKKKKACiiigAooooAhurqGytJru5kWOCBGkkduiqBkk/gK+PfE+uzeJfEt9q8wKm5kJRCfuIOFX8AAK91+OPiY6X4Xi0aB8XGpNh8HkQrgt+ZwPcbq8a8AeH/wDhIvFtrbyLutYP9Inz0KqRx+JwPoTWOIrwoUpVZ7RVyoxu7I9l+HHh7+wPCcHmptu7v9/N6jI+VfwGOPUmuuoor8exOIniK0q095O56kUoqyCiiisRhRRRQAVxHxL1m/sNJs9M0pmS+1ScQIyHDAcZwexJKjPua7evEtd8bzzeLdPTWdOa0fS9S3qMciAkdR3IABBHB/n7GSYSVfE86jzKGtvk7addbXMqsrRt3FvvAHiTwXEmuaNqTXM8Q3XCwoQw9eCTvX1z+Xp2fhnxVo3xA00WOp20H26MrI9rIMqxXnent7dR0OR17eORJY1kjZXRwGVlOQQehFeZ+Nvh3L9pOv8Ahjdb38beY8ER27j/AHk9G9u/169lLHwzH91jHy1F8M1pbydunn0JcHDWO3Y9OorgfAvxEi17bperbbfVk+UZG1Z8eg7N6j8vQd9XiYvCVsJVdKsrP8/NeRrGSkroKKKK5igooooAKKKKACiiigAooooAKKKKACiiigAooooAKKKKACgkAEk4A6mivN/Gni37UZNL0+T9wOJplP3/APZHt6+v06+plGU180xCo0tur6Jf1suphiMRGhDmkQ+MfF39oyNp2nyH7IvEsi/8tT6D/Z/nXFnqadRX7dl2XUMvw6w9BWS+9vu/M+YrVpVp88wptOorvMgooooEFFFFABRRRQAUUUUAFFFFABRRRQAUUUUAFGODRRQAgpaUUGgBKKKUdKAEooooEwoopSOKAQlFGMUUDCilFLQMbRSmkoAKKUdKWgBtFOooAbRTqKAG0U6igBtJjNPooAbRTqKAG0dadRQAzBPOaWnfSpYbeW4cJGhZz0VRkmk2luCu9iAdaUqxHAz6811mm+ANXvQsk6raxHvJ978BXX2fw50aJVM5nuCByzNtXP0FYSxMIo1jh5y32PKrezmumWO3hllY/wAKrkn8a6zS/h1qt4yteNHaQcEhuXx9K9QsNMstMi8uyt44l77Fxn8e9W8c571yzxcpL3Tohh4o5vTPBOh6ZhmhNzKDkGU8fl0rokRY0CKqqo6KowAKdu2gnIHqScCsW/8AFmlaaGDS+bKONsXPP1rjlUe7N1BLY2cD0FPDlUOM7e+D/jXnOofEW5JIs7dIh6uNx/DtXPXvijVdRys11LsPRAQoP4CsJV4o1UJNHp9/4l0vThh5w7/3Iju/WuV1Hx9M/wAljEIVx/rH+Y1wjyEnJJzTM85rKVaRr7OJq3us31/IWubqSQdh0FZzTLuzgZ9aqS3EKHDZ3fWoTdmU7YYsnsDmsLsqxoGfjAFQtdIuQWAPvUKWd9LHvkcQe3Q/lUqaTbsoeV3dvUtxRzF8pWk1FCwRVJY9OaSJby7coY3RfoVH51dihgEhCRgFe+P5GrrYC4Yn6UXuHLYzYtJUZ86UM2eif41bhtY4MBU47FuT+dK1yicVC963YYHZm6UWuBcY7etRmaNfSsufU0j4lmDMegSqy3VzcS7Ybckf33PFK1gNeS8Cj5fmqA3MmC5ZUXvmqa2t4/8Arp1RexiAFSiwRlxI7S/77072A0bDVobiTyGY+Z/Cx6N/9etKsJIooBhFwR3UVpWl4s37tj+8H619PleZ+0tRqvXo+/8AwfzPjM6yf2V8RQXu9V2815fl6bW6KKK90+ZCiiigAooooAKKKKACiiigAooooAKKKKACiiigAooooAKKKKACiiigAooooAKKKKACiiigAooooAKKKKACiiigBrosiMjqGVgQQe4ry3VbBtN1Ka2OdqtlCe6npXqlct400/zbSO/RfmiOx/8AdPT8j/OvNzOh7SjzreP5dT3MixfscR7OW0tPn0/yPaPhB4n/AOEh8FRW8z5vNNxbS5PLIB8jfiOPqprv6+XPhJ4l/wCEe8b28cshWz1DFtMM8Bifkb8GwM9gxr6jr5o+2YUUUUAFFFFABRRRQAUUUUAFFFFABRRRQAUUUUAFFFFABRRRQAUUUUAFFFFABRRRQAUUUUAFFFFABRRRQAUUUUAFFFFABRRRQAUUUUAFZ3iD/kW9U/69Jf8A0A1o1m+ITjw1qp9LOb/0A0pbMa3PA5BkGqjrg1cb+maryDNeY0ehFkBYjpwR3q3a6pNbfxEj61UYVXlzmsmrlnWwa+kiAMeavW91HcEHPeuCSUqRV+31KSJlwcDPNXGTiyZRUkd5tFLt5qhpd6t3DwckVpbcY5rqi7q5ySTTsJs96Xb707FGKuxA3b70badijFADHO1Gb0BNYbljubqSa3WG5SvqMVjXC+W20f3qC4kFldizvDBJgQTHv2NT3cIhlO37p5OO1ZdygMe4g471c0y+FzCbKc5lP3Cf4q578s7nQlzR0DJ7UoPNPmhaBwrcA9D61FmtlK5k1bclHzd6VDsbFQo/NTMMpkdqu5Ni3tDJ1qncRheRUsUhYAVJIoZaoi5nZxxTZDxTpUMZJ65qBmyDQUQhN0Up9KziiqjH3rXt8FpUP8S1kXZ2q6984oAz5XUSSspxtjI/M4rn70S3XiCWaQHyoxtjz6A9q3IYxPcPETjzE6/Q81n3MVzHd/Z7kqzw8Bl7ilLRBD3mKoAI7nGa7vwau2wdvWUj644rzpZv9L288V6b4XTytFgJHLbj+ZrCCdzoqfCdIhwKkHNVVepVfiug5yRjgGoc04nNMLYouKw4HmnVEH56U8NkUXJDdjtRndTGPBpEqgFJwaDzQwxzTd/tQAhGKSlJzSUALmopG4NSHpVaU4OKQFWVsmq8vzDipZGBJFV3OASD+FK4FF7h4nO4cVG9xbuMg4buKSWXMmW5ArJ1ORIkaUNjHtQB32joqafAqDCmPP5kmt62Y+TnsO1YGj5GnWee8C8/h/8AXrdtmHlFe+aoCQnnNIDzSMD6Uw8d6oRPuppJPbFMDE0uSaAHcY600MM0YFLtFAAQD2qJ0HapTxTTzQBCGMfWplZWpjKp+9TduPumgm5IyjtTDFmlVucVJz60CKzxE8YqIwMKuHOc5pDyaAKJhGeRmjyV9KumME0CMZoAgiiHGRVgKBTtopcUAJRS4oxQA3FNJxT6Y3WgCNzkGkQYU59KcRmmnoaAMXV4d0QlA+YH86xs4YV1N3EHjC+vFc1PE0MrKw5z+lQ1Ydxu6l70wdafSKHUuabmloA9x0L/AJF7TP8Ar0i/9AFaFZ+g/wDIvaZ/16Rf+gCtCtkQFFFFABRRRQAUUUUAFFFFAHyx8X/+Spaz/wBsP/REdcPXcfF//kqWs/8AbD/0RHXD0FBRRRQAUUUUAbngv/kevD3/AGE7b/0atfYdfHngv/kevD3/AGE7b/0atfYdAmFFFFAgooooAKKKKAPI/jecf2F/28f+068mUA9TXq/xy4/sH/t4/wDadeSq3T3oAkKDtRsxSqwBOaeGU0rgOjcg81dRt2AOKpDHrTllIYYNFxpmgflIpSu9TxUKShx8xxUiyDoDTHdGXexbATiuVvyUnxXZ3+PLNcTqbf6UQKQmVi5NJuxTN2OuKAd3ekTqPEpU1ajnz71SI+ho3FTwcUNFxm0bUVwR/wDrq1HdEA/NWFHPjqatRzAjg5/GsnFmync1l1Fo8kGnrqHncMwrFmDlMoMn0BqFJcLySG7ilYrmOnt7tLaUPtJX1FasdzG8fmCRTnturj4rh3XYG5NMlaa1k+fcoPcGhR1FJaXZ3sU6lQd2D7U95SANp69c1wkeozLx5px2watLqVwBlZifY1srrQxdmdgHOMZ49zUyEMev61xyaxcr1IP1q5Drsg+9Fn/dNWmTys60MFXPYVXmuBJgBfxzWQniGBl2tE4zUi6taeW+AxbHAIxTTVzOaZm63d73OOi8DnrWBAPvOeSTmrGpz4JI5BNZ63KpwRXTTavqYtMuudy4/WnWt3NZTiW3co47g1WW4jI+9Sh1Y/K9dDakJJoutLb6jeNLqNzLG7cbwN36VuWnhPSbwBoNY3k/wjAP5GuYHtinpwc7iD7cVk6CkX7Ro7Bvhy+Ny3nyn1XJ/Soz8Pf+n9c/9cz/AI1hwalewjEV5Og9A5q0Ne1IDBumb/eANR9UfRi9vHqia+8DXVvAZLe5Sdh/B901T8NaObjUZDcKf3BwUY/xVaXxFqI6SqD67BVWTU72SSRzOQ0hy20AZpfVHcTxEexp+J4LO2gWEY+1FgSAfu1zOCG5PAqw+XYsxyx6k8mo3jOPkGWPH1NdcYckTP2ik9Dd8HWYkvZL+RMrF8sf+9612n32BzjFZ+mwLpWjwxCJmIGW2rySauW8yzKWEUiY/vDFefOXM7nVGNiDWb86ZpctyoBccLkd68vu9Tnu7hnnld2z3PFesXtpHfWbwSgFWHf1rzPVtFm068aN4iFJyGxwayLM5ZAeh/CpN7H0/KmfZZFOVXipAjY+ZDQA9Lm4jOVkK+6mtex8U6lZso87zU/uuM1jLsHB/I0oZFoA9A03xjZ37rFcgW8nTj7tbzSZQFDkHoRXkQRDyh5P8Jrq/CuqXCzfY5Fd426H72z8aAOuDt0w3HXipJSzoERtqnqSOarm2HniRpZD3wDxVncg5z1ppIV2RymKBEyM59etVvtTNnAUoDjBHWo7mVJdTWMHIjTNSWwUlsrk1aSSM5Sb2JJrOC4i2smA3JxTZLJGGFJX8Ks57U4Z7DNS7GkZOxi3WkyyxsqsvPrxmucuPDd4j7vszMM/w813rHYMsVXPdjTRKgYfvUz7MKhofqeR3+mT214A0Eig85MZ/wAKhltQ/bafX0r2feJBlsOOnPNZt3p9nMSHtYjnr8oqW7DSuePSqRxJ8rDowGQasxwiSMH+vWvQ5vDmmSnmDb6bSRWfN4Vt/wDlncMo7Armo9oh8hxhg55FQzQ7RuGa6uXw1On3JomHucVTl0W9T/ljuH+zzVxlzbA4tGBFFvXJ4/CrEUbLwHx+FW5LSeMHdCy49qj27T7+lMkltkvoGMsMaSBhg5qydYuohiazIHqBj/GpoFZLdD2Ip4ndPpT9nfUpTtoV01+BvlePBHPXpV1dbt2GcnB74qIi3l/1kSN9VFQtpVhJnajIf9lqXsilULx1a1c/I+fqKmS9tzhlbJ9M1htoQP8AqrtlHo/IqtLpN7GflZHH+9SdNopVEb+o3Cz6dKp/hGR+dc8skZPDjHvUaW14smJY5Ant0NTCLBIMf5ilyshyTZMkiHjcKnUqRwc1BHEmMlF/Kp1jj/uL+FAC4yKrSs0fzKatiFMZAxUEsC+9A07Alwsg6845qpdSdR1prZiYgHiq8r5aklqVzJmewwx9zQOtLKR5hpqnmtUYDm64p69KYcE9aUMBxQMQjJpCMUpIzSE5oAAM0oGKQdadQAUUEgUhbFAARmgDFJvo30Aeufs9f8j9f/8AYLk/9GxV9K180fs8Nnx/f/8AYLk/9GxV9L0AFFFFABRRRQAUUUUAFFFFABRRRQAUUUUAFFFFABRRRQAUUUUAFFFFABRRRQAUUUUAFFFFABRRXG/FHxJ/wjXga8micrdXQ+y2+DghmByR6YUMfqBQB8+/EfxIPFHja+vY332sR+z2xB4Ma5wR7E5b/gVen/CTQf7M8MHUZVxcag28ZHIjXIUfjyfoRXjHh7SJNe1+y0yPP7+UKxHVU6sfwAJr6jggitreOCFAkUSBEReiqBgAV8hxZjeSlHCxestX6Lb73+R14aGvMSUUUV8CdgUUUUAFFFVNU1K30jTLnULttsFuhdyOp9h7k8fjTjFzkoxV2wOS8d+LL7SL/StI0QI+qXcysUZcjZnAB/3j37AGtHxd4LsvFunhZwsOoRr+6uUHQ+h9Vz2rzS08OeLfG2qzeK7SePTzK5NtJJMyMFHygLtBOAOM8Z5q9D4u8YeBdRjtfE8L3tk5wJCQxI7lH7n2b9K+s/s6VNU44KpH20E21f3m+q7O21vW5zc97860YeGPFuo+BNS/4RvxPG4s1OIpvveUD0IP8SfqP0r2GKWOeFJoZFkidQyOhyGB6EGue1XR9F8f+HYZCwkikXfbXKD54z/ngg+lReA/DV94X0WWyvr37QTMzRqpJRE7Yz0z1I9/rXmZhUw2JpuvbkrJ2lHo/NdvNf09IKUXbdGT46+HcWvbtU0nbb6snzHB2rPj1PZvQ/n6jq/DkOpW/h6xi1efzr8RDznPXPofUgYGe+M1qUVw1cdWq4eOHqO6i9O68r9i1BJ8yCiiiuMoKKKKACiiigAooooAKKKKACiiigAooooAKKKKACiiuX8YeJho9r9ltWBvpl4P/PJf7319Pz+vXgMDWx2Ijh6CvJ/h5vyRnVqxpQc5bGb418V+QH0rT5P3p4nlU/d/2R7+vp0+nnR605mZmLMSWJySepNJX7llGVUcswyoUt+r6t9/8l0Pl8RiJV580hB0paNuaMV6hzhRRRQAUUUUAFFFFAwooooAKKKKBBRRRQMKKKKCAooooLCiiigAooooEFFFFABRR14NOoGNoxiinHpQIbRRRQAUUUUDCilFB60AJRTgBikI5oEJRRRQMKKU9KSgQUUUo460gEop2R60oXNMLPoMorT0/QtR1N1FnayOG/jHArs9J+G+Pn1Scg9o4uv4msJV4xNYUZs8521raf4c1bVf9RZSeX/z0f5V/WvWbPwno1kQ0dhGzD+OQ72/M9K2I1DcDlfUVzzxnSJusL1kcJpXw2gVBJqdyZHz/qojgfn3rsbDRrDS4wlnaRwnuy8k/U1fPCknpWVqXiHTNOQie7jZh/yzTDGuKpXb3OmFNLY0wuDTvwrz+/8AiHIxZLGFI1HRpOT+Vc3d+JtWulIk1CUgn7qttA/AVzSrpbm3s23oepajr2naYf8ASrhA+Puodzf/AFq5e/8AiAWVksLfBPAeU5P4VwBnLZZ5dx7knP8AOl3jaSSAB71k67a0LVNdTVv9c1K/B868kx02q2BWU7epyfXOaqzXUSr8sm5vReahDXM/MMTYb+IjP61i5O5qoE8jc1G1wkY2nvUsOkzMc3Ex2nspq7HptnHwUL45y9IZkfaXaTZHH+8qWDTby4U+YfKP+0Oa2kVU+4iL/uVHJNtPJAoKKcej2yD96xkfvg7anWygjGUeRR6b6Y9983yjP0NU5tSRSS0qjH40E3LNxDEIZC0k2ApPDZqMXETWqKjFk2Dg1Qe7lmOI4XkB7nOKkjs7uTrKsS/7I5oAl87y1+WPYO59ary38Wcea8jf3RVpdNtjxKZJG7lmOKnjhghXKRgYPYD+lAGMbqZztjgaH/aZSf5ULbeac3V2z46qqMB+dbL3CIOSD+NQG7Z+E5+nNAFQRWMQDLGS46ErmrwdBCD61VmNxLGRv8v3Byah82KNR5s2fcmi1wvYkN2Hl2noKXzieEGR6Vny6jbRsNihv9zt+dQSajNJkRIef7wpqIcxqMzk4L7fbGaiNzDbsHeQbgeMnGD9KyQbuVwsk0hZugXBqxHo0zNz93sXFNWRMtdGdVpuqQ6grKrYlT7y+o9RV+uSttMuLSZJopEV1PB5rqYJfOiDYw3cehr6zLMwWIj7OfxL8T4XOcr+qy9rSXuP8H/l2JKKKK9Y8IKKKKACiiigAooooAKKKKACiiigAooooAKKKKACiiigAooooAKKKKACiiigAooooAKKKKACiiigAooooAKjuIEuraSCUZSRSrD2NSUUmk1ZjTad0eSXVvJZXktvJw8TlSf619ZfD/xIPFPgyw1B33XKr5Nz6+avBJ+vDfRhXzl41sPLuYb9B8sg8t/94dP0/lXYfAjxH9i8QXWgzP8Aub9PMhBPSVBkgfVc/wDfIr5DE0fY1XA/SMFiVicPGr339ep9CUUUVgdIUUUUAFFFFABRRRQAUUUUAFFFFABRRRQAUUUUAFFFFABRRRQAUUUUAFFFFABRRRQAUUUUAFFFFABRRRQAUUUUAFFFFABRRRQAVl+JTjwrrB/6cpv/AEA1qUUPUD5vVt8Kmo5OK+lKK5fq3mdCr26HzK3WoZBmvqCil9U8yvrPkfKzqc5pjE19WUUnhL9QWJt0Pmrw7fGK8EWeD7130bbo1JGc16vRWkKHKrXM51eZ3seV0V6pRWns/Mz5jyug9K9Uopez8w5jygZcYUde9UNVh2RpIOucGvZqKXsn3KU7dD57vpilnIkY/eFcqfQjmsmG5MqRzJ8rgZyOxr6aoqZ4dS6lwruPQ8JsdRj1K3MUp/0hePrjvTJo3hYqy4GSAa95opRw7i/iCVZS6HgLHjg9KnhlDKFr3eitPZ+ZHtPI8MU7Gz1zUobNe3UVXILmPDJsEEYrOlGGr6Eoo5B8587xPtnz6is3UVPmsV9M19NUUcguc+TyJYB9pQcxtnHt3FVLm4FzdzXCgbcjA9D/AFr67opShdWuOnU5Hex8U/aHGqY6gttr2jToRBYQRg9I15x7V7dRSVOxTrNo8dDY71Irj1r16iq5Cec8j303fk4xXr1FHIHOeQ5pVYeteu0UcgubyPJDTT6167RT5Rcx5IrZGMVHIMGvX6KOUOY8fBzTsV69RRyhzHjzNgHiqc7Y5r22ijlDmPA5Hw2cVVnc4zX0NRS5A5j5mkbJJ6ViazIWtpEBznivrSijkDmPF7LMdrboRgKij/x0VejlMc6dw1etUUcocx5swOAc9RVd2wa9RoqrCueYK3A460/PNemUUWC55rmkB5616XRRYLnm+MjOaYeDXpdFFgueYOOc5qPdz6V6nRRYR5dmnqc16dRRYDzMnikXmvTaKLAea/jSV6XRRYDzXNGa9KoosB5tSZr0qiiwHmlMIzXp1FFgPLzxTT0NepUUWA8qYbwB3rN1e03xCVB8w68V7PRScbgfPQHAP6Uu6voSilyDufPlLmvoKilyeYXM/Qf+Rd0z/r0i/wDQBWhRRWggooooAKKKKACiiigAooooA+WPi/8A8lS1n/th/wCiI64eu4+L/wDyVLWf+2H/AKIjrh6CgooooAKKKKANzwX/AMj14e/7Cdt/6NWvsOvjzwX/AMj14e/7Cdt/6NWvsOgTCiiigQUUUUAFFFFAFO+0nTdU8v8AtDT7S78vOz7RCsm3OM4yDjOB+VVP+EU8Of8AQA0r/wAA4/8ACteigDI/4RXw7/0ANL/8A4/8KB4V8OjpoOl/+Acf+Fa9FAGT/wAIt4e/6AOl/wDgHH/hR/wi3h7/AKAOl/8AgHH/AIVrUUAZX/CMeH/+gHpn/gJH/hSjwzoA6aJpv/gJH/hWpRQBlN4Y8PuMNoemEe9pH/hVd/BXhSQ5fwxozH1NhEf/AGWt2igDB/4Qfwl/0K2if+C+L/4mj/hCPCX/AEK+if8Agvi/+JreooAwf+EH8Jf9Cvon/gvi/wDiaP8AhCPCX/Qr6J/4L4v/AImt6igDB/4Qjwl/0K+if+C+L/4mlHgnwoOnhjRf/ACL/wCJrdooAxB4N8Lr08N6OPpYxf8AxNIfBfhVjlvDOjE+9hF/8TW5RRYdzEHgzwsv3fDWjj6WMX/xNK/hDwzKMSeHdIcDs1lGf/Za2qKAuzC/4QrwoOnhjRf/AAAi/wDiad/whnhYdPDWj/8AgDF/8TW3RQIxP+EO8L/9C3o//gDF/wDE0v8Awh/hj/oXNI/8AYv/AImtqigDF/4Q/wAMf9C5pH/gDH/8TSjwj4aHTw9pI+llH/8AE1s0UAYjeDvC7/f8N6O31sYj/wCy03/hCfCn/QsaL/4ARf8AxNbtFFwsYX/CE+FP+hY0X/wAi/8AiaP+EK8KD/mWNF/8AIv/AImt2indhYxB4M8LDp4a0cf9uMX/AMTS/wDCHeGP+hb0j/wBi/8Aia2qKOZ9xWRi/wDCH+Gf+hc0j/wBj/8AiaX/AIRDwz/0Lukf+AUf/wATWzRT5pdw5V2Mb/hEPDP/AELuk/8AgFH/APE0f8Ij4Z/6F3Sf/AKP/wCJrZoo5pdw5V2Mb/hEPDP/AELuk/8AgFH/APE0Dwj4aBBHh7SQQcgiyj4/8drZoo5pdw5V2KH9h6R/0CrH/wAB0/wo/sPSP+gXZf8AgOn+FX6KkZQ/sPSP+gXZf+A6f4VHN4d0O4ULPo2nSgdntUb+YrTooAxh4R8NDp4e0n/wCj/+Jo/4RDwz/wBC7pP/AIBR/wDxNbNFAGIfBvhcnnw3o5/7cYv/AImk/wCEM8Lf9C1o3/gDF/8AE1uUUAYf/CGeFv8AoWtG/wDAGL/4mp4PDOgW2fI0PTYs9fLtI1z+QrVooAof2HpH/QKsf/AdP8KT+wtH/wCgVY/+A6f4VoUUAZg8O6GHLjRtO3ngt9lTJ/SnjQdGXppNgPpbJ/hWhRQFih/Yekf9Aqx/8B0/wpDoWkMMHSrEj0Nun+FaFFAGM/hHw1Icv4d0lj6tZRn/ANlpo8G+Fwcjw3o+f+vGL/4mtuigDJTwv4fi/wBXoWmJ/u2kY/pU39g6P/0CbH/wHT/CtCigDO/sDRv+gRYf+Ayf4Uf8I/ov/QIsP/AZP8K0aKVkFzNPh3Qz10bTz/26p/hTf+Ea0E9dE03/AMBE/wAK1KKdguZn/CN6FjH9i6dj/r1T/CoX8I+GpG3P4e0lj6tZRn/2WtmigDI/4RTw5gD+wNKwO32OP/Ck/wCES8Nnr4e0n/wCj/wrYooAxv8AhEfDX/QvaT/4BR//ABNL/wAIn4cHTw/pX/gHH/hWxRQBkf8ACK+Hf+gBpf8A4Bx/4Uf8Ir4dP/MB0v8A8A4/8K16KAMj/hFPDv8A0ANL/wDAOP8AwpD4S8Nt18PaSfrZR/4VsUUAY3/CIeGf+hd0j/wCj/8AiaP+ER8Nf9C9pP8A4BR//E1s0UAY/wDwiXhv/oX9K/8AAKP/AApD4R8NHr4e0n/wCj/+JrZooAxD4N8LN18N6OfrYxf/ABNN/wCEK8Kf9Cxov/gBF/8AE1u0UAYP/CD+Eicnwton/gvi/wDiaP8AhB/CX/QraJ/4L4v/AImt6igDB/4Qfwl/0K2if+C+L/4mj/hB/CX/AEK2if8Agvi/+JreooAwf+EH8Jf9Cton/gvi/wDiaP8AhB/CX/QraJ/4L4v/AImt6igDB/4Qfwl/0K+if+C+L/4mj/hCPCX/AEK+if8Agvi/+JreooAwf+EH8Jf9Cvon/gvi/wDiaP8AhB/CX/QraJ/4L4v/AImt6igDB/4Qfwj/ANCton/gvi/+Jo/4Qfwj/wBCton/AIL4v/ia3qKAMzTvDmh6PcNcaZounWU7JsaS2tUjYrkHBKgHGQOPYVp0UUAFFFFABRRRQAUUUUAFFFFABRRRQAUUUUAFFFFABRRRQAUUUUAFFFFABRRRQAUUUUAFFFFABXzn8c/EJ1LxZFo8T5g02P5gO8rgE/XC7R7HNfQGralBo+j3mpXJ/c2sLSt6kKM4HuelfG19eXOrapcXk+ZLm6maR9o6sxzwPqaBo9R+C+h7pL7XJV4X/RoCfXguf/QR+Jr1+sjwvoy6B4asNNAG+GIeYRzlzyx/MmtevyPNsZ9cxk6q2vZei2/zPTpx5YpBRRRXnFhRRRQAVwvxcM3/AAgkvl52faI/Mx/dz/jtruqp6tplvrOlXOnXS5huIyjY6j0I9wcH8K6sDXjh8TTrSWkWmTNc0Win4Tnt7jwlpMlrjyfssagDsQoBH1BBFWNb0a01/SZ9OvYw0Uq4BxyjdmHuK8i0rWtY+FmrSaTq1u9zpUjlo2Tv/toTx9VP6d+1u/ix4Xh05ri3uZbifblbcQsrE+hJGB9c/nXqYnKsXDEKrhU5xk7xlHX7+zXmZxqRcbS0Mb4Sz3Vje674duX3CymyvoGDFWx7HAP516jXA/DDSLuKzv8AX9RTZd6vN5wUjGEyTn2yWJ+mK76ubOpxnjpuPle217K/4lUlaCCiiivKNAooooAKKKKACiiigAooooAKKKKACiiigAooooAKKKhurqGytZLm4cJFGu5mNOMZTkoxV2wbSV2UPEGtw6FpzXD4aZvlhjP8Tf4DvXj13czXl1Jc3EhklkbczHuava7rE+uak9zLlYx8sUefuL/j61l4xX7Vw1kUcrw/NUX72W77eS9Ovd/I+ZxuKdedl8K2/wAxDSgcc0YJpcGvpjhYnSilwaMGgSEopcGjBoBiUUuDRxQCGmgUvWlwaBjTQKdg0YNACUUuDRg0CYlFLg0YNAxKXAowaMGgkSiijBFBYUUUDmgQUUYxRgmgGIetKOlFLg0CQlFLg03IoKFopcGkoJYUUuDRg0DQlFLg0YNAxKKXBowaAEopcGkoICjFB460/p1BoWpV0N24pMVIkbTNsRGdv7qjJroNO8HavqWxnhMMXrJwP8amU4x3LjSlLZHOKNxqeK0ubgj7PbyTH0RSf5V6hp/gLSrUq10HvJR3b5VH4V1MFtFbRCKGKOJV6CPgD8q5J4yKeiOiOF6yPKtK8B6pqDq9yv2OPuXOWH0Hau007wLo1kymVZLuQc5l+7n6V04yeOp9ap3eqWNkC1zcwpjsW+b8q5J4icnvZHRGlFfCW408tAI1CqBjAwBijKgZ4UfWuK1H4gKgYWEBZum6Tp+FcnqPiHUdSbM9xJt/uK2F/wAa5JV4pm6ptnqd7rOn2MZee9gTH8JYMT+Arm734gwIdtlF5jf89Jf8K86clm3EgfQZprMFGWYAe5xWE8Q3saKl3NvUPEupai582cquMBFbAFY7MXfcxBbuxPNZ73sKZCAufYUqC7uMGNfKU92rBtvc1UUWnYKeSB9agadR0Ib6Gnx6XuGZZWdj6dK0ooIYFASNc+pGaTHaxlATynbFE2T0YqcCpY9JuJmD3EygjqB3+lanmKB97p+lRPeIoG1gSew5pACWFtFhghZh3Y1PuRB0H4Vmz34Tl2CD3qi+pGUlYVaQ+vY0x3Nx7pFA6ZqB75RmslIbydhucQL3UdTU6aZFuJk3SD/aNIQsl+jNt3kt6Ic1EXnl/wBTCVPYucc1dXyozhEC+7cfypHuETgkD60wKX2C4mINzcscfwIMfrVlNPtYQCYgx9WOTTGndhlORUZc9S+DSAu7441wFVVppulHSs03ESkkZLdzULX4H3cGqsBpvcMemRUDNnlpce2ay5LmZyNrYpFtrqdvmLZ/CmlYC+9zFEM5BP15/KqkuqZ4RSc/7OKli0k5+fj3zmrsWnQRnJUv7nihsLXMU3Fy+SA2P5UqWlzNwVcA91GP510axJGMIqp9BRvVOuB9aXMwtYx4tHJc7toGKuw6ZbRjDAt9asSXSjhSD9Kqy6gqZyy4HXJo1YXsXBEiLsjVVX2oJVRgkD8axJtYUZwWP+70qo+ozy/6pPxI5osS9TomuUQfeB/Go11ZbaQMcbe/zY4rnRBe3B5LEe5wKsR6M5ILS4B6jrWlObpyUouzRnVpRqwcJq6Z20E8dxCs0ThkYZBFSViaKn2MmBSxjYk4bsfatuvtcFi44mkprfqfneY4GWDrOD2ez8gooorrOAKKKKACiiigAooooAKKKKACiiigAooooAKKKKACiiigAooooAKKKKACiiigAooooAKKKKACiiigAooooAo6xYjUdKntsfOVyn+8ORXnGlajcaNq9pqNsds9rMsqZ7lTnB9j0Neq15t4msfsOty7RiOb96v49f1zXi5vRulVXoz6jhzE2lLDvrqv1Pr3TNQg1bS7XULVt0FzEssZ9mGRn3q1XlXwK8Qf2h4VuNHlfM2nS5QH/nk+SPrht35ivVa8I+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8AyVLWf+2H/oiOuHruPi//AMlS1n/th/6Ijrh6CgooooAKKKKANzwX/wAj14e/7Cdt/wCjVr7Dr488F/8AI9eHv+wnbf8A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T8d9e+w+FrbR42xLqMu5x/0zjwT/AOPFPyNeT/DLRf7Y8aWzOuYLMfaZPTK/dH/fRB+gNWPi3r39u/EC9Eb7rexxaR/8Bzu/8fLfhiu7+DujfYvDU2pyLiS+l+U/9M0yB/49u/SvHz7F/VcDOS3lovn/AMC5tRjzTR6NRRRX5UeiFFFFABRRSMwRSzHAAyaAPPviLrOrNqGmeGNDlaG81DLPIrbSEzgDI5A4YkjnArl54PG/w2mW9a5Oo6aSPNG9pIx9QeUPuPb6VZTxvpOr/EbQtW2vb+X5tnKsv8IO4Rvn0O7n05+tevuiSRtHIqujDDKwyCPQivp6teeWU6WHqUU4yV5JrVu76+StY50lUbaZzGi+IPD/AI+0poWiilYDM1lcKCyH1HqPRh+hp1p8PPClldi5h0eLzFOR5jvIoP8AusSP0rkvFHw0uLG7/tvwhI9vcxnebVGwQe5jP/sp/D0q94P+J0OoSrpfiBRZaip2CVhsSRumCD9xvbp9OlZVMNN0ZVssqSdP7Ubu8fVLdeY1JXtUWp6NRRRXzpuFFFFABRRRQAUUUUAFFFFABRRRQAUUUUAFFFFABRRRQAV5n428Q/b7s6dbP/o0DfOR/G4/oP8APaum8Za9/ZWn/Zbd8XdwCAQeUTu39B+PpXluK/RuCsi5n/aNdf4F+cv0XzfY8bM8Vb9zH5/5CUhGadijFfpZ4o0cdaWlxRigBKKXFGKAEopcUYoAQ9Kbg0/FGKCWNAINLS4oxQITNFLikwc0FJgOaMGndKKAG0UuKMUBcSg9KXFGKBWGAHNOIOKB1pxoHcjANCggmn4oxQShpGaBwKdijHGaChhBzTgDilxS0DG4NJtp2aMUAIelNAOadS4oASilxRikAlFBGKUUxXEwaKdxnG4Z9BzU9vZXFzIscMDyMem0Z/lSbtuNJvYrZGcZFKE3HAGT6V2mlfD68uAJNQcW0fdMZauw03wtpWmFWig81wOJJBuI+npXPUxUY7G8cM3qzy+08Naxeruh06cr/eZdo/M4rqtL+HW5VfUbgjn/AFcfb8a78op5ckL79KbNdQWse+aZI1xkO3T8utcc8XJ+RvGhAz9O0LTNLXFpaoHHV25J+prV2dMK2Pc/yrl9R8b6fZ7kth9pl9cYWuV1Dxjqt9uVZTDGeNqHHH1rinXXV3OhU300PSLjUrCzJ+0XVunqHf8AwrDvfHOm2pK2itcsOjDhf1rzYyFySxyT1ycn86iZwgOW49zWE8Q3sbxpdWdLqXjLUtQRkWU26HqI+v51z0kry/fYufVjk1TkvI1BGSSegFCQ3U2Cm1UPdmANYc7e5qoRRPJIFHzMF/3uKrPdoAPLUyMf7ozVpNIhBD3EryN6Z4qwUihUiNFUH0qbu47GLNcXrDbFbMgP8TECoBZl4/8ASrjzPoa0LudEX75PsaopeRMu35c+maYF6zhhEYeNQOep5xVwSooO91OOmKxVuyAFQN7KvepVW9uD8qLH7tzj8KTA1DeLglSMDvVKXV41JHnopHvmozpXmc3NzJIf7o+UflTfs8EP3UGR/eFCQEb6pJICYYWc9iRgH86RBeTj95KsKt1VB8x/GgzYl+VVH0qEyTmfLYCjpzTAtRWFsjZIDH1lYmrYlSMYAQY9qzmmVfvNn6UqzBhgY/GlZjui+bnuOT7VG9yzg9AB71Se42rhmUD0qvLK0yFVy3pjn/CgRdlu4FGZp1I+uKpyazbJnyTvI5+UE/zqo2nyzN/q9o/OpotLiBHmjLA5+WrsguRPrE833I+vrxQi3U5BIcZ9OlacdtDHyqDj1qwrIvPT2FLmRNjLTS5mUbs8n1q7FpMYxuYn2xVg3SL3/SonvgM4YVN2yrlqOzhjHCVJvjUcBc/WsOfVginEhJ9FrNbU7ub5UTAPenbuB1b3UUY+8KrSarAi/wCtXPoDXNi1u5zl5Tg+5/lViDSEDbnYk+wxRZAaEutR/wAL5/A1VOozTf6qFn+vNWY7KCP+EH61YBhTpt/lSbsBl7L64c5VkHqpxinppDPzNISfUdfxrSa5CjAWojct9PrQpNgMj0qBCCV/EmrSJDEMAKPeqb3oVTudQPrVOXVEBwuWNOzYXNkzxqcBlIppuR2H6Vhi9lmO1Ijml8u6k/iK/Wiy6ks39PuQ9+ikj6VvxPkbT1FcnpFm8WoRSF8sOua6gcHd6816WX4h0J8y26nnZlg44ui6b36PzLFFIp3DNLX2EZKcVKOzPzypTlTk4TVmgoooqiAooooAKKKKACiiigAooooAKKKKACiiigAooooAKKKKACiiigAooooAKKKKACiiigAooooAKKKKACub8ZWXn6Wl0o+e3bn/AHTwf1xXSVFcwJdW0sEn3JEKn8RWOIpe1pSh3OnB4h4evGquj/Dr+BzXwn17+wfH9iXbbb3v+iS/8DI2/wDj4Xn0zX1RXxLLHJaXTxsSskTlSQehBr7A8I64viPwnpurDG64hBkA6CQfK4/76Br49qzsz9Jumro2qKKK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K8Taynh/wAM6jqz4/0aBnQHoz9FH4sQPxrVryP49639l8O2GjRvh72YyyAf8807H6sVP/AaAPBIIrjUtQjhTMlzcyhRuPLOxxyfcmvqfS9Pi0rSrTT4f9XbRLEDjrgYz+PWvCPhRpP9peNIrh1zDYxtO2Rxu+6o+uTn/gNfQVfA8XYrmrQw62irv1f/AAPzO7DR0cgooor5A6QooooAK5rxT4xtPCt5pcV2hMd5KyyOP+WaAct78lfwzXS1i+KfDdr4o0WWwucK/wB6GXHMb9j9PUeldODdBV4/WF7nW35/LcmV7e7uc34y+HFh4mjbUdMaO21Bhu3r/q5/97Hf/aH45rn/AAz4/wBQ8MXY8P8Ai6GVFiwiXDDLRjtu/vL6MP17aHw88RXWlahL4M17Md1bkrasx+8OuzPcY5X249K7XxF4Y0zxPY/ZtQhyy58uZOHjPqD/AE6V7tTEfVn9Rx656W8ZLdJ7OL7eRko83vw0ZqwTw3UCT28qSwyDcjo2VYeoNcr4w8Aab4qiacAWupAfLcIv3vZx3Hv1H6UngPwle+E4L+3ur83MMkwNuqk7VUD72D0JJ5HtXX147qvBYlywlS9tmtL/AC/M0tzx95GZ4e0yTRvD9jp0s7TywRBXkZi2W74J7dh7YrToorjqTlUm5y3epaVlYKKKKkAooooAKKKKACiiigAooooAKKKKACiiigAqvf3sOnWM13cNiOJcn1PoB7k8VYrzfxzrf2y9GmwN+5tzmQj+J/8A63T65r2MiyqWZ4yNBfCtZPsv83sjmxWIVCm5dehzepahNqmoS3k5+eQ9OyjsB9KqUuKMV+606cKUFTgrJKyXkfLSk5O73EopcUYrQQ0mlpcUYoEJRS4oxQFxKKXFGKAuGKMUtFADetKRijGKOtAmhKXGaMUo4oCwmKSnUmKBiUUuKMUEiUUYpcUFXGgc07FGKU0CsNNApcUYoFYSjtilxRigaG9KcBkUYpaBjeKKXFGKAE4ooxS4YEYUn36Ch6AJj1oOBjnrWlp+i3+qOFtrZ2BP3sHaPqa62w8AKCBqFz82MmKL/wCKrGVeETWNGUtThEhklcJHG0jHoEGc10Om+CdWvuSi2y8cy9fyr0jTtEstOiEdrAkYGMt/Efqa0NoQMTtA7sx/rXLPFv7J0Rw0U7s43T/h9ZwSB7y4acg52ouwV1ltZ29koSCFIl6fIm3NZ194k0rTwxa5R2H8EZ3EmuV1Hx5eSbktYlt1Pc/Ma4qmJv8AEdEaXZHez3EFlE0k06Qp/tHr9BXPXnjbTrd9sHmTH1VcCvPLrUJryTfcTSyH1Zs1B5hIznp0GcZ+tcksQ+h0Ro9zrr3x3fz/AC2sUdunofnrmbm9ubqUyXFzJIT13Vnvdxp1P50Ibu6B2Jge9Yucnuy4xS6Fk7MZDdevNVmuow21QXP+yM1Zj0lNoNzIxZuy8VdSOG3ULDGqAd8ZzWd2aWRlZkHLKV9jUTtnqM1du23yZJyfaqL1SVwIW29AoFNJI4BGPcc0rCo2o5RXH+a4G0SNj600ySEYMjUzGec0dOKVh3GyRiQck1WFhbiTeI+frVvNNPFAEkV1LbjEflAehSpRq1wDnEf4CqLHAIpg5NAGib+WTqFyfSqN7JMkPmHkZ7UKxUirD4mtzGfTrVIDGzcSDKS7c9sU3ZOg+eTr3HepkGwMD1U4pjuWfbnIHSpe4XK7QyOOJGpwjkUAeY1WA2OBThgjmqSJZJa+SoBmJPsa0lmtVA2YX6VlZxxgEU3j0p2FdmpLexr0es59WCN/q3OfaoiFPamsoPc0WAe2rkjCq2ah/tKbdnafzpSox0H5Uxo1ZcYosF2TR3U0vYDPqc1Y+xyygebMSOwAqjtCEFSRipPtE39/iiwFxbOCI5YA0rPCjfKgH0qi00jdWzVeRDIclmB9jRa4zV+0rngfnTXvVXqwFYv2cq3+sY+xpxjJGCMinyg2zT/tBSeGzSm7L/dTd+G6s6JVQ8rn8avJfRKMD5foKTiK7HM1yQeNv6VCbaeTlpSKsfbov72fqKglvlGcGjlYXAaehOXZmNTx2sCfwj8azzqRzgKSfrUT3srdAR+NHKwubYZF4UKPcUfakXq2axojJI3L59quJbLjPP55pOIXNXTbxJNRjUdTXSrnGDXK6YkaajCcfN6V1ffNdFFWRlPckQ7akqDd7VKhyMV72V4mz9jL5HzOfYG6+swWq3/zHUUUV7h8oFFFFABRRRQAUUUUAFFFFABRRRQAUUUUAFFFFABRRRQAUUUUAFFFFABRRRQAUUUUAFFFFABRRRQAUUUUAef+MLP7PrAnUYS4Xd/wIcH+h/GvWfgDrnnaZqWhSP8ANbyC5hBPO1uGA9gQD/wKuG8X2f2nRjMB89uwb8Dwf6H8Kz/hdrZ0L4g6ZKWIhuX+ySj1WTgZ9g20/hXy2Y0vZ4h9nqffZNiPbYON946fdt+Fj6uooorhPU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APJUtZ/7Yf8AoiOuHruPi/8A8lS1n/th/wCiI64egoKKKKACiiigDc8F/wDI9eHv+wnbf+jVr7Dr488F/wD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Lvxi1r+1/iFdxowaGwRbVMHuOW/HczD8K+l9Uv4tK0m81Gc/urWF5n+igk/yr4yuJ59Qv5biUmS4uJS7EDlnY5P5k0DR7Z8G9J+yeGbjUmXD302FPqiZA/8eL16PWfoWmro+g2OnLj/AEeFUYgdWA5P4nJ/GtCvx7McT9axVSt3enp0/A9SEeWKQUUUVxlBRRXO6D4rttc1zWdMjwH0+bYpz99cYJ/Bgw+hFawozqRlOK0jq/vsJtLQm8V+JYPCminUZ4WmJkWNIlbaWJ9/YAn8K5/Tvi54ZvMLctc2THr50W5fzXP8hXSa54k0TQYwNXvYYfMHEbAuzD/dAJx+FczB/wAK38XTeTFFp7XD9FCG3kY+33Sx+ma9TB0MO8PzYihNr+eP/BVjOTfN7rXoV/GOl6Z40so9T8O6jbS6zZjfF5Eo3uo52kdQR1Hv9a2/Ani1fE+kFbjEep2uEuoiMEn+8B6H9DmsO++Deiyt5lhe3lnJnI5Eij+R/WubvfAnizwfdnXNHvzfSJkyGNT5jL33Ic7h7ZJr0YwwGLw31WNbVfBzKzXdN7NP8GRecZc1vU9rorjfA3jyLxakltLbNb6hAm6VVBMbDOMg9uex/Wuyr5zE4arhqrpVVaSN4yUldBRRRWAwooooAKKKKACiiigAooooAKKKKACiiigAooooAx/EusDRtJeVCPtEnyQj39fw6/lXkjEsSzEknkk962/FOsf2vq7tG2baH5IvQju34n9MViV+18LZR/Z2CTmv3k9X5dl8vzbPmcfiPbVdNlsJ1oIxRilr6Y4RtFLijFAXEopcUYoBiUUuKMUEiUUuKMUDsJRS4oxQGwCjFLiigYmKMUtFAxp4pcUuKKCHe4mKMUtFA7DfwopcUYoCwlKRRiloGNHNKRilxSEZoFcSilxRjv2oFYMUYpyqW6AgHpx1rX03wxqepkNFAUi/vycCpc4x3ZahJ7GMASeFYgegzU9tYXV2+yC3eR/RBn9a9B0rwLaQMJL52uGx9wAqv5966eC0gtF2QxxRL/s9a5amJS+FnRGhfc4Kx+H93LGsl3cLD32INx/Ouh03wfplj96M3EpOSZeR+VbFxe2lku+a5jhB/vHk/hXPX/ja3t2ZLGE3Df8APQ9BXFUxUnuzqhQitjrVjihiCrjYo9NoX8KzLzxBpdhkPdI+P4Yxk5rz7UPEup6kxWW4KIf+WY4rIPfLkfhnmuKeJfQ6I0O52tz8QnVz9jtIwB91peT+Vc3qPiPU9VJ8+5cLnlEOBWK1xHGSXl6dSVpqG4vGxbw5B/iOQKwdSTNVTSLO855ZRxyaga9jAwrg+gC5zU8WlFm/f3IbHVY+Pw5q5HFbW43RxLGfXqahyb3L5UtjPhjvLpNyKEX/AGhTxpkznMrB/ZWxV6S9U8AsxHYVUmvVHzOyx47MOTSGSRWtvEGxGGI/vHNKs+wnKEt3CcgfjVEXEkjHyYpGz/E/yipBYzScTzFfVIzjFK47E819sXLuqD0zlvyqk2oSSkiFCw/vMdoq3Hb2lqfkQbz1Y8k/nTmnBOFAH4U1qK6KO9lXMhUn/ZJqJpBjk4NXDGXO6diX9jxTHt425qk0txPUoNIo7/lURkBHFXjZRv7Y9KjOnREcyMPpQ5KwrFLzABSeYDzVs6dFj/Xn8RUZsEHAm/Oi4Ir+YPWkJJ7ipxphc/LJUUtjJFJjfvX/AGaaTfQfMu5EfXNNDAGhrK6aUpHggdc0v9n3fZVP6Ucr7CbXcN4qVJgMH0qs1jfr0hQj0D0nkX4K5tTjPZqLPsCatuR3reUxcYw4/Wq8Y4684yaJYLl0KzRMp3bl561DIlwFJET59hmhR1HYs7uafuqkPtCqD5Dn8Kf57AfNG6n0xVNCLW6jdVT7Qo65H/AaDcoCOePpS0EWsijIxVYXCnoacZo8feoC/kSk8Uwnio/NQ/xClLr/AHhTs+wC5ozTN4o3g9KLAOJzRTdwpdwoSACeelNJOaXIppIzVBdAeaaT7ClzScUCugz7Cm4X0ozRmgAIGOgppAx0pSeKbmiwhACDkE04s/8AfYfQ0hpAc07DNLQyx1i3BdiGbHJ9q7oc1weinGsWp/6aD9Qa70dR9K0gtDOW47bSjiiitYtxaa3JnFTTjLZko5FFMU9qfX1eFrqvSU/v9T88x+EeFrum9unoFFFFdBxhRRRQAUUUUAFFFFABRRRQAUUUUAFFFFABRRRQAUUUUAFFFFABRRRQAUUUUAFFFFABRRRQAUUUUAR3EKXNvLBIMpIpU/QjFeTSJJa3LxsSskTlSQehBr12vOvFlp9m1yRwMLOokH16H9Rn8a8fN6V4RqLofScOV+WrKi+qv939fgfVvhfWF8QeF9N1VSubm3V3CnID4ww/BgR+Fa1eT/AbWftnhW80l3JksJ9yD0jk5H/jwf8AOvWK8A+u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8AJUtZ/wC2H/oiOuHruPi//wAlS1n/ALYf+iI64egoKKKKACiiigDc8F/8j14e/wCwnbf+jVr7Dr488F/8j14e/wCwnbf+jVr7DoEwooooEFFFFABRRRQAUVznilVZ7Le+1QX/AB+7WOMcg9M0Cud3RXCEKeB0qDY0cu6Nyreop2C56FRXDxzysT5oDHswqwmCDn5s9u1Fh3Owork4okjLFV256jtUtIVzp6K5u2fZfQn1yK2bZtrbfwoC5bopO9FAxaKSigBaKSigBaKSigBaKSigBaKSigBaKSigBaKjkGUx704c0AOopKKAFopKKAFopKKAFopKKAFopM4pr4ZSDQA+iqzkblx/dqnJL+8xjOTilcDVorJfdkktgVWkbarHf+PpRcDforl1uFkXKtuHTNRE/N7Gk5Dtc62iuCk1a0TzbcyTF9pXbs4/OqllJcR28cSBVQDHzEHHvWU63KtF+Jcabe56RRXJW9w3k7mckjsvas7XfEz6DA1xIN0ZXESj7xf/AArGGJnJ25fx/wCAN0utzvqK8Df4meIfO3efAE/uCNdv0rtdA8brrNjIx/d3UWAyc4x6itKledOPM4EKKezPR6K46bXhb3HlvnYVDB+3406fXFV2j8yY8cgY79vpXP8AXpf8+3+Br7CTOvorj4LqHYP3bIgHO7HWpJb2GIqS5wwzwM4riebYnmcVh2/+3v8AgFfV13OsorkIrpJ1O3cOe4xketPkmSKN5HOI4+Cah5ziU7fV39//AABewV9zrKK5FJIpoTJG+VIyDWDs8yU7Iyp9F6H3r0svxdXFOSqU+S3nf9EKVG3U9Mory/ytyth2VgDuBro9GvILexW3lfbKgLbfVfWvQq2pq9yXSt1OtormzcQx3BkS6CSzKAikNjPbsay1tdNv/Nl1dreW4DbWaB3AHsfeslWp9WQ4St7qO4orlZI7SKFbe0I2ggtk9scVz1yFN65VyRgAgDjrXHLMIqcopXsa06Dla+h6XRXAaTBNMLp413AOq/oaTWJrrS7NbhrfMYcCTpwvesI5lUlUUPZOz63/AOAOVGK+0egUV5lbX91I0N81uUs7ltsD9G9PmGa3DHcyoqBMJHnAXua6MVjXQ2g5MzjC7s2djRXknjG4e2t4IirK7Scg1n6DeSwzzSAFmWLAA7knFVh8XKqk5Qtfz/4BnUfLLljqe10V5NqzSxeH768uiBcLEwiRcYQnj8641vEssnhP+y7qRch1VQisG8sHJJPrXocqva4RTau9D6LorzrRLcwWcU2n3LSWkse9YmwSeOOfrVbxTcytb2McvEhBZ19DxWVWSppvcltpXPTqK8Z0sCTUrZPVxnnHFWNcvZD4ltI44sxwup+795jyT+VRhqvt3bYSn7t7Hr1FcSdXtYp2tppiJShOAp4B7VwjXgvdVvdQjQKqRsp5OSCNoP610KF4uXRDnJQPcaK8IDdB2A4rX0OF55LpYwrP5ZQBjgHJA5rghi+eSXLuRCpzTUe57BRXjizP4astRvp0MtxEoj2WxJQHrxnt061xf9g3mq2g1ieZX89i4YPyPbFdakranY6DvofS9FeG2uiLpuky3txefaLqRFWNFGAoY+4zniqczDb9w56jHpXPVxCg7JXOWcnCXK0e/UV5D4QhV9QWTI2qpfHfPT+tdweg9a3g3KPMOMrq501FcheSeVbPIT90Z6Z57frWOlrLNp9+8KLIjo7D5sHzMYK9enNXbWxSsz0eivA40h06OC6hSZr4AlbdTuEaHgnP1qSDT5b/AFlpreVIbraPP3Z2ux9B6YrGdVU5e/pHubKkn1PeKK8J1FlglgtY4ma4hbfNIx+UYPUfhmqkkY1LU7a1kmkEckheQyYyMnkDHGMYrqhRlOzWzOWpVUE77o+gaKwdACRFYIuIo4sKD1AyMVvVk9y0FFFFAwooooAKKKKACiiigAooooAKKKKACiiigAooooAKKKKACiiigAooooAKKKKAPO/jVq/9m/D6a3RiJL+ZLcYPO37zfhhcfjXhfw90s6r4402IqTHDJ9okPoE+YZ+pAH413Hx+1bz/ABBpmlKfltbdpnwf4pDjH4BB+dRfBPTMzapqrL91Vt42+vzN/JK8zOcT9XwNSot7WXq9DWlHmkkewUUUV+SnpBRRRQAVx154ai0nxi/i+3l8m3S1ma9iXjzCF4P49T7qPWuxqpqtl/aOj3tju2/abeSHPpuUj+tdGFrypTaTspKz9HuTJXPL/BfhS38am78T+I99y1xOyxQbyqgD6c4HQD271p+IfhFpN3btLoZaxu1GVRnLRufQ5yR9R+VU/hX4gTT/ALR4U1M/Z72GdjCr8bj/ABJ9QRn3z7V6pXuZlj8dg8c1CbUV8K+zy9NNnoZU4QlDVHmnw48V6i2oT+Fde3/brYHyXlOXO3qhPfA5B7jPtXpdeYa5DGfjjohtMeeYA1xt9g/X32gfhivT64c3jTdSFenHl9pFSa7PVO3k7XLpXs0+hUttLsbO9uby2tYori6x5zouC+M4J9+TVuiivKlKUneTuaBRRRSAKKKKACiiigAooooAKKKKACiiigAooooAK53xjqp07RzDE2J7nKLjqF/iP9PxrouleS+I9UOq6zNMrZhT93F/ujv+Jyfxr6jhPKvr+PUpr3Ker9ei+b19EzhzCv7KlZbvQyMCjApaK/aT5kTAowKXBooATAowKWlAzmgSQ3AowKcBQR6UhsbgUYFBBzS0AkJgUYFLSc0xgQMUg606kx6UCaEIAFA5NOAz1owB0oBCFfSgD1paDk0DEwKMClGe9FBNhMCjApaXFAxm00bakoosFxmBn2owKeB2AzSiNydqKHY9hyf0o0W4avZERHpS4IHTjuxPArf0/wAJarfqGECwxn+KU8/lXYaf4O0yy2POjXEgHWQ/Ln6VzzxEI9TWGHk9Wee2OkXuovttYGl/2gMD8zXWaZ4C/eK+oXAAHWKIZz7E12ixxW0fIjiiH90YArLv/FOmWCttm86QDiNM81x1MY+h1woJak1p4f0y0YNFYRqw7kbyKvXF3a2Ue6e4WNR2bg/gK4K/8b38qlLZUt1P93lq5ye6mupC80jyE85dif5159TE9dzqhRud/qPjizgUpZoZ5M8FjhRXM3ni3Vp5MfaBEnpFiuekuI4sBj+QzUSyzzHbBbOT/eAwv61zOq5GyppFye5llYvM5dj3Zs1Vkuo42UBlZj2WpE0t5F/fTFT6L0qWKygtlIRgWPJOATWd77l8qKfm3d1/qonjH96QVbi04lAZ7hycchOn50jXGVUln4PRuBULXuSVWQMT1VASKBlxYLWDBEMRI6MRk/rQ99gcsdo9+BVJoryRRsRVU92PzflSLY97hncjtnAoAdJqQY7VkBP91BzTA15M3yRKif3pH6/hUgKxttREAx25NKkhC9FX3bGfyoAeLNSMzz59hxS+VawHdHCpYdzyarSXUSsVMhdh1A5pgnnP+rg2jsX6GrhTlP4SXJLcumeR/uAFfQ9KhklUDMkwGOcDgVW8qVxia4IH/TMAfzpPskKsN6bznqSTXXDL60+ljnli6ceo5r2HOAzMfUDim/anP3IiR6jrUwRVHyqB+FAz9PpXTHKr6zkc8scuiIs3Tj5dn/AjQEmbO+ZQfRRUuBnPf60tdUctorfUyljZvZEPknvMTThEmOpb3zUnSitlg6K+yZSxVWXUiaGPH3aVIowv3B+VSYzQBitFQpLZGXtKj3YzAHQY+lHHoPyp2BRgVpyRXQnml3G9OlGTTsCjAo5V2Dml3Gg46VLCS0gB5zTMCnK3ltuA5FZVoRdN3RpSm1NanOas1z/acPk8oAA351vGNFyu0cdqy72L57ec9C2Dz71sEZOT3rz8thGSlzK52Y6pJWSdiMKq9FH5UhjRuqr+VSFfSjFeg8PTf2UcXtan8xAbaFusamoG0y0bOUXn2q6etJml9Vo/yle3q/zGeNKtV6Kv5Uv9kWx7L+VX+fb8qKj6lR7D+s1u5nf2La+gpp0O3I+XGfrWmBzTiOOKPqNDsP61VMdtBixzx+JqE6CjfcJ/Ot1c55oYD0FQ8volrGVDA/sB+cE/99Co20KcfxHNdEqLzwKU8HipeXU+5Sxsuxyx0a5BxuP5VG+lXK/xf+O11uTSZPrUPLYdGV9el2OPOnXIH/2JqNrK7HZa7TJowD/Cv/fIqXlvaQ1ju6OKazvB/wAsjTDBcr1ib9K7bYp6qKQwxnrGv5VDy2XRlLHLscPifPMRxTGaRTzGQK7k28R6ximmzgbrEKl5fUWzRX12HY4cyN/db8qUSgfwn8q7VtPtmGDGoqM6Tat0AFS8DUQ1jKZzmjS51e2wp++Oa9CQetYVtpUEVykykBlORW8hBGQc+9Zum6eki4VIz1Q49aKKKRYVIDkZqOnIecV6OW4j2dXke0vzPEzzB+2oe1jvH8uv+Y+iiivoz4oKKKKACiiigAooooAKKKKACiiigAooooAKKKKACiiigAooooAKKKKACiiigAooooAKKKKACiiigArl/G1r5lhBdAZMT7T9G/8ArgfnXUVR1m1+26PdQAZZoyVH+0OR+ornxVP2lGUfI7MBX9hiYVOz/B6MqfBLV/7O8fJZsxEWoQPDjPG4fOp/8dI/4FX0vXxdo2ovo+uWGpR5LWtwk2AcZ2sDj8cYr7OilSaJJY2DI6hlYdwehr5A/R2PooooEFFFFABRRRQAUUUUAFFFFABRRRQAUUUUAFFFFABRRRQAUUUUAFFFFABRRRQAUUUUAFFFFABRRRQAUUUUAFFFFABUN1HJLDtjk8ts/ezipqQnAoAorYTfxXs34E1Ktnj709w3/bQirAbNLx2oAaiBOhY/ViadRRQAUUUUAFFFFABRRRQAhzjikw3qadRQAwhvU007v7x/OpaQ/h+NAEXzn+I/nTMSZ++351OcDqVppZAMlhUgVz5n99vzqNmlH/LR/wDvo1O0sY75qF54vQmhgiFpZh0kf/vo1WkubhefNk/76NTvOmPlXmq0swK/dH5VJZVl1G4Uf66T/vs1TfVrnP8Ax8TD/gZpLp93GMc1nS5NTcC4+t3Kj/j6m/7+GoTrtzn/AI+p/wDv4azHXJ5qIx5NFxmwNeue91P/AN/D/jSjWroni6uPxkP+NZKRe1TpHii4GmNXuyP+Pmf/AL+GpBqt4R/x8zf9/DWeiVMq4HSi4Fsanef8/M3/AH8NB1K8xxcz/wDfw1WxRVAWP7RvP+fqf/v4aYdRvc/8flx/38P+NQnpTSOKm4E/9oXv/P5cf9/W/wAajbUb7/n9uP8Av63+NRVG1FwJ/wC0r7/n9uf+/rf40w6nf5/4/rn/AL+t/jUNRnrRcCwdTv8AH/H9c/8Af1v8aZ/amoZ/4/7r/v8AN/jUB6VEetFwLJ1XUc/8f91/3+b/ABpDquo/8/8Adf8Af5v8aqmmnpVAW/7W1H/oIXX/AH+b/GkOral/0ELr/v8AN/jVM0lAi2dW1LH/ACELv/v83+NN/tfUv+ghd/8Af5v8arUh6VNwLR1fUv8AoI3f/f5v8aadX1P/AKCN3/3/AG/xqoelJRcZaOsan/0Ebv8A7/t/jSf2xqf/AEErz/v+3+NVSOKheQAUXAuHWdUz/wAhO8/7/t/jUT67qajjU7z/AL/t/jVCSXiqzEk5ouBpHX9W/wCgpe/+BD/41Gde1cn/AJCt9/4EP/jWeaSi4Gh/busf9BW+/wDAh/8AGj+3dYP/ADFb7/wIf/Gs+lAyaLgX/wC3NY/6C19/4EP/AI08a3rGP+Qrff8AgQ/+NUQvFOAwaLgXRrerg86rff8AgQ/+NO/tzVv+gpe/+BD/AONUqQ0XAvf25q3/AEFL3/wIf/Gj+3NW/wCgpe/+BD/41QoouBeOuav/ANBS9/8AAh/8aT+3NX/6Ct9/4EP/AI1SpDRcC9/bmr/9BW+/8CH/AMaP7c1f/oK33/gQ/wDjVCii4F/+3NX/AOgrff8AgQ/+NH9uav8A9BW+/wDAh/8AGqFFFwL/APbmr/8AQVvv/Ah/8aP7c1f/AKCt9/4EP/jVCii4F/8AtzV/+grff+BD/wCNH9uav/0Fb7/wIf8AxqhRRcDZg1rVSozqd4eT1nb/ABobWNVM+Bqd7jH/AD3b/GqNv0X/AHTT4+bk/SlJ6DW5rDVtS2j/AImN3/3+b/GlGr6ln/kIXf8A3+b/ABqmaTOKxuy7I29E1DULjXrSJ765ZC/zK0rEEYPbNM1XVr5NVuljvrlEErBVWVgAM/Wk8L/N4ltvYOf/AB01najIG1G5b1lb+dXd8qIe49tZ1L/oI3f/AH/b/GoW1rVO2pXn/f8Ab/GqjnNRmi7EXDrWq/8AQTvP+/7f40DWdVP/ADE73/v+3+NUqUDmk2xo9a8OSyT+H7OSaR5JGQ7ndiSeT1JrUrI8Mf8AIt2P+4f5mteuqOyM3uFFFFMQUUUUAFFFFABRRRQB8sfF/wD5KlrP/bD/ANER1w9dx8X/APkqWs/9sP8A0RHXD0FBRRRQAUUUUAbngv8A5Hrw9/2E7b/0atfYdfHngv8A5Hrw9/2E7b/0atfYdAmFFFFAgooooAKKKKAOa8XcJaH0LH+VYazAAZOAec1u+LBlLYeocf8AoNc6r7UVducDFOwmTBmLEgfL2PrT1YM3H3hVfzCeiVIHbj5cUxEyNtUntViGXLA+tUwzqxxjn1qZC+4Zx+FFxWLqd6fUSY7UkpIjOKkY+Q7SrjqpBraWQJchh0cg/nXMzyN5kLFiqsCp9D9a2FYyW0MnBynb2oA3gc5pazxqSjI8s8e9L/aIPSI/99U7FXL9FUPtznpD+uaBd3B6Q/oTRYC/RVH7TdHpCPxBFNM933CD8QKVhXNCis7fc95UH/AhS7nzzcr+DU7Bc0KKphlxzPn8c04NH/z1zRYLlqiq4eMH72aXzI6LBcnoqD7RH0qRHDruFIY41HHEqSMw6tUGoytBaNIhwRXM3XiGbgRyYNCu3ZDsdlRXDReIbsNukkyAemcV0djrEV7A8gX5lGSAaHdbhZs1qKzV1BpFBWBwD3Y4pkuoSIm5Y93b7+KV10E7o1aKxl1K4L7XhEeR8pLZBqWe5lVM5jDBc9MimI1KQ1jQ3zXGVLncCAdoxV7yzuOXelcpqxZbHemkoOtQeUO7E/WjylouIczRjJ9KrmMF934jmpWiXvTGAGPY5pCZlXutWts7RPJl15K7a5jVdTu9RhAijCWqkksrcsB61n6zI0eq3ayYzuPWsea7mZI0VmKKc7R2qHuZuep0jar5WnJFBIRICAOOK1LG7NzbK5PzZwT71xA1Bk377ZgWXagI7+taNlqhisVgZADu6lsYzUyKpz1LN9BcLfSskZZWbIIOKdE1ynWCQ/Q5plzqc6PM0cqskbDAC1q6Xc6te7DHaYVj9+RcA1zyjF7nZGq4kK3XkqZJfOjRRljg8CuA8V+Iv7ZuI44lK28GQmSfm969R8Q6Dqeqab9j+221rE5+ZlQ5b264ryDX/D2o+HpxFexfu3/1cynKyfiO/tWuGpQUuZbk1ajaMcvg1Ysb6fTruO6t3KuhzwcZqBIGbBP3e9TTQmG1Tf1bJ+7iuyUbqzOZaao9YsfEUOo2UUxKBivzAg8GrIuxnKsp+gzXnHhq7ge9ggukVomGz5ux7V6DDoWmsPmjPoCpxXl1cCm9JHoQxWlrF+O73KVIznj7tWAsQIIgj4GAdvaqsXh2xHKvIPo1aUPh+1A+Wadfo+Kx+qTi7xkN14dh0bADKRKD7DFRMifPleHOSPWr6eHYsfLdXI/4Hmn/APCOKel5P+JzSWHrLqHtae5jfZoQjqq7Q3UDpUD24zk9+lbT+HgGKi8l/HFRHw+2flvH/IGqUcVH4ZDdSm0ZSJ5bBlJB7EHFRyJHIVeQSmTnDq3PNbH9gSjpdE/Vagk0SdMFrtFycAMMZ/Wio8W92ClS3M6QCRwX83GMbQw59zxTIriKBsLAQFGNxIO79KvnQrxtw8xeDt/L8aadEvG4yhxWfJimi3KlJWbKcd/+/Z1wikYwRn+tVUjhid2hYkSHceMf1rTbQb3HASom0K/GSIl+oqXSxFmn1HGdOL0ZX1bULjSPBTXFpKY55LrarA49BS6NaXniPwoGur6+aSVyp2z4Cgfgap+OXg0bwZZw6jHK584kiNgMHnHUGuP0r4o2+maZFZppEziMk7jcYz+S16lG8UkzjqSi15nqn9m3T6Z/Z9x50seCokaUKcdunFVr+NtIttPhsgbYvLtYIc5GO/r9a4Ffi3atkto23P8AflLAVoaR41h8Va/YWUNqLfZJvwAcHA+taVJ6WRNNe9qanjaeI6kkLkA7MAscYz3rI8PTpYxyLcTK+7AB3ZP51zXjnWP7S8VXHknEcH7sfhWCski/OXx71zRnKMdD06GB9qr7Hp+rSx6hapbwTrGDIpckZ+UelYHiDRZ9RuVaC5jeNEK5cEE8/wD165631Tau2eT6NVtNUtz/AMtv51H1mqnsTPL7PlZ6J4WuE0zQ7eyuZgskeeACeCcjmma5cPcX0bxxGa3SMDIU9e9cRHqtucDzh+JIq/Heqy/LMv4NWdTFzejiSsDGDvI6mze3j1NGaNoxs++UzjjpV9ri3VgRdDj5QhRhj9K44Xch6TH8GqZb6UcCZ/8AvqsY4lxW1g+rKN1E2bqKNZXupZbfLPuALYGMYwcisvUY1s7J2trW3xJIDt3hgy9etR/bZj/y1Y/U5qSCW6uJkhiZi7cAL1NdEMfKXu2MJ4aybepWtIo7kum0o2M9eVz6H0qxC91aWdzBYlUlaVRuaQKdoBOefcirb2OohgzafMW75Kk1DJa3OSz6dKAByTECB+ldUcNOMnUVvLU4o4rBxmrRenkyuIr25mmk1K1haF8BAHDK5HUnBqyLtZo1i8pWjTBWPHC9uB+FU0mMsbp9mMaA4QpHjK9ug+tWF3Syo5R4gpzgAjP1p+woTfNOWvqemsQnrGxFeqHQBFWJpZMsQAOQCBWYkE0+7lAyNtyeh9TVm4v3Fw8flxsFOKZbypGrbQ3zHJAfvXDVdOLcVsZSwyqycpo6Dwtq1qlnMtuFEqMEcOcN16j2rpG1ErdworR7JEJyzYJIIGMfjXmMttbm5FwFZXU5wTnn8quvJwXU4KqWP8v610PFRVlElYNJHbao832By8gUEgIMck5//XWBJ9se1ksrG5dFmlzKq/ebgcCsqzm8uNWdsgNu56dutdh4Y0o2dibl3dpro+YQ3RR6CrhXdWfumdSl7KN1uVtM0e7gthH5UMPyBQytuI681VPhqTSomntEjmnLEKzDD4bqQc12aqeBjOeK5vXJXuJjCsjIi8MU68egrZUYxuktzGLlN2Zydza37Sl5pgyE4Lq+M44wferumeF7i+mbz28uJer43Z9qXUIZBBbRxPFDJI43IFwEGfT1NegRQJBCkKAYRQAR3967KeKnblS2OOpgY355N3G+GNHi068do7iaQeUUw7cdR2/CuqrH0oYum/3D/MVsVlJtu7N4xUVZBRRRUlBRRRQAUUUUAFFFFABRRRQAUUUUAFFFFABRRRQAUUUUAFFFFABRRRQAUUVna/qQ0bw9qOpHB+y20kwB7lVJA/E8UAfK/wAQtV/tnx9rN4DlPtBiQg8FU+QH8Qufxr2T4Y6Z/ZvgWyLLtkui1y/vuPyn/vkLXz1BDLeXcUEeWlmcIue7E4H619XWVrHY2NvaQjEUESxIPZRgfyr5Di/EctCnRXV3+7/hzrw0dWyeiiivgTsCiiobu3F3Zz2xkeMSxtGXjIDLkYyM96as3qAy11Cyvhm0vLe4HrFKr/yNWa8pufgnb53WOtzREcgSwhv1BH8q423TxhpXiU6Ams3Fpdhtsay3TCOX+7tzxz2z9OvFfQUsnwuKUnhsQnZXacWrIxdWUfiieoeNfh1a+J5Pt9nKtpqgAHmY+SXHTdjkH3H68Y5WH/ha+kL9hjSS5QfKkreXL+O48/8AfVSf2j8V9I/19mbxB0/dRy5/79806L4r+ILOZIdU8M4kdgoUB4SSeMYYGvRoUcdGkqUfZ14ra7Tt6XsZtwvfVHS+B/Bt5pN1c63rs/2jWboYY7t3lrxxn14HTgAYFdvSKSVBYANjkA5waWvlcViamJqupU38tkuy8jojFRVkFFFFc5QUUUUAFFFFABRRRQAUUUUAFFFFABRRRQAUUUUAYHi/U/7P0V40OJrn92vsP4j+XH4ivMK3/Fmpf2hrciq2Ybf90n1HU/n/ACFYVftnC2W/UMujzL3p+8/nsvkvxufMY+v7Ws7bLQbik2mlp2DX0lzjG0UDrTsZouA2inYxRTAbRSmgUgEop1NoAKKXG7pS0wG0U7FGKAG0U6igBtFOopCuhtFOoxTAbS9qt2umXt5/x7W0sg9VTgfia3dO8FX9w2bsrbx46ZBJrOdWEeppGlKXQ5cK7dBWlp+galqBHk25AB5dh8td/YeFtMseTEZWHO+Ygj8qsT63pVr+7a9iyv8ADENxH4CuOpjLbHRDDdzF03wNbxoJb2bzX7oowo/Gujt9PsdPjHl20cQH8QAH61zt742ZSY9PgBA/5aSjOfw7Vzmoavd3hLXdyQp/hyQK4KuMbd2zrhh+y0O6vPE2l2bENOZZB0WIZrnLzxdfzkiBUt1PQD5j/wDWrk/ttuPkV9/faoP9KTfcPgRw+Wvq5H6VyTrTkdEaUUaNze3Fwxa6nd/+uhzWdPe28XG/J/2RmmtYs53TXJP+yOlKsdvb/NGse715JrH3m9WaWSGiS7uUBt4tinu9OXS1f57qdmPcKdoP5Uv25AxCMpPfBOaa8kzj5Fb/AIF8ooskO9yxstbZR5caKccHGTUUl8FG3OP97j+VVWhnfmRwg/6ZHn8zSpHCnAiy3qXLUbgKLiSb/VIz57g8fjR9lnfmSTavcR8/rUsbtt+7QVdu3FJoBot7dMbjuYdA5p3m4GEQfhxTvL+X5ulGYRwxAosK5GN7n7x+lPFvvOWNOM4GAoBFNMkp+7gD3p2C48wqPu5MhGFHbNX4PDLzRZklBbH3SaoQsY5kkdtwRtwGeM11lnPa3DZgnUt1xjFb0IxvqZVW7aHLXGjXVoSPs+FHQoKqMhXqNp77ga9JjdiMOB9aV7S0uBh4wx75XNetTxSirWPPnh1LW55ptpuDXoMvhnTpP+WRj/3WI/nVF/BRfPkXBA9GUGuiGLhLcyeFmjjaK6WbwZqCf6vynPuSKpv4X1ZDj7IW/wBxh/jWqr031M/Yz7GNRWo3h3VV62Ux9gn+FQPo+oR/esZx77DVqpB7MhwmuhSoqZ7aaP8A1kTD2wRUe1uyEfWnzLuK0luhtFLtPel20xDaKXbTdppjWogU5p2M0u2koE0xCpxTZiUgY55IxT+tPa1aa3wG289SM1y4yVqL8zfDL94rmTfDOmY7jkfl/wDWq/A4lgjf1UH9BVO8haGEo8m/2x0p+mNvs1TPMRKH+f8AWvPy2VpOJ2Y+N0mXaKMYor2tTzLjSuTRinYJoxSuguhtGB6Uu00baLoLoTFFOoouhXQ2ilxmjGKdh3QlFOpMZosAmB6UYHpTsYpNuaQCYHpRgelOxRRcFcbgelGB6Uu00bTRcBMD0oxS7T6E+wpfKkJ+WN/yJpXXUY2ipRaXDdIpD9FNSf2fd9reQ59Ril7SK3ZSjJ7IgjA3jir46CoRp91GwZ4io96nHAxXnY1xbTTO3CxaTbCiiiuOx1oKKKKFpqS7NWZKDkZopiHtT6+sw1b21JTPz3H4b6tiJU+nT0CiiitzjCiiigAooooAKKKKACiiigAooooAKKKKACiiigAooooAKKKKACiiigAooooAKKKKACiiigAooooA8p1S2+x6pc2+MBJCFHt1H6Yr6m+GOq/2v8OtHmJy8UP2d+c8xnYM/UAH8a+cfGdt5WsJOBxNGCT6kcfyxXrH7P2p+Zo+r6U3WCdLhcnqHXafy2D86+PxNP2daUOzP0nBVvbYaFTul9/U9kooorA6QooooAKKKKACiiigAooooAKKKKACiiigAooooAKKKKACiiigAooooAKKKKACiiigAooooAKKKKACiiigAooooAKiuH8uLPvUtZ+szi3sQ5z98DigB4uRUqzqa5wajzwDUq30h6UEnQiVSetODg96wFuZj/Fj8akWWU9XOPrQBubh6ikLr/eFZIdj1Y/nUgJxQBo+Yo/iFHmqKoipR0oGWPOB6CkMvtUQ60tAx5lYjimmR8c/pTT0pKAFMjHuR+NMZmI5Y/nSnpTW6UANJOOtMPSnHpTT0qQEqM9akqM9aGCIX6VVlfjFWn6VQm61JZTlOSapS1blOKpStmkBVb71IBk04jJqWNOelIYiJUwTil2cVKi0xCIuKfTtuKQ0DGmkp1IaYDT0prdKcelNbpSAbUbU8009KAGVGetP70w9aAI881G1Sd6jagBtIelLTAcN60wEdgqliwUDvWbcahICRGAo+g3H39AKS8n3vtB+VeB7+9UfMVSYx3/WgDQW01GWDzVkJVhx+8xUbzXlqQsgcZ5+fBX8+tWtPmnewdUkUMjHAPpWbdah58iKwG1chSO+fWkI04LmOcd0bHKn+Y9qk5HFYys8ZzGcE9D7/wCFaYnWWFZVJAI5Hv3pDHyyAcVTkkyaJJGY4FRYJ+9QAxjmkpTgGgA5yKAGnpQBmn7QOaUD0FADNtSKntRtNSBeKAEAxTqUDnmlPSgBtIelLSHpQAlIaWkPSgBKQ9KDSUAFFFFACHpTcn1pzdKbQAo606mUZPrQA+imZPrS5ORzQBcg/g/3TT7fm4bPpUcPVf8AdNOs+ZXzUy2Gty8fvU0nAobtUM0mOKyLexueEmH/AAkCsf4YnP6VhzymWZ3JOWYt+ZrS8OTrb6hPO7YC20n54x/WsjOTnHPStXsZgaBzS4zQF5qGNBtp6rjtQowadUFHqXhn/kXLL/cP8zWtWV4a/wCRcsv9w/zNatdkfhRi9woooqhBRRRQAUUUUAFFFFAHyx8X/wDkqWs/9sP/AERHXD13Hxf/AOSpaz/2w/8AREdcPQUFFFFABRRRQBueC/8AkevD3/YTtv8A0atfYdfHngv/AJHrw9/2E7b/ANGrX2HQJhRRRQIKKKKACiiigDnfFP8Ay6f8D/8AZa54Cug8V/8ALp/wP/2WubpMViWnjpUY6U4HBpBYlTqamFQhuKkDcU0InBwKCdwIqNW5oSRWZ8fwttNMB5RHQK6Zwcj2qzaSgWWxx9x8AVRVv3pKngfeqbylz8oxmgDRF0oztjjH0ANO+2EdNi/gBVAIAOacEWqQrFw37jo//fOKifUZB/G9RBQM4ph60wsPN7IT95zTTdSN2Y/U4pKVaBgJpD/B+uaDJKcY+WnUUAKHl7vUqFz1eoakQ4oAtIrNx5hH0NRyB94UFyAfm5zxTo2/xqMEmdgN/PPynFACoHWP5gCeenpV61kWGHbnJwSBVVoFALEgcchm60WzqRHExTAO3G7tSsyluZE+sm5uZ7c9Rnp0rnJziRh6Vra1p0llf+amNj5IwKx3/wBW8rd+K0ppLVCk9SMSEjAq/p+py2L716dxxzWWocsAPpU8duzOVbpg1bSktRRk0dFF4oByG35PGGAIrRguo71QIQy47kYBrglhkJIIzg1q6ZNOgL+eI0BxzXPOmlqjWM1Lc6eW3uV3SSFCmMDbVyVROYm9FGOay7fVVeaOC4DMhP3tuAa1WeJYd6kFQeADioi21qKSSd0IYY7dkYBDz/CK0C3zDnrWdHcxmOQvF16c5zV+PBiUgYGOlAmx4PzEelBOKZJIkMbSOcKoyTXLzeMHlfGn6XcXIB2lznB+mKpRbJukdSTmon6GsPRvEbanfTWktmbZ4l3EFsk1tOcZ29aVg3PPfG8bJfRzJ1eM7vqK58/vBEEzyBuI6CvQdfto7iEu67ii4rhogI96Djmmo3LpUFUdijcSPHcRHa7rEOw4OajMrTyPtVgOyE1p2NrNKziONWJbG9ugqnPZSWN+A+SoY5Zeh9qi3QuWH5dC/pU0Auit1D56tgFM4znivRLaae1ht4tsTIB8i5JIAFcNo2iTTXKXUjCNWbcseMn867622vcSkgfJGByema55OzsWoqxSj1eTUC0U1sRg5BA7VkeJLdNS0C5s5dsnBaJs/cYVrNbNJNNHHK0A4AX2qtqNhHa2vlKWklY85qFfmuEkrHjdlClwpjdSzAFdvqfWppxBA2y7/wBJKLgfNgCuy8NeEmEWpXEvlho3PbPB5rjtetJYb1hhQg4BHpXbGV3qZctlcqX2pSPcxPHEiIgAVVQDH5fzr0vS777VZwyKc5QEgnmvJCQeMAgeoq011dWlvBPBNKgPyna2ORTaEu57Zb3JHBrTgueleU+F/FTy/wCiahcMZS37uRupHpXfWt0c4LZ/pWMlrYpM6+3n3DFWgc1hW0uQDWrDLxUBJCyxOS2wlT6jtTRAeMq5x1PHNWk55pT06VSVxJsp+TIWYnOzHClQMVT1GVoUjVZNuTgnAOB+NP1SWeKVFjJYOPuhsbff3rOluohzcQSNnuEP+NU6Skiky3Dfw7FUmTv1Xr70+O5j24WRd3YFqpw3OmuMGdY/Zzj+dU9V1ex02IeU8TvjPynH6iqULIW7N3erAfvFB74JNOEqggHyiO58z+lcZH4slmCRwwiBSck53s30JroI9WjkA3x5OOTx+tRKy3Dl3OK+L8iSW2n2zJ5itubIOOmK8rj0u2lOQpUH0Y16H8VblJNWsIlX5VgJ6ep/+tVHQPDtrcaKuo3TnAk27RzlfpWFfEqhG51UYRa945yLwYlyA8d4yj0Kk11Pgzw1b6Hqcl+07zSxROyjbgAAdetbUmnQW9it1a7kjZyuxhj9KhNx9g0m9uXO1Wi8tT6k1x0MZOtOyeh1zoUfZcyPLJpEluriaaQB3csF7802SRXb92fl9PeqGDJOXLffJbP41oxQ7B0/Gu6atuepgpOcEobAtOXrSlcCosuxwhxjk/SsdzttYkkbaucV1Xhaa1uNtpOgM45BIzkVyWQQcdf510PhO0efUROivJKOFRe3ufarijjzDl9k3I9Ht9OtGUEwIM9flq0NIsyP9Sn/AHzTAgtIFlmcyS91XoDUguPtmHBEcgH3V+7+FOcVvY+aU3bcT+wrNv8Alin5Yqaw0e1trtZkjVXQHB9OKEuXT5XXn1qzDexqec5PHFc7iuw3KTViYzSSNKI1A8s/NvOM8ZHPpVe9ugNIubhCwAifG4EevT1HXFD3VnJJukRwcDPJGRjPY1T8QTb9HkhtYy7uyqUQYwMgE/ypRpyutAiveVzgxdXESqolZiAFwq5xVu2uLqeVEEzKXOOgzUI027eXcsEsZ6E+XnIzx/Kr+kwPb3aPJbzFgdzEpznGa61h6d7cqPZl9XVO6tcmPhPzHZzdOGLEn5aePCL4+W8P4pn+tdHay+fKEELrnuwx/nrWgIhgjPIPSr+rUn0PF9vM4eTwxcxqcXIb2KY/rVdtCvAjqpQ5IB4IzXfmEHqM1IsCd0pPDU+iH9amjz5fDt4wALRxxgDdkn39q7vT5oRb29pGW/dIATjip/Ii6FOtNFrErcLTp0VTleJFSs6i1FF/ACCxZTngsMDIrnNfkmN7mziMkhXG4AYrdk06GSQM+8r/AHNxIpY7GOMAJxgbR7D0rV3uRCXLqc9BZ28t/AlwJGW3AflcCVj2J9q6drrEcjmORioyVXv7CohZRhuRz61J5GBgVafUTlfc0tFm85w2wrui3YPUZI61tVi6Qu25b/cP8xW1QQFFFFABRRRQAUUUUAFFFFABRRRQAUUUUAFFFFABRRRQAUUUUAFFFFABRRRQAV558atSFh8OriAEh72eO3GPrvP6IR+Neh14Z+0FqWZ9F0tX+6slxIn1IVT+j0AeefDrT/7R8d6YhXKQyGdvbYCwP/fQH519I14t8FLDzNY1PUD/AMsYFhH/AANs/wDsn617TX5txVX9pjuT+VJffr+p6GHVoXCiiivmzcKKKKACuV8ceDofFemZj2xalbgtbTdP+Ak+h/Q8+uaHi74lWfhy+/s20tWv9QGN6K21YyegJwST7CsGz+MrQ3Ih1nQ5bdT1aJzuA/3WAz+de3gsszKHLisPDzWqu16Xu1+ZlOpT+GTNnwB4ym1Bn8P65ui1m0yn7zgzAdf+BDv6jn1rvsZ615r4r0O18Y6dD4p8K3IbUrbDBoThpNvO0jqHHbP09K6nwTrt14i8MQX15AYbjc0T8YDlTgsB257eoNTmOHpzh9aorl1tKPWMvTs+nYISafKzoaKKK8Y1CiiigAooooAKKKKACiiigAooooAKKKKACiiigArO13UP7M0e4uAcSbdsf+8eB/j+FaNcJ46v/MuoLBD8sQ8x8f3j0/Ifzr2eH8v+v5hTote6tX6L/Pb5nNjK3sqLl16HHUU7B9KK/dj5UbRTsH0oxQAgGTS4xRRQAUhpcH0o25p3AbSjpS0UXAaetFOwfSjB9KLgHam07B9KMUXAb3p1GAO9HbngetFwDGaMYpyoQfr29a0LXQtQuwDFaFF7Mx2/zqXOK3GoSeyM2lVGkIUBznsq5rrrXwZlla9ucn+5GK6CGz03R4clYYgOd0hAY1zVMTFbG1PDtu7ON0/wrqF4yl18qM85fjj2FdRp/hHToGDTRvcsP7/b8KS58V6ZbqTHvmbttUgZ+p7Vh3fjO8lBWDZbqeuw5NcNTF9mdcMOl0O2kubPT4j5k0UCDgIepHtisK+8YwxfJZw+cc/fccD8O9cTLdmZi7MxJOSSRn8KqT3VyWAt4gD3kdh/SuGdZyOqNPlN+91zUL4Hz7j93/zzT5VrDn1O1tzt8wvJ/cjG4j61U+zyTnfd3Ekn/TNflWpFCQqRAmwf3VAGax17miSRC2rzylhDEkPYeZ3/AAp0cKyHfczPNnnBPA/CqDwXUlyzND8vbBX/ABqxGtw3HEeO5yzfh2qdC3expLLHGuI0Ix/c6VWl1iJTtEgcjsoyRUTQDjeryn/bYGqN2JySsMIU+xA/rTuSk7lw6jLcNhSAPUkk09cZ/fyu6+hIx+QrMtofLcG4DqxOOCMH9a1Uwg+SJifU5ouU0SI4HEcQHpgYpXnA/wBa+32XqKq3EszrjyGYjtzVOJZ5XIa0aMevNJiSL73caf6smQ+j1YWVPL3yVQNumADCSe53NTpJXEeBAT9BQhl/7QgGQQPqahe7/wBtD7Dn9aykeWeVla0lUDox3VOsEajLxSZ/EUMC7DIJsk9BUu5BxWWJ1t1YLA31wTVdr8yNzDOM8cFh/Q0r2E0bTXKIP/r4qM3qucBtv4YqgsduUBd5V9hz/QUCW1t+RC75/vHFNMLF77QM4zvb0z/SpFecnKR+WR/wGsz+142kEaRPHn0H9TTnwzkvLJ/30D/9aldphY6Cy129tDta4RwP4D82Pxrat/GIGBPbjH+w2P58VwQmggkJMkp9sCl/tK2MwRTtLf3lz/WrjUkhOEWenQeL9Jb/AFnmR/8AAN38q1bbXtKmxi+iQk8Bztrx5pR/z8Ff+2f+BNRLcW8MhZ5mbPola/WJEOlFnvMVzDL/AKmZJD/sMGqyjMeD0rwNNTiLgQPhu2R/9er6anqkSgpqUkI7DeQPyoVdLoT7J9z3EDJpdteKxeNdZtzg65KVHby93/oQrTt/iNqmNqzxzsOpeDH/AKDWntok8kj1cxqwwy7h/u5qI2NrIOYIiP8AbQZ/WvN1+JWqIf3sNgR2zlTUy/FRkOJrG3b3SR//AIk01Wj3D2b7HetomlyDL2dsQe+yoH8L6LJz9ii/AEVykXxStJOmnMx7lZD/AIVbj+JmmEBp7KdcerL/AFqlWXcPZvsbreD9DYc2wB/2HaoG8C6M3/LOT/vus1fij4f3YcXSewC/0NWI/iToUgypuiPURD/4qqWIa2kS6V90St8P9Kc8S3IPb51/wqNvh3YE4F1cg+uFNTjx7ouMsLhfcxgY/Wj/AIT/AMP97l/+BLk1SxUv5iXRXYpN8ObPPF5cH6oK53XNITRbz7EkjygIr7yuOtdcvxA8Otwt0xP/AFzNcv4l1S01fUvtNk5eERqm5lIORn1qKuIlKNrlQpqLukcbqQwPu54PPpW/4I8JtrmkXFwLvytlw0eNm7oB7isHUgCuDyDnj1Ndf8O/Eum6RoNxBfXLJK1y0m3y2IAIHoD6VnRqOnK6LqRUkaZ+HL5/4/kP1jx/7NQfhzLt4vY8f7hreXxxoLf8vjfhBIf/AGWl/wCE30A8f2gw9vKcf+y11fW5dzD6vF9Dnf8AhXdyOl7Hj/caj/hXNz/z+x/98NXQ/wDCc+Hozj+0wc/9MXP9KYfHPh0Ng6gcn/pjLz+lP65PuL6vHsYP/Cubn/n9j/74anH4czY/4/Y/++GrfHjPQlGTqDge8T//ABNRP488OocHVPw8tv8A4mn9bqdx/V49jDHw5mB5vY8eyGnf8K7bve8f7n/2VareP/DhP/IRH4RP/wDE0v8AwnXh9uBfufpG5/pS+tz7h9Xj2MofDwA832P+Af8A2VOHw/hH39Rb/gKD+rVp/wDCa6Dj/j5mP0gf/ChfGehvwk8xx1/cOP5ip+tS/mH9XguhnDwBaZ5v5D/wBf8AE1J/wgNgOt1IfwUVdbxlooB/fTfQRH/CqzeNdI9JvxQCj61P+YPYx/lI/wDhBtPVsedIffcop3/CFaanWSTP+/UTeOdFHBM2fZR/jUbeONIxwtwR6+UP8al4mX8w1Rj2LX/CIaSvJJP1dqd/wi+kr/yz/wDQqzv+E40vPCTf98j/ABqBvHumqeEY/lU/WX1kUqMf5TaTw/pKf8soz/wBqG0nTUPyW0ePZK55vHdswwLVvrv/APrVGfHCt8qWshPbrioeIv1KVK2yOoFrYqvy2xz7KoppS3AwLZ/xIH8q5T/hLbwKx+zIo/2v/wBYqrL4uuepYD2Vcj9Can266sfs32OwZohwLZfxYn+VRF1HSGMfgT/OuHl8V3snAkf6eWf/AIn+tQHXbxwd8lz/AMBX/wCuKXtl3H7JnZ3kjG2kAVR8p+6MVzIzzms+O9nlkXMF2wJwXec4H4ZNaA79PwFXCSmTJW0QtFFNI5qxXHUUDpR3oEAODmpaZ2pVORXrZVWtN031PneIMNzU41100fo/+D+Y6iiivdPkwooooAKKKKACiiigAooooAKKKKACiiigAooooAKKKKACiiigAooooAKKKKACiiigAooooAKKKKAOY8bW3madBcAZMUm0+wYf4gVe+CGpCy+IK2zE7b62khA7bhhx+iH86n8QW/2nQbxO4j3j/gPP9K4nwnqX9keLtIvy+xILuNpG/wBjcA3/AI6TXzebQ5a/N3R9tw/V58K4fyv89f8AM+xqKKK8w9wKKKKACiiigAooooAKKKKACiiigAooooAKKKKACiiigAooooAKKKKACiiigAooooAKKKKACiiigAooooAKKKKACsjxJ/yCx/10X+ta9ZPiL/kGf9tB/WgDnIuRzVpOagiX5RVmNcGkSTKB6VOlRJU6CmBItTDpUYqQdKAJO1PHSkWnigYDrS0UUDCkNLRQAw9Ka3SpD0ppHFSBHSMBjmnnpUU0iQwvLJ9xFLH8KGCILm5t7VV+0TRwgnjdJgmhXSVBIjq6noynIrihcG+lkurj5ppWOB1CL2A9BT49Rk0q5SSM5hBxJH22nvj1qSzrZfu1Qm6VddxJGrKQUYZU+oqlMMigChKcdaz5Gy1Xbg8EVQxuNADkQ5zVlU46URR8c1Ps4pARhealVcCnqntTiMCmAykYcU401ulAxhpp6U49KaelACUzvTjTT0oAYetNbpTjTW6UAMqM9akqJqAGd6Y3WpKiagBh61HKdsbHvipDUF1n7M+Ov/16AMh2AVjgE9Bms6eQxIzMAT1yOMVcmYqrgLzkmsy+UvGyY69hQIqR6neB8qwAfqlWUu33mF41UjjBFY032jzVMUyADoDHnkfjVqKR2YyTtuk/vUgNWGeR4trNnqOtaVnKpgYMehDD8f8A9VYEc+F+UY+lXrRiwfOeoxSA1GmAPApnzue+KIoC/LcCrKrtGBQMjWDuacVCjipMZpNlAEWM9qNtTKuD0pcD0FADAvHNOp1FADaKU009KAA9KYelLSHpQAlIelBpKAEPSkpT0pKACkPSg9KbQAUUUhoAWim0UAOpDSUUmBeh6r/u0WJOSfb+tIhwM/7FLauFVjjsKljRZkkwcVWc5PNBbcaQ9vrUlM1NJiSUXzMBhLdjj8qzwCQRnoa19Fj/AOJfq8hHC2yj8SwrMVDjPqaGShVSl24p2MCipKG0UpprEKMk4oA9U8Nf8i5Zf7h/ma1ayfDBz4bsiP7h/ma1q7I7Ixe4UUUUxBRRRQAUUUUAFFFFAHyx8X/+Spaz/wBsP/REdcPXcfF//kqWs/8AbD/0RHXD0FBRRRQAUUUUAbngv/kevD3/AGE7b/0atfYdfHngv/kevD3/AGE7b/0atfYdAmFFFFAgooooAKKKKAOb8WHH2P8A4H/7LXNhq6DxgwX7Fn/b/wDZa5hZAelJgTlulPDcVEDkU4UgJVbmplfiqwOKcrc07isWQ1SRn5qgDcUqtzTETqioOKnRt34VXByKlQ4WgCdadUIanBqdwJKa1JnNB6UXAQnFAao260mcUXAm3UbqhDUpl2496dxku6lDc1GGyKXOKLgWUapcMxUocMP5VVVuKn8zbCT7UBYnAMvEk8W3rjcoNLIYMOrcBV3Fhis5x+4J9AT/ACptxIPsDtuwjRYH1FGt7A9I3H/bI76yJn4GSIs9T6GuYuwon8tfug81Ql1OQxPGTk7yV9qgN88hBfoOtaxp2Zmqi6myhSKM47CqsV0zXPmDp0qoJVmXAkyD2p7lRgIOe9OzNE1JaGoXjClj1HWsWWeR3YJnGeMU6WchwpprXjKhRPxoSJlLohsM0yScswPvXX6NqAv7ARAAXCv8+e/HBri1umDjNadhKbG9hvIjhC2H+lTUjdaCi2tzu/IY2+ZMcY6VoxEFF29MYqipEkQbeSjc4CDn86bcXttY2zOzMgHTJrnehoXL0brGdcZ3RsMdzxWL4VXyNBhRl2yb2LKevWuQ1TxBJNI7hyATxjNZI1a4MgIkccVpFSsJpHe6au3xprA6fu0OK3Xrg/D2uxf2tNcXkjCSSPYXK5BxXYQXsF7CZLaZZFHGR2pNO47FHU3UwyBvSuBmfbcuorf1HVTFcskkQkXJ5qml/pszgS2kmc9qpKS1saUqsYy3E1KX+zrSOCJH3SIrkmsCOS4Uhw5yzZKgZzXW3MiXDGIJ8qr8pP8Ad9KrMYbLyiy4DcDjqawnNLQ1UHN8zOg0CaK+gWXIDRryuelalqzJeMD0kjyPwrmbBI9P1MvIWWGZMBQRxmtu0ge2vSVvBLAIyUV/vjjv2rlkm9Rtcr5S/M7+c5fG0AdaxbyZZWdsArg9Klh+26mHlNrvRuEeNuCB7ZqtPpeoCNvLs5CfTcMfzpRE9SroOq240O+Xed5lOWY4HHauY1HTxqMcs0HzS45C8g10GlaRd6R4T1K3v41V55y5XIztPoags7cxSEmSRvlwdxGPpW0nZ3LpRumjy2S3miSVzG/locM4GApqF9z6eMA7Ac+xNdH4uuCkbW0cbKpb5z2NL4H0mLWLyS3uYfNgjXcVLY5rV1FGHMzJ0/e5TkVdiwCDLE8Cuz0DxVenUrWwuGjkjI27tuDXRy+DtDRt8djsJ7rK/I/OqVr4b03Tr4XMMLGRTkbpSQK43jqTWxpHDTZ31lcAoMk57itu3mBxivP1v5I1+VF46nJrT0rUbmW7jRgqoxwMA0liYN2RcsPJbndh91SFgi7icAcmspDKvAbNSNPJ5TA9xWyqpMwdMZdq1w6zAxlVHGDk1WMUH8bspqOIIEXLEH2qcNt/iYiupNPYmzIxBbkjbdR59GOM1y/i2O0iUMZog2egYZrr2IeJgQenfFeT+JrXy9WmYI2Xw3HvSlNRWpVOLch9pNG9ym0nAPUjrXV2jMwUhCfcVyNiSsa7kfOPSunttSuWi2wpHtjUD5hiuOpWXQ6XA5T4gx3F54lU29rcSRJAigrGT61HY6vPaaTHZtp9wHi+ZW8o8n3rr/tl1KdzW1u/4mka4cD5rIH/AHWrlrVI1UlJbFwVtzHt9UFxapaiOSNA24mROhPXFR+Im+0+ErsRdLU7gufvk8Ctj7bGDg2Mv4Ef40kmpW7QPE8Eyq5ycKP8axoxjTnzI3nJOnyJHhyxTRlSYpeO+zrXQ6PbvqtzFawIwkcgH5c7R6mvRWbTCcEzrj/Z/wDrU+0vNLs7kSxXBDr0yvT9K7ZV4yeo8NXqYZPl1ucjN4C1prmSOGazKKeHLkZHr0qI/DnWcFpLuzCgZIUkk/pXoqa7aOcmeNvcDFTDULdxkTL+DCt/aUVoZzxuJk73PNYfBl5gGdGXcQGCqRgexxXf6fa6fpSvbWCmErgOVGSxx3NSXchu4TEtzIgPePANT2rQQQxK/wA7IPvvyTQ6lPoznq1a1X4yOV7aCNri4/hGSx4rz7WviLLHcPHp6oiDgNtyxrQ+JGpTvb29rbYWI5aTaMZNeZNbGQk/MpHrWy5Wro5WmjtLL4jaksiLORLD/HmMA/hXW2viPTr67t47cEzMhmYZyAoH868c3NAuOmO9dD4JuJ11tI1QETfISR2qZwja9iotnqyhWBGMH7p/75Vf5k1dYLuVv78i/wDoZJ/Raz4/OBVnUHDbyQTzyW/wqcmUbV2YKg8e+0L/ADLUSlHmjY15Xy6iwjOdpwCo/RCT/wChCklVv3w3/MXdR/44n8walhYK7HYdpY5xjoW4/RajUsFiZkbcMO2fUbnP6kU4yTlJjkmrI17MHydzNnc7MPpk/wCBq3xjisj7TNGESNPkVFUfl/jT/tsoGShGOacZq1jCafM2alPHSvN9Y8dXZWQaWFihjyDM67ix9q5W3+IGuxSF0vzIucsJIxj+VXuZtHudA61554S8fTatdPbXqxh2A2lBjJrtxqEfHr3qW7EtMvUq9aqreRnvini6jJ+9VXSFZlkDNLtquLhCeGzTxOuaLodmaGnDFw3+4f5itSsnS5A9ywH9w/zFa1MAooooAKKKKACiiigAooooAKKKKACiiigAooooAKKKKACiiigAooooAKKKKACvmD4z6ib/AOJF5FwVs4o7dSP93ef1c19P18a+J78ar4q1a/V96XF3LIjZz8pY7f0xQNHsXwdsTbeD5bplw11cswPqqgKP1DV6HXP+B7Iaf4J0eAAqTbLIQeoL/Of1Y10FfkGZ1vbYyrU7yf3bI9OmrRSCiiiuEsKZLJ5ULyEZ2KWx64p9BGRg9KEB5l8IrSG+tdU1+4Cy6jPdsjSMMlRgMcemSx/IV3+qaPp+t2bWuo2kdxEezjlfcHqD7ivJYLu7+FPi+5gngkm0O9bchUfw54I7blzgjv8AlXqWmeJ9E1e3E9lqdtIpGSpcKy/VTyK9/OKVf6x9cpXcJWcWumm3k0Y0muXle55lYWdz8NviPa2UczyaRqjCNdx6gnAz/tKxHPofevYUjSJdsaKi5LYUYGSck/iSTXl3iu/tvFnxB8O6Tpcq3AspjNcTRncqjKsRn2CfmQK9TrPOJyqQo1aqtUlH3vOzaTfm0Okkm0tgooorxDUKKKKACiiigAooooAKKKKACiiigAooooAKKKKAGyOsUbSOwVFBZiewFeRX929/fz3T5zK5bB7DsPwGBXoPi6++x6DIgOHnIiH0PJ/QEfjXmw5GQQfxr9P4DwKhRqYuS1k+Vei3+9/keHmtW8lT7ahmmkc07aKAPSv0A8gM0Yo2inUAN2ijbilwRS0rhYbRSnpQKYCbc0YxTsUd6AsNop3fFLtbIGDk9Bile241FsZQR2NbFjoN3eYcqYY8fecda3bbwlaR/vZ5jIByTkKlZTrwhuWqUmcdDbyTyBIo3dieiDJroLHwnPNtkuZDAx6Koyx+vpWrPrOj6UnlwgSSDjbEB+pNY9z45u/mW3toEQfdLsW/TgVxVMauh108MdPYaHY6apKRKWI+Z5ME/rUV94i0nTlKtcpIw42RHP544Feaaj4rvb6TbPcyTYPEcfAH5VQElzcjBRIlPJLNk/lXFLEuR1Kkkd3c+M7mRWFvGsSdieSK5a/1zzJi0shllI7HJP4VlOgZSJbl2/2eQKSO9gtRtjijH+6ucmsHNmqirF1Z7q4/1cPk56u7dvpTXs0dw893JIB0U/KKrG5uJ+duwHpv/wDrUwiTdiSUdeAoOKi40rG0RhQAO3aojuz1qJrhug5xUDzS+g/OpsMs/N60bqptNMpwQM/7wpfOm/55j/voVFmMt76TfiqDXTq20oM/WgXUjDhB/wB9Clysq6NASZIqGbiQH6mq3nzKeYwPqwpslxKy4CLzx94dKGmh3Q7/AF1yg7L8wq+WOSFPFZMDzwOS0YbPT5h0qc3cuf8AVj8DmhJg2i95hHU80b27Gs83MpP+r/Wj7Y4OCoz6Zp2ZN0XvMNLuqn58x/5ZUn2mTugH1OKOW4XRfVuKdvI5U4NUPtEuceUc0faZAeY8Uctgui+JZM8ucU4SNn75/PNUDcSj/li/4KaUXLjrGR+FFgui8Xb+8f0pA7eufriqX2p/+eTf98ml+0v/AM8m/I0uULl7djuM/QUhPPIGfpmqQvG/55n8jS/bD/d/DvTswuWyVIxtT8VpNseRlE3djtqoLwN2p32wDquPwoC5bxF/zyWgQQN1t4f++aqi7B/hqQXqnsKaswv5E/2O0/59YOfRBTzBb4w1tEfTgVX+2r7H6HNL9r/2afIwu+xILS0ySbaIfhmgafZDcwto0PsTzUYvB6Uv2wf3f0o5UHMx39n2RIJgU/XNDaZp7dbdfwzTftg/u/pT1uQR6fhRygpDU06xiyEjZfoxApr6ZZN95HP/AAImpPtSjt+lH2tPahRHzEJ0bTmXKxurD0cg1Yis4YU2hpP++zQLpcdBTftSf3x+dPl7CbBrOJusklQyaXbN1eYj2apvtS/3h+dJ9qX0FLlYX8ioujW8fKzzYyPlPPete1j8q1wGyuap/aVPHAq5btutfbNVCLWrE2Zmp/dz6VmWNm80LkXPlHceibv/ANVaWp/6tvpVTTZAsUgz/GaclpoJXW4o0eZzltRlb8AP5VV/sySGeQC4bI7uSR/OtdZ1HOarXs6BGmH3lHzD1HasbPuUmmVoIr3zCkc8RZepKED+dXdlxsw7oXHcMcVXs3CJuLAu4yasGUD+IU7SK+RCy3AO0NGo+mai26mJDh4CvfNTNICcZ5o80eoosugrrsQMt9/D5QPqGNQSrrJB2TKPoQKveaPUUeaP7wp69Quuxn28GqtMBMzbT3WXJz9K2I7C4JwbpgPRjTIH3TLgg8+taGTz9a7sLhY11ds48RifZOyWpENO4+a4Un3NH9nR55uEH/ASf1qXJPWiu1ZXTXU53j6nYYunwD7102fbP9DSnT7Ldl5pG/OnU0g5qlltIn69UD7Fp3o//fIpfs9iP4X/ADFJg0batZfRXQl42q+ofZ7FTxAfzqQG2TgW361Hg0YNUsDQXQn63V7kpkgxxbpn3zSebH/DBFn2FR45waNvpVLB0VsiXiaj3ZKJsdI0U+uKPtkg6KPwWosGjBq1hqS+yT7ep3JhdSucFVx79ak49arLw1TgEiuPFwjBrlVjqw05O9x9FIOlLXKdVgooopCHUinBpuRS1pSqOnNTXQxxFFVqUqb6olooHIor65NNXR+cyi4txe6CiiimSFFFFABRRRQAUUUUAFFFFABRRRQAUUUUAFFFFABRRRQAUUUUAFFFFABRRRQAUUUUAFFFFADXQSIyMMqwII9q8jmiaCeSJ/vIxU/UHFevV5l4igFvr94gBwz7/wDvoZ/rXj5xC8Iz7O39fcfS8N1bVZ0+6v8Ad/w59b+G9ROr+GNL1Fsbrm0ilbHZioJH55rUrgfg1qAvvhtYx79z2sksDc9PmLAf98std9XgH1oUUUUAFFFFABRRRQAUUUUAFFFFABRRRQAUUUUAFFFFABRRRQAUUUUAFFFFABRRRQAUUUUAFFFFABRRRQAUUUUAFZev/wDIN/4GP61qVl6//wAg3/gY/rQBz8VWEqCGrSCkSSJViOoUFTpTAmA4qQDNMUZqZRigByDFPpB0pwGaBgKWlVcGnYHpQMZSGpMD0pGHFAEdIelPoxmpAiI4rL8QOY9EumUgfIc59OtapGDWT4gQy6JdIp+YocD1oYI4+K3nt7uNJISkLpiN+30+tUp5o01I202B5iEBj2OPWui1iKaTTDOh2qqoYwOuc8/zrjbu2mnRzcIodTuTjp9Kks7fQbxJ9HiV5Y/Mj+TaW7CrcwIHtXkS3jWr/Jn72eOxr0fTdTE/h6zuZGBdo8MO+RxQA28kAYiobWMuc1XErXlxkdM9K2orcRKAAKABYwOMU4L7VKE4oK47UAMpD0p56U2gYw9KaRxT26Uw9KAGsOKYelPbpTD0oAaelMfpUlRsM0AMqNqfuxxx+NMLD1WgBtRnrTjIijG4Zqu91CCRk0CJD0qFqb9ti7fd7nGfyql/bEJ24tpuVBBYqucjPrS5Rt2RdqNl3qyE43DGfSqLaq5ZRHaBiTgAygf0NWoJHmjfzYxG6kjaDn9aLCWquZM4JOCu3PB9j7/pWfInzEOcH+8O4rfvbUyfOoBY/eU/xf8A16yim7Krg4OCMEke2KQGDe2i+Uzwk7h2xiskyPhcEjHUZrp9SZILRpCWHluCVB5xg9q5UX9tdzssKOrMCcsKYGhAzMBiuj0+IJEM8seTWHYRkgOfQYFdJap8gpAWQKcKFWnbcUDEAzTsYpR1oPSgBKQ0tIelACUhpaQ9KAEpG6UtI3SgBtIelBpKAEPSkpT0ppoAD0pp6UtI3SgBtFFIaAA0lFFABRSGkpMB1FNoJ4qQLYJw3P8AAKYhIUY9BS/89P8AdFNj5A+lAE6DNP20kanNThQB83SpY0bWmER+GtZbuxiQH8aygMcelaNswj8LXnP+sukQA9eATWcDkj3Gf1olsUB6UlKxAGWOBUJd5mEcSMxbgBByam1wFeRVGc5PpRZWF7q84is42fJ5Yj5Vrp9G8DzXOyfU3MceP9SnDH6mu5s7K20+AQ2sKRRjso/n6mtYUyJSIdEspNO0a1tJiDJEuGK9OpNaFFFdGxmFFFFABRRRQAUUUUAFFFFAHyx8X/8AkqWs/wDbD/0RHXD13Hxf/wCSpaz/ANsP/REdcPQUFFFFABRRRQBueC/+R68Pf9hO2/8ARq19h18eeC/+R68Pf9hO2/8ARq19h0CYUUUUCCiiigAooooA5bxl/wAuX/A//Za5auo8Z/8ALl/20/8AZa5XOKlvUCdadnFRBuKRnbjb+NAE4anA5qEHIp6HBoAsA4FOVuajByKevencViYNUgaoAcU5W+YUXCxaDcUoaoc5NOFMLE26kzkUxaU9KAsNPWimnrSE4FAhl1cJa27TSdF7etc9N4knZiE4HYelSeKJtscEXqc1zQbv61004JxuYzm0zeh1+5RsFgw9DW5p+tRXkghl2pKemOhrhd+DUqTMrKyfeByKp0k0SqjvqekgkdakLDy2z6Vmabefa7GOXv0P1q2ZBjB6GubbQ6U7lqBl8scBvYjNY/iSZoo44kUKkzbsAY6VMbiSNwqEhScZBrI8SXReKFMDdFn5s8mqi7smTsmc9cnExPY1DupJJS7bm60zdXZY5LEokK9KkF0yqarFuKjLdallxlbQtxSl5ST6Uhao7bDhgasRwCZ8CpbSLRXL4PtVyzuXSFowcKafJYxqACcGlaIQFGUAHsazc09DSMGdr4fvDdaREc5KZQ/hUPiWRl0zOFJ/2hUGizBI3VEiBkwdiDHI681Y1MrcWTxuskTfeXkHJ9K538RqkzziaUu5LHn0BqPeR0rTu9NcKZNu1+6moJLSGG0bzOZMAhv6VtzoUoMqx3KxbiQDlSvI9auaHrEmlX6srExdGUn7wrHcMckDOKaGKYbPJ4oeupKb2Oz1RkmuIpo/uSNkVfWBM5Cgt9M1iaTHJqlnBHAytJG/zB2AwPxrrruO10233xXBe7C7hjoDScrRSJUFzu6In09hZrJIxjGcFDxlScc1nyW0WmRtGzPId5K5Oabe6/8A2lcQptwSjIQD3Pb86dd2zh2ae6jhVVVgM5bOOeK5nTUjsp1GtCvfXETTRRyqC6ruIHYUq6jKLoMHyyrgKTgBfeskiNEaZZHHmHrn5qbE0cbERyFnJywJGfenGkohVlJ7onls5LOQzw3EiwOchVc/KT1rT0RL3UdRito9Su1Q/M2JOgFVdKvla6SIlXVj0NegWptdPhDiOMSP95lUAgUe115baHP7JfFcvS6VFLp72pZpAy43SHcfrXJaho17ZIkUKq4PHmZxgV3Mbl4gwG3Ip6qMZxn3odNM0jUaOBtNDScFWgEiH/WNIOW9vpUa6AvhyO9e0jHkTQtjkAxnH8q7idVL7FTkDdjPWs/VIVeyniGSShyQKHDSyD2rvqchpzmTS4STk7MZqtOMs1VNM1zTYLUW0t5GJEJBLE881LJqdjKxEV3Exxnhs14FSjV53oz04TjZakDfIpNaS34srGxnIB8rnmsC41jToR/x8rk+nrVjVZkfw/FtbKnIGDxXRh6U435kTVcZ2sztrDxJBeBVRUZ2H3Yzmr76nEyFcMT0PTivKdKtCunT3iPIs0UiJEUbHJrNu7a9s9Sukvbh5JjITktnaOwzXZKLVPmuYKF6nKexC4iHUMPwpTcwd2I+q144lzcJ92dx/usRUw1K+Tpezj6Oaw9rJG/skj1prmHaQr8/Q1jTwrJIWKbveuCGuamnS+m/Fs1bs9e1a4uUgSYMW4JK5wO5qZTlPQXIo6nRak8NpZtI8whA6EiuXtvGsNsxFwjFASNyLyR61l+JddN1c+VE7Sqvy7l4U461yMsxkkJYgAfwg5rqhRTiYupZnp+meLNPuZlGCiSMQCT/ADrpYp4po98Z3KT1HSvBPPIZAMhfQHFaVh4gvrCQNbzOAD038VM8LfVDjVV9T2wKOopjAd6wvDXiaLW4PKdkjukHK56+9dAecHnnqDXA4crszdO+xXkMMKFpO/AAGaoW7WkzXE+V27wikjk8VquAV5HFYx1DTIXYXF1AjkltgcZxmqST2QMtfZbeVcqiEfTFRmwtz/yzUmq0uo2h0ya5tZ1aJVILr0B9M15ZPf3IvmlS4ZQG4+YkkVvDCyavcydZJ2PWDpkA52AfQ1GdNUnh2H0PSvNIvEWpWVzuS8lbJztZjt/GvRfDutx69BEqKovCMeVzlvcUVKFSK0BVYyKGtW3kRxlyzqSRknNcxfWsbReZEnOa9Yu9Dc6e0s7pHLg+WgG4g/XoK5iw0GIRS313xJC7fLnKk100+aMFciUYyu7nJado8bXKSTxg55wRmty81Sy0RUkhSOMrxwv+Fc94g10w3DQWxGT/ABnsPQVyV5eSXMxLyGQjjPat1DmWpg5W2O+j+Iha6ChFMfQkgg5/OtAePrdT+8AyTwVzXk5cjpViKU9+9S8NFlRqu1mesL47sSv3mGeO9Wk8bac3PmsD9M15MhxT1bJrH2CT0ZopXPYY/Ftm4+WY/itcv4k8a3F5HJZWrLHE3ys4GCfauIBYMpU85qZoLmSP7SsJaEHBcDPNXGnyvUmb00LF7deTZLagAZ5PqKyy/lxhO55NS3MdxJcBvKcg9Dg0trbtJcFn3BV+8DXSrdDn16mp4dlW1v7SckhfNVsgZ717Nb6pZ3cImjdmVuh214fNv25BKqFO0CrUWsXtjYxqkjAhsc/Ssqib2NIJNHtgurcn7xH1WnefbnjePxGK8UHi3UlxiTP4n/GtTRtX1fVZSftMqKrheDn+dYNzS1RooI9YRoScq6ZqQKhOQ4/A1ySrfIuRcMcEj5gKcJr4fxRH6g/41Ptx+yPQvD4Iv5MtkeUe+e4rpK4DwPPcya1MsyoFFuxyoPXctd/XVRlzRuc9RWlYKKKK1MwooooAKKKKACiiigAooooAKKKKACiiigAooooAKKKKACiiigAooooAztfv/wCy/Dmp6gM5trWWYY9VUn+lfG1tbvdXUNvEAZJXCKD6k4FfUvxZvDZfDTV2U4aVUhH/AAJ1B/TNfOvgaz+3eONHh54uVlOP9j5//ZayxFX2VKVTsm/uRUVd2PpeKJYIUiQYRFCqPQDin0UV+Lt31PVCiikJABJOAKAFBB6GuE8d+KPEHhjULO5sNP8AtGliMm4Zkyu4noWHKkAdTxz3qj8Jpp9QbxBqssshS5vMqhY7VJyzEDpn5h+Vdje+JdMsvEFroVy7i7u490Y2blIJIwcdM4PtxXrrD/UsbKlKHteVar5Xf3dzPm5oXvY5zTvGfhTxzZf2dqMccUsnW1u8DLf7D+vpjB9qzb74LaVNOXstSuraMn/Vuokx9DwfzzWp4j+Fuh63vns1/s67PO6Ff3bH3Tp+WK5AXvjr4ckJdIdR0lOAxJkQD2b7yfjx7GvUwrUr/wBlV3CT+xL9G9H+ZnL/AKeK/mejeFfBel+EoX+xh5biUYkuJSCxHoMcAe3866KqumXjajpVpetCYTcQpL5bHJTcAcZ/GrVfNYmrVq1ZSrO8upvFJLQKKKKxGFFFFABRRRQAUUUUAFFFFABRRRQAUUUUAFFFIzBVLMcADJNAHlnxG8QSx6/FYwlGjt4gXBHO9uf5bfzrlE1wn78IH+7VTWL9tU1m8vmJPnys657LngfgMCqVf0Pk+XxwWApYe2sUr+r1f43PkcRU9rVlPudAmtwNw/mKPoDU8epWb9J1/Hg1zFH1A/AV6Hskc92dcs0bnCuCak6dj+VccGYdGP509LiePhJnUfUmp9ix3OwxjrQRxxVDSJpLi1Z5G3YcgE9avkYGSawasyk7jcetKoFP2njjg1etNHvbw/u4SEPV24AqXNR3KUW9jPPHr+VSQwSTyBYkLsey811Vv4bs4VD3MjOy9cttFR3GuadpaFLKFXkPHycD8T1rmni4RN4YeUinaeGJ5SrXTeUvZcZP6VtJaabo0XmSGOH1eU5Y/QVyWo+L9TiQ7HjhLdQi5P5k1ylxqbTymWbe8hOdzNmuCeMcjrjhuU9B1Hxxb2rhdPU3D/33+Rf/AK9cnqviu9vP+Pq5wp4EScD8qxxexAbmDFjzxxUN3fQtCI4IArE43N1HvnmuOVSUmdKgkiwLuacbokUDOA7cfpTXjLEm4mZj3CnAqqlyEULlm+o704XKBtxTNQ02VoKt7FbZVDyeAABSG4nm6uFB9OtZ89200mVj2YOOuP6U2SW5C7o/s47dCTRZhdGjsXPzzFz6Ken1p8U3lHAVME/jWGbi9yASMn+6Kmt3k3Eygj0xRZhc2Szkk7ifr2qNrjy8ZbcD29KpA7hkysD6Af1qIu/mkHzGXsd3/wBaizHc1PtW7hD+tRtPIMl2wPrVAFVOdpz9ajuJHJARdwPYUWYXRoidFGTkt70NeBQcv+FZRLA8Wof6mtK30q/lGVhjQYB5XPbNUoNu1iXJJalVvtBk3RMSrdF71bNy8YUPJBCcfxPg/pVtNEvpMb3jXHtirH9h3bAA3SAewNX7Gf8AKyeddzGa6jHHmSyn1ROPzqe0+eRgIQAykZ53VqDQJmwDetSDTk011LSlzIOp7Y//AF1M6Moq7Q41It2TMt45IAI43Yr33Hk1A4uP4VOPQsMVuw2EV8W3SEFf7pqX/hHbMn5mmP1bFVSw9ScU0ialaEHZs5vM6jloV9txNV98xlLbvlB5PP6V1o8O6eP4Xz67smpE0O0QjmVgOxYY/lWywVV9DL61S7nNhFkRWBmyRnJXH86ZiEfeu2T/AHdv9Aa6s6PYk/NDu9ic09NNs06W0Y/WqWAqieLpHGtPaKMqZ5G/3zUkN8Fxssw5/wBosTXZLaQJ92CL8VH+FSLEiniNB+A/wq1l1V7tCeMp9Eck1zcSgBbYgf3QppV+3k/LZyH/AICRXXEDGAB+VGMjB6Vay19WQ8bHscsI9cYYWF0Hbt/OlTTddkOWd1HvIBXUbQe5GKXH+0TVLLfMX13sjnRo2qMfml5/vGY8flUn9i6gMA6gB64J/wAK3ce5oxVLLY9WQ8a77GINDuM5OpyfkT/WpotIaI5N7IT67c/zrVxRgVqsvpE/XZ9iounqP+Xu4/Mf4U5bOMD78n/fdWcUYqlgaK6E/W6vciWFUGMlvqxNSBYwPu8/SlxRirWDor7JP1mr3GEJ/d/QUmxP7gp5U0gGKtYel/KT7ep3G+Wh/hAoEaj+Gn0U/YUv5RKtU7jDGufu0nlRnrGpPvUlFL2FL+UftqncZ5cX/POk8mL/AJ5JUlLil9Xpdg9vU7kXlRf88ko8mL/nnT8UtJ4el2D6xU7kTQQlSDET+NWYk2QYUYX0qM8DNWE4hxXLiqUIQukdGHqSnLVmLqfEbevaodIghmt5GkTd+8I64xU2q8R/n/KmaEP9DkOf+Wp/kK48JSjUq2lsdOIm4wuty4bG1b/ll/48azb22t4JQRBuLFV27jyK2gPcVSu9pkkzglWXGBXViqNKMU0uphh6s5N3YDTbcE7QVHpnpQ2nQkd6uk7ueBnnBpMVvHA0Wr2MZYqqm9TN/sk78+fx9Kd/ZUX/AD8S/kK0PxH50u0f5NCwNJdBfWqncz/7Ji/5+JfyFH9kxjpPIT7gVoYoGM9RS+pUOw/rNXuU005UZW8w8HPSrXJye+aeRnoQaaRjrj861pUqdL4WROc57obg0uDS5HcgfjRvQdXX86254rqZ8sn0EwaTBpS6Z++PzpDLGOC4/I0nVgt2P2U+wYNGDSedF/f/AEP+FHmL7/lU+3p/zDVKf8ouKO9N80f3WpfMXsrUniKS3kP2FTsKQc5oxTWkIH+rb8aaJWHSMfnipeLpLqNYaq+hJiiozM+PuL+LZ/pTPMmz92P8zS+uUu5SwtQnHLVYHA5qkk0u7BCAe1WhyK48TWhUa5TpoUnC/MSUU0HAp1YG9woopAwzSAdtFJS5pKBD0PGKdTFPNPr6XL6nPQXlofD5zR9li5NbS1/z/EKKKK7jygooooAKKKKACiiigAooooAKKKKACiiigAooooAKKKKACiiigAooooAKKKKACiiigAooooAK4PxrDs1aGUDiSED8QT/TFd5XJ+OYc2tpP/ddk/MZ/wDZa4MyhzYaXkevkdTkxsfO6/A9G/Z9v9+ka1p/P7meOcf8DUqf/RYr2Svnf4B3hi8Y31oT8k9kW+rK64/QtX0RXy592wooooAKKKKACiiigAooooAKKKKACiiigAooooAKKKKACiiigAooooAKKKKACiiigAooooAKKKKACiiigAooooAKzNd/5B3/AAMVp1m65/yDv+BigDAhAx0q0ozUEA+SrKUiSWNcGpNwSRc9CcUiDJAqjqF0qbAu4NGx3H1pgbaqByKlAGKigPmQo4/iANWFWgBFGTinhcUqrg06gYgpaUdaWgY2kI4p9IelSBHjNIRipKQ9KAIXGRVW8gM1nMgAJKHrV4jNRONvOQPrQwR55JdXZVbQSKYRhSuOQRxVO/ilMzOATsHQdK3NXsPsOrGRlxaT/OjkcK3cH9az71vLtpJljZ5FU4RR8zHtjFSWcTCtgYbgXEVw8+8+W0bqE/Hir1trNsqLZQLIqKSBvPJ6ZrqLjwrptr4agkv08if5WnuA2Cpb1HpkY/GuCvoI7S7g8m5S4DSH51II7+/FAHoOiRqUMmAd3StvAz0rD0Fs2icjp2rdoAKQ9KWigBhHFNPSpD0qI9aAENRtUlRmgYxulMPSnHrTT0oAaelRHOTzTiT60z+LFIRSnSSST5JWQDrgA/zqF7f922+abOOoIH8qnmkILBRznBqsQW4J596tbCZk67qQ02wvblEVpEiAiU55Y8AnHuamsLiO7023uSu1pYlOGHOeh4+uTmp7qSG3d57jAijiLMSueB7U2O4iu4o7iH/VyLuU9Djj/OKa3B7Gfpt3eXHni6tfJRWYIQMZ5I/lV60BNnbOeP3KfyH+FVraO/VrxryZXWRw0IU/dFWbQH+zLM4yfKUH8qnqavYsnlcg1Ha48y4GP+Wn9KePu+lMtv8AX3P+/wD0omEfhZO3Sq81rBcMGliDMOjcgj8RzVk9KQVBBzPifToItEuJ0lmLKNxXdu7GvM9JeRtTRnD7SGAyuB0r2DxCnm6DOhONw2g56EgivMtO0bVftUUtw6OqBuFbPbHSqWxL3OnsV/dL9BXQWy4jFZ+n6dIIlMgKgYHNbKxhVAA4qRgOlLRjFFAwpD0paQ9KAEpD0oNJQAhpKU9KaelAAelNoz60E56AUmAh6U00bhnn9DmmtIAPvL+PFTcBaQ9Kia5hTl5kH/AxUD6nZoPmuYx9XBo5hpSLR6U0nis99a09et2n55qE+INOB/1276A0cw+WRqUVjP4ksh90SH6LULeJ7ftFIfrxRzBySN4nFIWrnW8UA9IMj3aom8TSHpAg/M1PMChI6XfRuFcqfEN0eixr+B/rUTa5fHo6j6LRzFezZ15YAdabu965CHUr+S5jDXBVSw/h689K6RXJwCefTPvTT1Jasa24YbnqKdCuVzUX/LM/hVm1X5UJ6EUSEizEuOtS47cfjTU7/WlPQ8gY5rK5RptGi+FUkPLteHk+y1kNMq9OvT6VpLFqGo2NrplnbO6mR5S2OAc45P4VsSeEotF0G/1C7l866jt3ZMfcjOOOO/NaqHMQ5WdjG0rw9qOuMGRGht88yyDA/Ad69B0bw5Y6NGPLTzJu8rjJ/D0qzou46JYM7bna2jLEDqSo5q/W0YWJchCAetMMqKeW5pLlzHbSODggVz73pLZ3DmnKVtASudKrBlBHQ0tV7F99lE3qKsVS2JYUUUUwCiiigAooooAKKKKAPlj4v/8AJUtZ/wC2H/oiOuHruPi//wAlS1n/ALYf+iI64egoKKKKACiiigDc8F/8j14e/wCwnbf+jVr7Dr488F/8j14e/wCwnbf+jVr7DoEwooooEFFFFABRRRQBynjT/lx/7af+y1yorqPG5x9g/wC2n/stcqG4qHuOxIDinA5qMHNPXvRcQ9aU9RTTntSR5yc0XAsjpT071GvSnUwJCyrjd36U4dqh2qxwfwp+Q2KAJM4arCnIquuMcU9X7U7gTZxRuqPfTS5yMUXAlLU0sTwKQsKaWouKxgeKEBtoJh2fH6VzIbH8q7u/tUv7VoHHXkH0NcVNaPFKyZyQcV1UZpqzMJwd7kYal3cZ9KBA2eTirCWh4O7PPI9q0c1YlQdzp/DzLHp4jd8szFselacz8GsnQfIjaRnYNtHyrnBxW5JaJNCZbWTcevlH734etcctzqtYpROA2SMiuTv5ZJ55JFOVZjxmumAOZFbIPcEcisO0tPM1kWUxCoDliRngc1pSaT1ImrmSlndTRPNFBK8SHlwhK/pUAf6fnXd3Os/ZYza26KsQ+4IeAw9xVSDTbK9tZJJ4I44lfezINp/3eOua0Va/QmVCyvc5AktwAT9KZJuUAYI5711kur2lnOFttNt44x/ejBP60t9qmkXUaiTTIjKMHepwf0pe2v0JVLrcraV4ZMkBuLqZ4TsLCNVwSPrT7kW8SQQwrsVwGDnrn3qafxKJoW8q1O5UGASTkdKz/tttf26xxRGGaL+HdnNQ5cxoopDJ3QDcz5YHB+tRGRppF29unFOihMl3tZQAw6Hjn61c1aC20vTFiiJku3PzSjgJ7CiyLu7DrW5MAAR8knGc9K2nukksvJZtytgkg8qa4KG6MUo29hgk9zWtp1/AqMJ5WOf4VGSaJ07bEQqNst3kr28pE2CTyMc7h9awdTuPmweFPYmtvUiPIiud26OMkYIwfauSkkaRjI/Vv0qace5rUlaIryFj6EjGB0qqwIPPrTy3NNduK28jnUjc8K3jW+tRhXCluMngV6nJaW1xHFFcbJDI23cFAFeH28uy4Rh2INemwa1pr6ZbPLBcSXOcMEnZQMd656lou7OmMHON0MuNA02DxOttb3UqeXh2ckHDeg4rP1C1iF06iSV8ueS4XcD9RWss2i3N39qaS9gmbgtuDg/jWlH4e0u/UbdT357bgDXM53dlI6INQ3OF1CKBEgt1IjlJ5VH3EDvmq9ro4OpiR9QRbYMCxx8zA9q37ux8N2d3NEtlLcTxtgvLOUDfjWFJIjXgW0s4Io9/3VkLn862jCSRnKom/I6ex1HTbW5O20gXaQqsPvAeua0brU4pyPJYHODknH6VxcjTz3yqAIgWG5tmM1uW8SW13/pFxF83P3w+fYCspRkuhd4SWh6dbuk0MbKcrtGMdKknnjhjIZscVxltrlzbxbIWO0fdV1yRTZvEJcnz43Z/ZsCn7ZJakKhJvQ34LjF3GGIZXyOa0LhI5EKZAJGDj0rgpdefIMQVSOhPJFQx6zOblZnuTuByST2qVX10RTwzseUeKLU6R4jvLMMWCSnaR6HkVPpD/wCj3dwZFjRIsA4ySc9Kz/E2pHVvEl9eEbRJKccdugqrZ3oS1liwC5IbJ9BXdGV9jmtbctyt9od+SQFLE4PUdhmu5tw0nhC0LDLhua4/Q7WTVbl4lBLOO/p3r0h7DZpSW6rgA8fhXJiaibcUdFJNJMTSbbNjYRbceddh2+i1ha25uNXu5ezSHFdZaRmKWzQf8sLd5CfRj0rkZ1Yyks25u/1rkqXVNI6qWs2zOIwaQ1cdPlqDbxWFzdkOM1pWUbx6ZdzQg+eVKhm+6o7ms8oecdamVp3tpYPm+zCPdKF7j0/GtaKTkZVnaFzir27YM0cTAr3c9T/9as4SjPBzU+qP5l6zhFjQn5EH8I7CqdehG2xwa7kpfNKjDODUB6ilBxIKbWorm54bvZbLWbeSPr5gFe3rIGUevevD/DNu93rcCLHuCtub2FexmURIS7YAHX0rzcZbnSR24bbUh1zVF0rTJrpsEKD8p714qk02p6m0jOzTTPgIO/PrXY+Ldbj1C3a3Vv3anOPWuL06QWOqLcI5SSNgyAdK6MPTUY6oyqzalod7qkg07wvHaQEADiRN2SG7157NMEfI456V1N01zfTfaDE/lHnA6HPesK/siZi0asq+hrpU1YycW9TPeXeFb3rQsNWvdMuoLmzlMcqNwwOKqpZu2FPrUssAjVU6tkYp81xWaPobSdVTXPDsV6cZZAWAOfm6GuJ8V6mumvNZQTNnjzEPTB6f1rpPBdsYPDNnCw+8vmMPQda8w8XTSL4k1MXMuWDYA/2cDApuF1cyUmro5vVZllnIDoAvG4dTWUucnuKmlGH6YzyKgahIof3FSL/rBzj8arr1qZDgj9KroK+ppRwubPzsdDt6daV2ji5dvmP8NMTUWt7JogQUY78YyQR6Vb0DTF1G6We7G63EmChP+sPXHsBUKGtyud9CtHcZVpPKO1Bkkc/rXZeH5ZP+EcBhjidmlcMjnrnFQw6THf6ffxoqReaAsWF+7z09hTvC2kX1pfvY3UyLHF++BHOTUVdY6GlJ3lqXNTt2toleS2KAYBMa5C1mXGkRxW63s03lRPwAeC30rqdce7git5ltWnshlm8p/vk929K4jXrq/vY47u6lWK2B2wW8a5Cj26Z+tTSTZVSyILqeEQbWcA7gqRr1I9TVF3MhMZ3HYcZPeqjSedP5oLFFOI1HBNacdlcXRBghZyRzgZwfrW0odTCL1sVDHgZJxXoHg2zVLBJcf6z95n9K5CbRbi2gMtyUiHQBieTXpGhWv2TT4oMAeWipx6gc1x4hvlSOumrmk+CoA9M0xUGOalPU/So+1cTRqjofBagazNj/AJ92/wDQlruq4bwYuNYmP/Tuf/Qlrua9HDfwzir/ABhRRRXQYhRRRQAUUUUAFFFFABRRRQAUUUUAFFFFABRRRQAUUUUAFFFFABRRRQB5R8fLvyvB1hahsNPfBiPVVRs/qVrzP4RWouPHKSkc21tJKPxwn/s9df8AtCXW660G0DH5EmlZc+pQA/8Ajp/Wsn4I2wbUNYuv4o4o4x/wIsf/AGSvKzyp7PLqsvK336fqa0VeaPZaKKK/Jz0gpHUOjKejDBpaKAPDvDfiWb4Z6tqWi6xZzSW7Sb1aIDdnoGGcAhhjv2qGy1+41f4n6V4ivLdreyubkwW2/oFA24z7FwSemSa9svdL0/UgovrG2ugv3RPCr4+mRXKfEbwo+ueGov7MiC3ent5kEUYxlcfMq46HgEfTFfV4fNsLXr3qU+WdRcspX01VrpdLu1znlTklo9EdtWL4m8Tab4X0z7XqJZlc7I4UALSH0APb1JrhfD3xftY7JbXxDBcR3kI2NNGm4Pjuw4Ib1/p0rIF0/wAUviHagQSLo1kNxR/7gOTux0LHA+n0rkoZFVp1pPGJxpwTbfe3Z+ZTrJr3d2dv4X+JOi+I75dPjims7kj90koG18dgQeuO1dpXmPxD0eKz1zwve6bYrBILxYmkgi2gfMmwHH44/GvTq4swo4dRp18OmozT0bvZp238yoOWql0CiiivMNAooooAKKKKACiiigAooooAKKKKACiiigArB8Z3/wDZ3hLUJQcO8fkrg85f5f5En8K3q86+K99sstPsAf8AWSNM3/ARgf8AoR/KvZ4ewn1vNKNF7c136LV/kc+LqezoSl5HltFFFf0GfKBRRRQIKOgooPSixJ0Wgg/YDgZJkJ/Oum0rR7jUpmCJ+7T77+lc/oYA09T6sf0raN9dGMJ5pVFGAifKoH0FedX5m2om1LlWsjqFsNG0ZPMuJFllX+JuT+ArPuvE7An7HAQvaSTjH0FYBZm70hJxggH0z2rz54etJ25kdar049CpqOuyXDsJpJZ5M9BnFZj3N9cKEFuyJ2GOa3lyKMkHrWX9nyb1kWsZFdDmJoJwgMqOBnHNUXXk12UsMdwoEqKwBzyKrHT7Q/8ALtH+VH1GS0TH9bi+hx7AHvSY7k12P9mWP/PpF+VL/ZVj/wA+sX5UfUZ90NYmBxu4etG4jpya7D+yrH/n1i/Kj+yrDB/0WP8AKj6jPuDxUEcNMTuCjqeaeVRQRuyw9K3p7O1TxTa26wRiExMzLjqcNgfp+taNzpVhHZ3DLaRAxwsQ2O4XOf6VmsJJpu+xft4przOLidpHO7gKcVMSvr+db/h7T7WfSFlmto2cyMCcelan9kaeetpF+VVHBTavcHiYxdmcWCvdqNwHQmu0/sfTv+fSL8qP7G04/wDLpHVfUancn61A4vOfWnKeORuPvxXZf2Npv/PolJ/Y2nLz9kSl9Rn3J+twORj3AcZ/EV2ttzawEIQpjU559KjGk2A6WqVajhWOMIPuqAB17V2YTDuk3zGFesprQBnpnigjilAwaXp2rsRyXfcaOoqK4jVkBZFbA43DOKnB9qJgDFXDjn+5udeFfvplK1VQ7kIqnb/CMVb5YnOKht1IZ8LnirOOTgH8qrAO9Faixa98ZtNG008gjkjAphkjH8afiwH9a7G0upzJdkJS7TULXdqp5uYge43r/jTTqVkP+XqL86lziupXJJ9CeiqLaxp6/wDLyD/wE/4VGdd08HiYt7BTmp9tBdQVKb6GlRWSfENkDgCU/wDAR/jTD4jtweIJT+IqXiKS3ZXsar2Rs0VhHxNGfu2rDH95wKYfE56LaL+L5/pUPF0l1KWHqvodDwOCRQR37e1c0fEs+cLBEB9TTG8QXh6LEB/un/Gp+u0V1LWEqdjqACex/Klx7H8q5X+3L087ox/wAUn9r3h5878lH+FR/aFLzH9UmdTRj3H51yn9p3n/AD8SfnSi/umH+vk/76o/tGHYr6jPudVj0IPsDRg/3T+VcsLmc9ZpCPQuacJZD1kf/vo1n/acew/qEu51A+hpCCegrm97/wB5j9SaduPfmp/tP+6V9Q/vHQ49cD60hwP4l/76FYad+n4inEDuB+VR/ajv8I/qC/mNhpI14MsYPpvFN+0Q/wDPVP8AvoVkYGelGeQAP1NL+1JdIl/UI/zGt9qt/wDnslH2y3/56j8jWbg+tOCg9v1pPMqj2QLAw6svfbIAfvMf+AH/AApTexY4V/yqovTpSjr0FRLMqvYf1KmWGvY8fck/If41dhkEtuHAIHvWXya0rQH7IOe9S8XOsrSLjh4U9UZep/cOenNV9Ikkit5VUKcyE8/QVY1T/VmqulfNbyN/00IrKNSVOXNEtxU1ys0ftUw/hTNMe2ScNKzOCSTgHinAVZQAQYqZ1p1VaRUKcYO6KizSgAbxx6rmnebN/wA9T+VAUUuBV/WKq05g9lDsJ50//PZ/0/woBkb/AJaSY/3/AP61LgU8ACp9tU7h7KHYbtb/AJ6P/wB9UoDZ5kcj0LE0o608deRU+0n3HyR7DQoJ5GfxpRGvoB+tPGPf8qXjtn8qXPLuPlXYZsX0U/VaNoH8I/DinfnQc44BNLmfVhyrsJtXuopfujjgUDkcUEZGKpJi0QnJ7/rTcfX/AL6p+KTbTswvYTPsKU5x2pdvvS4p8r6hzEWT6k/Wk5PWpdoo2imoC5mQ49jSFSegNTkY6UnPrT5UF2RJGS2elWgpAqMDnOal3e1XFJbEyYnSnjpTDyaXdVkDqbjmjd7Uu6gQtFFN3e1MVx1S1Bu9qlQ5UV6+VTtKUO+p87xBRvThVXR2+/8A4YdRRRXtnyoUUUUAFFFFABRRRQAUUUUAFFFFABRRRQAUUUUAFFFFABRRRQAUUUUAFFFFABRRRQAUUUUAFYPi+ISaBI5/5ZSK4/PH9a3qz9diE2hXqkdIi35c/wBKxxMeajJeTOrBT5MTTl2a/Mw/hLdm0+JmkHdhZWkib33RsAPzxX1VXxv4UuvsXjDRbkttWK+hZjnHAcZ/TNfZFfHH6SwooooEFFFFABRRRQAUUUUAFFFFABRRRQAUUUUAFFFFABRRRQAUUUUAFFFFABRRRQAUUUUAFFFFABRRRQAUUUUAFZut/wDHh/wMVpVn6xzY/wDAxQBhW33D9atIKrW/VhVsdqCSVByMUl5YG6s5Y1WMO4xuwM5+tSoMmrUaDjgUAOtoDDBHHnO1cfrU6jBpEU4p4HPNAxRS0UUDCiiigAooooAKQ9KWipAbUZ61NUZHNDBFS4ijmheKVFeN+GVlyDVCHTrS1fdb2yxtn7wyf1NarVA/Jz3qSzkPiJafa/h/qyEj5QsnPs4NeJ6HtjsXiDKWWdXOBjrkV9CeJrWS98LapbQgGaS2fywSACwGR1+leIWeg64VmnuLBULhVQIV5Oc9B+NAHpHhoZtAcda6PbxWZoOnPY2CCddsjDJXOcVrZHqPxoGM24pDTt4zyVphkXPJWgBD0puB6UGVM8stRtOnZgfpSAU9ajNRtcLn74+maia6j6FgPxpASHrUZNQvfW6/ekUe5NV5dVs0Uk3EYA6/NReIWfYuN0qI8Nn0qsdTgkDok8fmBQ/PAwfQ/jUL3o3f8fMH0DChSQ+R9hmo74YLiSPO7GVxWdp0ss0D+c25g5AJ61bmuZJG4kiYMQQM49qzLnXIrWTyZYzkfN8g9QDSlOwlCUtEXL66+y2U1wyB1iQkq3Qj0rEsPEYvd8aRBSFZkReMADj8PerB8S2wUjypCDwRjrVVNetYZGkg09VdhguDtJHvxU+1Xc2VO3xIraPqUsviO6juJZXjnDLAMfKhzkge2K6e0UixgCngLjr71zw8QCIZjsYwBkqA3Qnr2qhLq8hbPlNzzjzCQPwpe2iip05y+FHcYUMMt061Ha4864wVILA5/wCAiuGbU5H5MEZHuGNOTWr2MFYmEYPZVFJ112JjQmrpnfHr1BqMnB4x+dcBJq+oMfmunx6AAVWfUrluDdSkntvNT7Zdg9g+53urgSaVImR1GRx61Rs0t4oF3Mmcd8VyCvO3mK9xK+6JjhnJ5yKrtOqKDM+0Hpmn7YPY92egteW6j55Ux7kCom1K0T/l4jA92FcAbmDGc5HqBTBcRuPkVzn0FL2jBU433O8fWtPHBuUP0NQv4i09R/rM/QE1xkXmTttjhlYqMke1Rtv4H2ZvxNHPIHGmt2defFFgDx5n/fJqJ/FVsB8sErfiBXKiK6YhRAFz2JzSTRywKpcw5bptPP0NDnITdJa3OkfxYn8Ns59iwFQP4sm/gtVH1bNYtvZzzgsZIl4z6/pVO5WaEKVdWJOOBipU5MHKnHU338U3h+7FGv1yagbxJqT8KYx9FP8AWsfy5ZFUeeAxPOMcD1p/kxsebh9ucZzVa9yfbUuxfbW9UbrOR/uiojqmot967kx6dKr6jYBPKjsfMmbblmO6nRaa5MZktJzgcgITmizE666IRry4c/Ndy/8AfZqJ5MjLzkj3Ymrc9lHBCubGWNeQXkXHNOg0i4aISJAgUgYZm6/kKOVi9v5GaXjzwVNGE7I2fUDmtn+ypWK4aFWU5GN39BU0+l3E6tNLOqLtOPlPb603CRVStZ+4YAJ7ROfqKckcshxHExHua1bXTGuWkkFw6oGIBVsDGatrpsezymuZGXO4bcZpxgzP28jnXV0YqVXPpnmpo7O4eIv8qD/aPWtxdHtGfJZ3Pu3NVzaodR+zoXEeOdzE1MoMarSMCYzRBThct2HNPEUzKNrKjscDNdYNNsl+QQghf7xP9aRrCyCnNvGB7VqqegnKbe5y5gYcM43Dqc8VMbKNYBMbgO27G0EfyrbvLSzjtSyQKDg8j6VzUMTi7BJyCxx+VRJWFGcuazZdgTFzFjj5hmupU4AArmbX/j8jB5+YV0cfUfWlA2qGpn92fwrRth+6X6VnfwH/AHv6VqQD9yv+6KJExJY6ccbTkAimJ0p3UGoRR6V4STb4ctj3JY/+PGq/jt/K8E6qw4Pk7QR7kD+tXfDK7fDtmPVM/qay/iM+3wNfr/fMS/nItdsdjB7m/pS7dHsl9II//QRVuobNPLsoF9IlH5CpqollLVm26ZMfYfzFcgZBnn0rqtdONJk+o/nXGs3I+lYT3NYbHcaSc6Xbkf3f61dqho3OkW3+7/U1frZbEPcKKKKYgooooAKKKKACiiigD5Y+L/8AyVLWf+2H/oiOuHruPi//AMlS1n/th/6Ijrh6CgooooAKKKKANzwX/wAj14e/7Cdt/wCjVr7Dr488F/8AI9eHv+wnbf8Ao1a+w6BMKKKKBBRRRQAUUUUAcf46/wCXD/tp/wCy1yY6Vv8AxJ1O3046WbguA4mxs9tn+NcFceJtOWNWjeVjjjIqHuUjoU70/OGA9aytM1OC9x5b9RWmpyScYpBYkLYOKeDmmjpSMwXGTigViwO1KPv1XDg9BUm88Yp3CxN/FUg6VX3txTizFaLhYsA4pd1Rc559KcpIzii4WJA1BOahwAwxUmcGmFhwOKXdTc5ooCwu8L8zdBziud1KMyzmdeGblx6GugYZBrIuozG5DfhVR0Yn2MJwwbI/GrMbBYsnrT5LbPzK201TmLxP5cnPHB9a1uJKxasJHNyxBwMV0djf+Wy5bn19K5ywBEZc/wAXFXFY54qGtRnUztb3ib1BW4z9/wDvfWsxoYINat5JMtKF+YoegpbSTCgPnB5OO4qzqkKRwloChcNvkJYg4PelsBWutP06W/WG3mZC4Lbm6A/Sq99e22k6S1mHEsyNjeBjJ9qLeWN9S8iaPJKgow9e/wDSuW1tyl5JETnYSOetOKbY6krxK73DSMWJzk5560iy9apg45pwkxW/KjC72Ne3vvIG8dhVa5ljW+8y3OFbBB9D6VRaXC1EsuyRB6GpaLudPb3sUkbXEgG+MDcp9aqXt/Fc3Jy5fJ49qowv5dyCBmN+DSXSxW7ESKc98d6i2pXNoVpsKxwe9EM/lsTzyO3WkRHuDtt4mAPcnim3NpNZsBKuNwyDnittGY6rUuzapMbTyVlLZHJY5rLeQt160wtTTuHJTA9adkg5m1qBbmkLZFRNJTTJmpbVwS6jwdkgaugsLjMArmwx3AgkY9K0rC4jI8vneOTmubFRbhod+GqcqcTpVl3FPmK49Ku28mGDBgDngisBZirAGtG2mzXjTVkdnKmarujv+8hWTPUsARWppGh6Rqk7QXFiqSbdwkhcrj8jWGJeBUep6nc6bpkl1aNiZWXFVQrz50r6GVSlHlbZ1t18O7aUAW+oXUQH95ix/nSWHw10+0nS6muZ7iZOQzMR/WuAtfiZrVuoBYMB7ZrZt/i3cjAmhVvX5a9P2j6o5FFdGd6PC9qiyBC2W7knj9arN4Mt3OZJZG+rn/GsK2+LFi2POiC/QEVsW/xG0S4xmRlPuKnnh1L98k/4QnTR95JD/wBtG/xqVPCGlqRi159yeasxeK9IlwVugM+opt34t0y3BIlMh9hxRzU7E/vOpBL4M0OQfvNNt2PvGDWfc/D/AMKld0umW6f7WdtZmofENl3eRgAei/41yup+M7iWPzJ7pUjf7vy84pKpJu0UZupCOl7s6SbQvC2hFpbVZY36ZjlIH4ZNU2m2SkCb9ycYWVyW5964JtaS/vERHeQE8sa7i9O/R4JCctA4XP8As0eytLmluVTruScEW7yeRIdTZcbUiWJceprkMyAAsM5rqZJxc6UIh995QX/CqH9nhuR0rOtC+lzpo1OXcxhJg/MMUGRa0mstpqIwA8EZrm9k+hv7ZFTAYcd6vtbXMXha+u7fbjeEcMOo+tVzAucYxW/Jop1HwrbWqXLwedM2WX06VdKDUrkzqc0bHlt1aRyIJpodpPbrWVLDAWcIcHsMV2/iXT4NKuDpdpI0gtk2tIx+8/euZgbzD5ctvlgeo6V1c1jJx0MJ4ZYhlhx600AscqrM3oozXValCi6U6bOT09qp6Hps11KlrbpuuJTtU5q+cz9m7nc+ANEW00cXc0Z8+46ZGCAO1P8AGF9LDbLbQsyvIeSvYd677TtMTSdESFn+eKHDsTkZxzXjmv61PqpbzmjRQcJtGNy55rmVFufOzT2iXuo5y7mMbOu7OV259e9Z4nXcPWn3M2+V3P3W+6PaqHGSBXWloYPc9U0u5tE8JQTTHLnOMDvXJzXq3Nw3DDnowxSadqazaKLM/wALU2Czj84uT933rHlOhPQcGjWQYQvjkge1V/sV7dadca4EYWiTKmSOMn09quW17pum6gkk8ZlUt86+g9a7z+1dHm+Hd5YLcQlBGzJhSCH6j+lawjoZVZ9DpPBd79r8LwERusi5jkLDBOPT25rmPiB4WW4uYtRti4eQbbgYznHQ11XhzU7LTfC+mh5ohGYN0xAP3sd6j8R+ILJ9BuYYpElmddi4B4FbaJHPCLkzw240yXKkOu4nkZzUMukTou9cMPauqtrQz27sZ1AVshdtPCKISXGO1c7mdSpaHERWzyS7QuD3JPStNdDnmeKO1cyyu20KorSi06S7kKWluZAzcsDiu28O6K+n7ZZUzJnOB0pqTbJlGKR5UdPvZNQewjtZXukJBiVCTx3rutL067sxapdWZhAiwqgd27mu8v8AQ4dRkj1BMwXsKkBk44rmn1SO3S4juGYwKSxyctkjHWnKXRBThFq4A/YrfzJjFFaJkbFOWlI7/TNUtJ1kPf3s8qLulASInt7Vy95qkl+6lnLIBhR6AUwXCRpwCXHK+xpuN1YzT5ZXPRdI1m2sobiPUD/o5ByGxg/TNc9Y2seu3MjuP3CPtQOOAp/lXGXWo3V46NLJnZwBT7LU7mBv3cm0DJA9DjH9a0pU+VE1JczI7uGPTb6W13BzAzIu08YBrsPCG4281uWwcCT72OtcCpMM5ebiTJbJ7k123hCRhM7r+8Lx84GcVrLZma0Zt3NuzajbmZY2iV8guSS5wcKM+nX8K6S1j2xrkkHHUGsQtNPrUKuSUSLcQVxhiRj9M10aDaufw/KvHxEryPRor3RjAh+HP40fN65pzHNNyB1rA1Oi8GZ/tibP/Puf/Qlrua4bwZIraxMo/wCfc/8AoS13Nehhv4Zw4j4woooroMQooooAKKKKACiiigAooooAKKKKACiiigAooooAKKKKACiiigAooooA+cPjxceb49t4gxxDYRrj0Jdz/Iit34KW4Xw9qNzjmS78vP8AuoD/AOzVxPxduDcfE7V/mysZijX2xEuf1zXpXwltxD4DgkH/AC3nkkP57f8A2WvnOKZ8uXtd2l+v6HRh1753NFFFfmp3hVG61rSrGfyLvU7O3mxny5Z1RseuCavV4f8AFHQ7y38WNrV9BJPpM+xA0D7SmFA2kkHByCRxg5r0sqwVPG1/Y1Jcumnm+yM6k3FXR6+uv6M/3dWsD9LlP8alXVdOf7uoWp+ky/415Ponw18NeJdPF7pWuXhTo8ciIXjPow4wazfGfw2tfCugtqS6rJM3mLGkTQgbiffPoDXpQyrL51lh1Xkpt2s4Pch1JpXtp6nqupeHfCuuT+fe2djPMesisFZvqVIJ/GtPS9L03SrXyNMtYLeHOSIlAyfUnufrXk2nfBl77SrS8fW/JeeFJWiNpu2FgDjO8Zxn0r0LwV4SXwhpM1n9qF08sxlaXy9nGAAMZPofzrmx9PD06PJTxTnZ/DZpfi7FQcm7uNjpGRXGHUMMg4IzyDkH86WiivENQooooAKKKKACiiigAooooAKKKKACiiigAooooAK8W+JF79r8XSxA/LbRJF+ONx/9Cx+Fe01866xef2hrN7eAkiad3XPoScfpX3/h9hefHVK7+xG3zk/8kzys2namo93+RSooor9dPBCiiigAoPQ0UUCsdTog/wCJbEfUsf1P+FaR5qjo6kaXD+P8/wD69XyBniuCo/eaKS0GgYpaXFGKgBKQjNOxRimMSk/CnYpaAG546UuOKMUp6UCGYoxjn05pwXjJIA9aE5Oc45496nmQ+W5yd5OV8UpLtO1ZlTn0AAP863NZk8nSLkg8suwAd9xx/KsfUh5l/GpPDTjJzjqwNbOtY/s9wfvF1Ix7ZrghK1OZ2yim42KHhmQNbXEXOFk3AemR/wDWrcxWJ4cXAuR1xtHP41u4rroO9NHPiF+8Y3FGKdijFbGNhuKQjNPxS0CshmKWlxRihu5XkJt96TFOzSUXEGM02T7mKeOtNkGVrjxj/dHThPjOe1iaWFovKkZDznBIzWQbiZsFpZCcdd5/xrU1370X0ascdK8iLaVkelKKbuweSQ9XJ+vNRkk+n5U8+lMquZ9xWXYaSemTTSxPenNxTcUrsa0DPufzNJnIwefxoopPUpAAuc7RRk9+n0FFFAwwPSlyOwpKUDNAAPWnbvakopCsPHIzTqap4p1Fxkg5p6dKjU1IuMUrASrUq9KgU1MpqR3JRyKkC8DmoxUy9KB3HJ1wOTSnrWdqc7QWhcMVORyPrWC2qzBiBKxAPepSux8x11KFywPHFciNWnx/rDQdTmYffNVyBzXO0zx2/OnBlHcfnXE/2lN/fNJ/acv+1RyCTsd0CAOq4/3qXcn94VxttfzSKcKc8VaWe5PXFHKPmOo3p/eFaNqc2gx0yefpXFLJOT1rrNG3f2UhY8lm/nV01Zmc3oVNUOIzVPSJFFs4YgfvCauamAUrAh3BGIPG45okgidH5sYBO8cVciG63DA9a5UlsAEnmuosudPh9wKmG5UtCk1zGjFWIBBpPtkX94fnWXeAG7kJJ61BsX1NDTuCasbX26H+8KiOrwA44/76rN2LWBckrdMATwcUrMDsDrEI6Af99U3+2UHIxn/erkYWLE5NTgc0WYHUprBkJC7eBnrUba7tbHQ1zvlgjqacEB4JJoA3m14n+IUx9ckwNrDrWMIlp3lr/M0AdtA/m28ch6sob8xUoXIqC0/484R6IB+lWB0rptoZXY3FGKD1opoQmKSndqbQwCig0gNNAB6UlKelNJxRYdxw60+ogeakHSqSELRRRQSFFJmloELnPFBGBSUuc0xCVJEeoqOnRn5/rXZgp8leL+X3nn5pS9phJrsr/dqTUUUV9MfBhRRRQAUUUUAFFFFABRRRQAUUUUAFFFFABRRRQAUUUUAFFFFABRRRQAUUUUAFFFFABRRRQAVHcRia2liPR0K/mKkooaurDTad0ePqzI4dGKspyCDgg19s20wubWGdfuyIrj8Rmviy8j8m+uIh0SRl/I19eeDLg3XgjQpmbczWEG4+p2AH9a+Jas7H6ipKSTXU3KKKKQBRRRQAUUUUAFFFFABRRRQAUUUUAFFFFABRRRQAUUUUAFFFFABRRRQAUUUUAFFFFABRRRQAUUUUAFFFFABVDV/+PL/gQq/VLVRmz/4EKGBgwf6w/SrgHSq8ICzDI68VZxgn60LYksR1cj6VXiUEDirca4HSgZItOoxxRQMKKKKACg0UUARzSrCm9jxVFtYt15J/NlH9azvGaF9EUg/dmU/zH9a423u9PmDBpkjdGCuhXuRkYxXHXxLpy5UrnRToxlHnlKx3ra/aqeWjH1lB/lUT+Jbdf44vwbNcottG5zGZCM/MVjyB+eKgWe1V2XFwSp5zGOfpzWH1yr/KUqdBv4zq5PFMAHEkY/76P9Krv4qjA4kz9Iya56EW9xHMyPJGUXd+8IGRVVrq2AHDDI7uBn9Kl4qr2HKOGhK0nqdC/inJOGc/SP8A+vVZ/FLknasrH0wBWNPJFHaiUlQWGVUPu/pVa2kWeOSRmjjIHCnJNQ8RXSuUnhe5rz+Jp5IpI/JZgylSGfjkVi2epXGn2sdvGkWEFUJLu6F2sfkRmEqMvhuCfoaRnmyQ0igscgKvQdqr2lZrcz+sYVGqfEN+Tx5YPrk1E+v6keA6fhWRqMksNtG1lciacjLqV27fbpzUkeZVAnkmT5c/IMc/WmnW7jeJw62iXG1vUj/y1GfYVC+s6h3nP5VUOmXsswmjt73yiCQoBP60DTL1gv8AodxuU87h15+tO1Tqy4YmlK75bD5dVvQpZ7p9o6gcVktqV/cTsWvZwuMqofAx+FSaldJb3myWHyfN+VFVen1qjGGEu084XA/OpcpR3ZrQqRrJySLDXSc+Zdsxxk5lbIqN5lLiPe3mN0GTUdhZyX+qXMSWS3CKEk5YDH510E+j6xc3PmDTYYHIAyJhlcdMEZxWkac5WfQpztfRXOdluIoyd2fQ4B4pCHaJpVt5ihICsEran0vVbSIo8Nu0l1IIiRJuK9/T2pI/C99BIGF5aoQe+5sfpxWnsFYfNbqv0NS1udIfT453u0RhEsTZbADAcjmmMmittc3sDA+ki1WutDv3tJEF9b+WAXKLGcE+uaq2fhR3tYJ31BYyyiTAj9Rkd62jFuOq1MuVNazNJrbTmdI5L23Dx/cXeg/E1zuoi4uNcmit4VMO5VSYtlT8o9K0rjwxZ7gbvW0eVjgfKMk9hS2vhuE3lzbG9nEUKRspU4OWB9vanKndWiiY+678xiSW1zFI7TCNYY2ILrkkn6VGsF49vNMrxKkXUEHJ9AK6j/hFtPLMXmvHPr5vWorrw1psUUQRZAPNUHc56E1EcOorYuVSEpaS0OYWOS4iby5tkyj+LbjNS3FlFGIgNRMhKAuQwALHqBXXP4d0xD+7somHTLO2aYNFsUx/oVuoz/czTVBOWhn7aKucaIbGaZVe5aKNfvnzMkD1qqstvDIcBZUydpkdjkeuK7Oxs7R7aVUhgVluZOfLDcBiAOat/ZI1bGIfm/6Yr/hVezSumP2lNS0v5+Zw0X9ks8U0xOyNsvGvf/61Rs1u14PJQAEcAD3rpPE8axaIr7QX81QH2BT39K5KD/j5jx6/40nTSOqhCEqTkjURcSt/1xb+lVX8r7RaiYAoXweParSH97/2yas+6YBoQx4LACuddDmq/C7GnBZSajPJDbCNY0OBlf1qdtEe3kxJf20YA/iXAz9DU3hn5b65zndt4xzxUWuKk2sNHKBho1Zee9bxgmrs8+lG+rIlt4Ec7NViEj/JtVOuap21k82sJp7zBVydzADnFTRWzG4jUAKCwIx7VJZMR4wcg4G6T+tXyIqrH3kacfhy1jO5JpiRyCrAUDQrBMkiVscsPM/+tV2W6jhZUPOccjoKkVgw5wR1HpT5UNxOfTT7dNca3Ks0WwMAScjPrWkdNsIjtW0U+5/+vVR2x4mkIH/LJM/kK05YiTtCZx1JapilcmOxXFnECR9jhAx1wMVnalbwpqdgsaqAX2nb0PI4rVkXFu6hccc5NZV6ix6jpmxQP3menfIpyWmgTXulq61OSOVkRcIjkEgU+0upJLXzJSJGLHGDtwKyL+do7x8sWVpDkKM85rQsfMa0AKqW3HhgOahXsdElFR0Hay6vYthux/izzg1atZGjsLcYyDGOpx2qprQxpmdgU4fOAB2q1D/x6QAf3BV9TCPxAxSMCRwqgnGcmmSTxSRuitv28H0xSXzyLZsIlLOSAAKqWbStHJ5sLIMKOUwCec02U9h2nIDZuMDBlfA/GrG2NcLhT7Hiq9g+LPj++3/oRpzSqzbjwemKQLYkiGC25QpzgDdms+PDa4eoIQ8j6irykjqecdRVC1bdrUpXGRHj/wAepS3FLcvlwh5IJz1PWlL5A4z7VH0kYyKp+gpVIZ8rkCmhlbUpH+zNhegPGPY1htHseBgW+ZSST64rY1lsWWOenasRJMypHg4C5BNTMlfGizZ/8f8AH9f6V0kf3x9a5yy/4/Y/xroY/vJ+FZwNqu5p/wAB+prUi/1S/T/CsofdH4/zrXX/AFY+lEiYki/dpTwM+lNH3PxpW/1Z9xUFHqugps0GyH/TJT+lc78T2I8IrGCQZbuFP/Hs/wBK6jS126VZr/0wT+Qrl/iOPM0nSov7+qwDHr94/wBK7YmPU7JRtUL6AClpBS1QjI8RPt0o+7gVxqnLHPqa6/xN/wAgwf74/ka5EdawqfEbU/hO60X/AJA9t/u/1NX6oaN/yB7b/d/qav1tHYye4UUUUxBRRRQAUUUUAFFFFAHyx8X/APkqWs/9sP8A0RHXD13Hxf8A+Spaz/2w/wDREdcPQUFFFFABRRRQBueC/wDkevD3/YTtv/Rq19h18eeC/wDkevD3/YTtv/Rq19h0CYUUUUCCiiigAooooA8h+OJx/YP/AG8f+068iD1618djj+wP+3j/ANpV5AjdatLQTNPTdQksbpXRsLn5h616ZZXK3dosydCK8iDc11XhXVvskhgmPyPx9PeoqR0uNPod4pwKCpJHvUcYAUANvGMhvUU+sU9C7EigLxUg6UxelPFO4C1IOlMWnUASjpS0wdKXOKYDqVaZuozmmgJaKjBxUc9w0KhlieT129qLgk2WKZLGJYypGc1Whv7aY4MhibuHWtKCCKUZe8hh+uScfSi4OLRzMyeW5A+XFU7jZOu1mzg1u60sKXGy3cSrt5cDGa52aM5JJ/Ctou6My2kgSNQvQCpbdt3zVQgi3IxeTYOABV9NPubcAn5g3I5pNodna5qWjZQcgYPethre01HT5YZt+4YCuDyOf5Vz0BcEgrgY5q0l20KIgPAOfrUgZOqmfTtRRS6b40BJH8Q3Vn6nFHc3DuhO/qwrf1650+70p7iW2BuEO1WTgjP9K4b+1LhZCcjbknbjtWkdUS3YebeQHFJ5MmDVwXHmIrrHkMM/SlkbbGTtp8zuCSKLxqkDFhk1RZ/mHPSnzzlnKg1WlBTGe9UhPcvRXKkhWJAHpXSafqMF3C8V1FC023EU2MEfWuNWQKQSM1eikcAPEcnuvapnG60HB66nZRXc9v8AKpTjp8oOaiu7hb5Cl1BE69+SD+lUtNm8+2PzBiO/f6VNjFcMpzi7HdGEJK4Q6ZoZYGW2mQj+6+f51ej0TQJ2G2Z1PYSZqj3qWM4p+2lYl0Ymyng3T2XcqKy+o6UyTwPpso+aIfgcUui3JTVoEZ8I+VI9fSuw2df5VrTqOSuYSpqLscDJ8PbBj8jzIf8AZfP86jPw4aIh7W+bd6OBivQQnIqwseRVOTejJStqjzKXwVqyEFPIcez/AP1qaug6xb/esnI9UINenmPFNK1zToqRsqrR5myzQACWJ1P+0KhuraLUbdYJpGVCxJ2tzxXqflqRhlzUM9nYiIvcW8Gz1dayjhlB81zR1edWseQT+EYWj/0a+lRv9tRWXL4S1hRmOW1l+pIP8q9S1KfQY1IitwT6xttFYPnhmJVSozwM10Kb2MvYq1zz99B1qPO/TGcDujA/1qjNHLb8T208J77kr1NJM0pweoz+FVp2IdLzPLbOTfvMc7DYAcZq/f64lptjO55VA4NbXi0JHJbCNEUvkEgYzXMNZG81R/MIWJQMkjk/SqXIldowdNyqcjbKNxr13dgoSsaf3V9KgKtdKpaU4QYUGugudBs7tR5REbDgFR/OsW60u605lWUkROwQTKcdfaiFeEtDVYe1kkSaTA8WoKqhnPUKozmu9vNUjt/DUrzbv9ei4A5+lZkF5FYXtto+m26gyBQ05+83qT71S8WzJFpvki4WSV7jcgBycAEfNS5+aVkdEsPGnByT1Ny21+xjsY55pWRZCWVcc46Vdg8V6UJvJ3SNIDgqV5rzy2tTqVsss9y48gbQMfd/CppZHs4o3aQNNKuUULyFPA5q5U0zFTseoxtBdx+bC25D79Kry2gHIrmdK1KTTLJ3LxrsTJV1JyPw71vadq51GwW52KMkrgVz1I8hrGXMQvGVY8ZrWM7my03bKkaQuzYbuRWZNcZJzHxWPPq8aanNp84AS4tyEZjna9KCuO9mZt7dNPdzs3O9y249Tz3qvDGC1UVhMTljI4GecnimT6xDb/KnzH2o5Xc6HKKNHUpLeC0Mk5IVa7zwnJ4Z0uCK7fVYHvHQYLAjYDzjGK8ZvdQkvXUMfkBzj1rore1sn0MTeXCZn4aRh93Fb0qN9Wzjq1mtEdH8RvFb3brbadeKLWM/cX+M+/tXnUmoFrTyyRuXIx6Zqa7s4YVDyyB+4RCefzqS8ext7CKJLGL7S67nc9QO1b2VjKLaMIszY3daFUswxUu3fKf3ZVR2JzWjZWIuBLI/yQQgEn19qm6Rdm2Q6faz+ZvTG3ue1aubeNWUszMeu08VVkujtACbU7LVGeYE9cf7NYtamt7FxjZM3+pye5DGtDQV0ePWoHvhNJbhv9UDwT2rnTIxHAz7etTufKiC7vnPP0pxRMrM9Vn+IenSSy2kNike0FUYDvXLXF3NKrOMb2OXGMc1xcTMJM7snrXW6Dfwef5lxbx3G1CBHJ0JPGamaZVKSj0LFjdGafygoZ3OAqjkmut0fwndatf/AGe6hlit1GXwQG+gqr4Ojt7bUZbn7CJSi5d2PEfuK9M8Nj/QLu95PnPtUkelVTinqwq1GtEZs2n2Gj2cVtaRooXhvr+PJqqHVmbGaXVpN15sznb1PvVO2kOWVulW7dDBXe5rW8uMdPxrhvHHhRI4ptSt2f7NjdJGG4Q+3tXUpL/pK4+6OK1gUlieORFdGGCjDgikkF2tj54EYYrtYcehqR0aMbmww969JvfhfpMlw8kU9xErkkKuMD6cVnv8L0z+71WYD0ZAf5VpG1rkN6nn0dtPfP5dtEC/UhT2q0uk6jFG++xlz1zjNd5pfgCbS9QFydQEqgHgpj+tdKmmGMgFg3HpV8yQHi0tpOyr58Ei9Oq+9dJ4FXZqdzbs0ioY88L7+9eljTlOMoD+FXIdPhixiJQTweKmcrqwLRnP28R+248wyIANpIHHqOK1UO1KW7t44rkbUGNg6Codo7Ka8eorSPSpyvFMeTk0jKGGDTCp/vEfSkwR0c/iKixdzo/BMKx61MR/z7t/6Etd7XB+Cc/2zNlgf9Hbt/tLXeV6GG+A4q/xhRRRW5iFFFFABRRRQAUUUUAFFFFABRRRQAUUUUAFFFFABRRRQAUUUUAFFFFAHyF48uTd+P8AXpT2vpUHOeFYqP0Fe4/Du3+zeAdIj9YjJ1/vMzf1r5816f7V4i1O45/e3cr89eXJr6T8KRGHwho0ZBUixhyD2OwZr5Hi+dsNTj3l+Sf+Z14Ze8zXooor4A7AqK5toLy2ktrmJJYZFKvG4yGHoRUtFCbTugPGdf8AC2r/AA91Q6/4akd9Pz+9iOW8tf7rj+JPfqP1qv4t8X23jux8P6baK8VxNd4uITzsbhVwe4O5sfSvbWUOpVgCpGCCOCK8i8Z/Du40i8HiHwsrKYXEzWyDJjYHO5B3H+z+XHA+tyzM6OJqw+t6VY/DLvpZKX6P+nzVKbiny7HrqIsaKigBVGAB2FLXEeBviFa+J4ls7zZb6qo5j6LNjunv7fzrt6+axWFrYWq6VZWa/q50RkpK6CiiiucYUUUUAFFFFABRRRQAUUUUAFFFFABRRRQAUUUUAZ+u3RsdA1C6U4aK3dl/3tpx+uK+d+fb2r274iXIg8HXKbtpndIgf+Bbj+imvJobS0tbvTzdzrtn+Zg3RRjp+dfqvArp4bL6tepvKVvuS/Vs8LNLzqxguiKEEAnjmczxxiJNzZ5z7CgW8jWcd0BiJ22jPXOM5+lTX95p8ksk0duNyNsjzwh9zViyjOkQyW92Gke7TdAP+Wag8N9OK+mlmVeUr01p0/U440IpWb1KU0HkXKW/mCSVlVtiDnDdKgzjg9e+DmptQkJMEFoFhijcBbh/vtj+Dp2Pb0qQ6a9vLDFcuivgiQLyB6Ee3Oa0w+bLVVvwE8Myvg4+6wP0yKfHEHYq7eWBGXLPwOD2rWvbxPsskFvbpbCN/Jcp/Eccn8ayJdT8yyWyliwu9lEirn5f/wBdVLM5Ok5wj1tr27ijh/e3Ox06N4dEtpnTIKkgBh830zTXvEEEphYO8QVmG3pnn19ATXLjWV+yPp/2l4IotqxzgNnbjD1vPHJPG7WUoea3kVnXH3sKCyHPXgj+lcyxVSacnv2NPZJIvR3cczjYkgRwGRmGMqR1qYsFjZyMhRk4PaqbXzqY444/9FmcrGwPMbMOB9BiqFrezRWgfUSzW8LlZ5I+W5IA4/z1qaWNtBub1FKj2NhbiGSUxJIPM2h9pHY1Ljk1nWB8y7N1gK726goRyhz3/CtIghiCckE8130ajqQUjGrHldhMUYp4AxTT1rUzExRtzwKWkJGAGbGDg+9Dkoq7DXoV7xZCgMbmMpyT349PeqNveMNd+xK8RiI3bCxDJ1+b0OSP1q9cyu0TLDD5m/CDDZK+prLiWRdSt1PlXUcThJHjOJVbjnHdWGPpiuKcne8TeC7mdqhZJ92QHEh6ex4pn2+7ugI55y6A52EdPf8AWrMyb9UtwfmDzjII7FsVqazGi2qbUVTvAyFA7Vzcs3GT6HZzRjy3IPDgHlXbf7YA/L/69bQ5GaxfDeRb3A9ZB/KtuvQw/wDDRxV/4jExS0oAIpcCtjEjJVcBmAJ9x0pplhBI81f++hWFqXF9J7H+mapsAOw/KuCeNalax2wwt43Om+1Wv/PzH+YprXtsP+WyY+tcySR3NNP0H5Uvrz7FfU13OjOp2SnmdcexP+FMOr2Pab/x0/4Vz3emN+NT9dl2K+qR7nQjW7AHBmb8ENXYpluLcTR52N93IxXGkkA8ngZGa6nS/wDkEw9eh/mayqYidSNnsXChCm7oyNe5khHs1YtbWu/66H6NWIeAa5Yo6GIetNPWlyaSqsIaeaSg9aKTATFJTu1NpAFFFFA7hRnFFFAXFzSikApaQXFzinA8UylyaAuSqacrVEDinqeKLBcnVhUytVZSMVIjUuUouKc1Mv3aqo9TqxxxUtKwGbr3/INb/eX+dcuQMn6102uEnTmz/eX+dcw7bWPFOGwT0Y4emKlUDpiqnn88Cni4PpVkplnA9KXHuarpKWBJNJ9paixVze0gbhKT2wK1gg6YrM8PruglMh25wQW4OK2gsOMiXmmkS2RBcdq6TSx/xK0HoSawwkJH+trc04qNOUK2eTTSVxGdqfSsW3ieaF0T7xY4rZ1PlD69qz9LmjjXL/3jmlZPcL2I2t5E2gjp1zXTWQxp0H0rLeaGXoM9a1rUD+z48dgMUKKWw7s5e6ybuY9gahUE9xV67h3TSY4yarLbEHk1D3GAiYn2rAuwftUnsxrqwVAwRxXNX0JF3Jz3zQMhtxyanA5qK3GGNWMZ4p2AZ9oRTg08XEfbNUnXE54z1/nUg6cLQo6AWvtCD1pVuEY4wehqqPdakjzlscArj+dCiJs76yw1lAw6FAf0qx0qnp2V063B7Rr/ACq1k1stjLqIetFFFMYdqbTu1NoAKTpS0h6UAJmkNLSGmAKM1KKhBO7FSn6j86AFpM0m7nHOfajb9fypk2YU6nJBIwyInI7cVItpPJ0Tb9WFLmFZkNNJq2NPm/ieIe4bNOGnqPv3HHstHMHKyiWJpUOHB96viwgHJlkb8h/SnfZLboFYn3b/AAqo1eVproKpR5ouL6kFFKRgkelJX2Kd1dH5pJOLswooopiCiiigAooooAKKKKACiiigAooooAKKKKACiiigAooooAKKKKACiiigAooooAKKKKACiiigDy7XI/K1y9X1mZvzOf619PfCq5N18M9EkPVY3j5P92Rl/pXzT4oXb4ju+Ou0/wDjor6F+Cs/nfDa1TP+pnmTp0+bd/7NXx2IVqsl5v8AM/S8JLmw1OXdL8j0KiiisTcKKKKACiiigAooooAKKKKACiiigAooooAKKKKACiiigAooooAKKKKACiiigAooooAKKKKACiiigAooooAKp6kM2n/AhVyquoDNr/wIUMDEVf3q/WrqpknNVQMSL9a0Ah4NOOxJLGnFWkGBUMYwKnXpTYxaKKKkYUUUUAFFFBoAxvFEfmeHbnjJXaw/BhXl9gtsdX1eO7txLuhiljJH3GHGa9a1iPzdHukAyfKJ/rXk0AI8ROhVj51hkFTggq3/ANevOxN1VVjZ64eR3sWnaV9kjd3njM8SsyxyEBse1Pl0bQbXZI9tPNv+6BubnH1p1na6stjAIryBVMYZMjnnmob06vbWb3J1FHVSFPl9iTj0rRNRjdxORNJXsVddtLRNPhlt7KS2Jcqd67Swx3BOag0WxiuIJZHtVuGVwNrDgDB6elU7i5urlMTXEkg64Zsj8q3/AAsoa0ukbGN69foawpzU690tDOE1Ote3Qkg0u0lgzcaNBETnAYDiqp0+NHYJpdrjtnHNb0qpggmPI9RUBMMWGaWNWxxgYrvcIxV2dqijz3VIkh1K4jjULGHOFHbitbQYB9ieRUUuWK7tozis3Wh/xOLtuuXJB/CtPRnZNLlIxxN3OMV59FfvnG5w0dKzLNykgZHYngc1yXiOby7u2Uk7XBzXRXN9GLiNGYlmUDC9Otct4xQq9hIAfvMCc9q7a0bRO2s+am7nYmdFCruA+RSATjIxVV5ldyoYc9s5priKSG3MiqxKL1Ge1RtDFHIXRFD4+8Bg10RcXHQnscbqkbPeXDKVAjGTuOP4sVkhf9IXGOjdK1tYlMN7cMq54bK4681luMXi4POSOvavLrfEdGA+0XvDbeXr17gfet1P5NWhrmv/ANm3CRFirPEJB+ZH9KzdB48RyjnD2pPHoGWtvVtM0y9tHnurUS3cNuwjYsQoxk84PvXbR/hl4j4zK0XWn1O4Ae4Z2SeJghHTqM9PeuzIDDeVGSc5xXBaEyJdN5cdsiboj+6U5GGAwST713jZCYye9amMvhRBPKzxSqf7h5/CqsEUUmm2ZeJJMQRjLKD/AAirLDdG47lTVawO/SLEjobdP/QRVJaiXwjxHGn3IkQ+qqBVWAga1qaD/nnEf/QqukVg32oDS9U1i6ZN4itoWKl9ueWHWk9yoPc2RywyR071mi2uIAzTzF1a4Qqpbdj5hWaPFiJaXV1d2qRJCgKJHOGLkkYXpx6/hS2HiS213TZHhiMUsE0QdCwOMsP8KVk9hRk07M6N23N07Uzndx6UhYE7M4IFAIXjOTQZmZpmcXajGftUvUZ/iqNL6e41RYIbc/Z14eVgc5HYfn+lS2A2/ajxn7TJ1+tRRWd8L/7Sb8CNiSIljwMYx+fFMufxFHxYP+JMQB8olTr+NcdH/r4yPUV2Hils6RICf+WidTXHQ/8AHxGP9v8ArUSPUwX8H7zXTicf7jisy8ZUSN3GRu6fhWsyYuVPba/8qoywee0Ue0EbskfhXLa1mclRXjJGv4ZIM02APmXIxxjir+oW/wDxMFu1TcqIO27+L0qjoSCDUJUkUAFONvYf5NacUAWfBkkJUZUZNdNNXhc4KashiBjegmHAVVI4G1euffNYtrj/AITFuOC0mR2PWuiVZFILnj0rn7P/AJHDk4y0nPpxU6X2HPdGr9kaaRi5KqWOB261dihEYKZ4BGKexRiuQ3c46YIPtTTIGBIBU/hWpcpXRhhyPFMw25/dL/IVanZlkOx92eS39Kpls+J5HQ5BiAPPpirVxGcs4wAOyjrURIiSpMJochenBzWfqTN/amm56bufzFWYJoxDh5FjBbuwBrP1G6gOoWTiTeEbkg+47UpjlL3S+LWyildwkoYsTneRzmp5IEJQxhNuM/OSSDULapYbiwb5s9VQ5/lUbajbu24LMfT9y386aDm0I9WjC2JHyg4bJGfStOEL9lhH+yOlYmp3gltQpjkTOeWUgVdtru5+zR5smPyDnzFFStwUveL52jBGc+9Q3BAj6Ac/0NQG7uycfY4x/vTD+gqKee68lme1i2qMnEpP9KpjctCC2fFugGcZJyP941K2M8LyeuapWSXzRlYRF5Y5Uvk9easeRqZP/HxaD2CE009BRbLCkggds9ap2WP7Runx0UDj61KLXUOM3VuB7R1UghulvbpEnAK7dzKgqOonuaS7mUsq4PoaFdmYLs2kdcVAkF30GoH1/wBUtBt7k5/09yfZVFUWVdZk2wbcEgj+tZSgiUZPO09Pwq7qgeMCMzu7HH3gAP0qk0Ukcys7KQynG36isZjpKN9dy1pw3X6+wNdBEfmUfSsDTf8Aj7J77f6it+H/AFqfUVVPYupuaCHhfqf5itlfufjWLD/D/nvW0vQ1nPcUR4+5+NK3MZA6mkH3Pxpx5AA7nFJblHr1kNthbj0iUfoK5Px4d934Zt/+emqRsR64B/xrr4RtgjX0UCuP8YjzPFXg+MdDeu+PooNdyMDtKKB0B9RQehoEYXigkWkKjnLnI/CuVUMW+7XU+Jj+6tx/tGuczz3Oa5qnxG0NjtNG/wCQRbf7v9TV6qWkjGlW4/2f61drojsZPcKKKKYgooooAKKKKACiiigD5Y+L/wDyVLWf+2H/AKIjrh67j4v/APJUtZ/7Yf8AoiOuHoKCiiigAooooA3PBf8AyPXh7/sJ23/o1a+w6+PPBf8AyPXh7/sJ23/o1a+w6BMKKKKBBRRRQAUUUUAeO/Hf/mAf9vH/ALSrxyvYvjx/zL//AG8f+0q8cBxVrYTJM4xVuCXY4YHBHSqQapEILc02rgj03w7fm5sdrnJTH8q2wCa8v029ljjeNJHT/dOKvrql6MYvJunZq55KzNY6o9FxgUo6158Nc1JMbbuY/U5qePxJqS9Zgf8AeQUrD5Tvj0FC1xkPiu8Vv3scbr6AYro9B1qy1eT7PPuhm7Lu4alewmrGlnFKqvKdqIzH2Ga2o7K3UAiIfU81egCp91VH0GKLkmHDpd7KQPIwPU4FakPhmRwDLcBfZRzWxEc1cTpRcb0MqDw9ZRENJvk9n71PJJpOn71b7PEUGWGQDj6VpHjBrjvGGhTXR+3xMjYAXyyoB+u7NFxRs2czr+pRarqXn26KIwu0bR1A71mPM2F2klkYHOelXNO0v7Td+VLKIEU4d2P8sda2dfs9HtrKODT4Flnx80gJz+dUkaSaSMOafHUgjHUmsyW6jZtoYEn0qRrCWT75YjPAFMNisQ4QZrRLQxT1uIlwUII7dvetgamsaKks6FgOST0rDEEjthRtwetXLfRo2YtNh2JzzQ7FuRopfR3MqiJgzqc5xxVuLSbm+xHDKFc8D5eBTLe1hhHyoqgdTjHFdR4feBDv3FyfuhFLZ/GkQcH4q8MaxpWnJPI/mQK2GKds9zXENJgYxj619D6zbTaro9xZi3IEybcuRxXkOp+DJ7CUoFzjvgmtYSSWpnJNs55NQeOEKO3SpP7QaRNrdTUs2hTom4o34VWithCxaViR6Y6VWm40hoVCxOMmmXeDBwehqSUwg/Iw/DtWfM2XIzn3qk7jcbaio3JFWYWXPBw3Y1SzipFY4yOtFyEzo9OuBHKrngH5XHp71sbgMgdK5G1vDEwZuexHrXRWt2lzCGjUhRx1rjxMNLnZhnfQss3NPRqqs3NPVsiuOXkdiVty0JzFeWbDr56j9a9REZH3uteK6zcNFFEyEh1OQQcVHa+Ptbh4F7JgYwG+YV0UW1E5KzXPY9u2VKowK8ntPifeKQLlYpPXC4NaU/xKWa2328KQN05O41bn5GVrdT0SR0RcyOqL6sayL7xHptkD/pCykdlOB+deVaj4wv71iDK7Z6FjxWNNfSTxESS5b0qfek77B7qemrPRNQ8eu4ZLZAnup5/OududfvbyQhpWzjOSxJrnbR5GB8wYx3pNOleS+lLNkA8Cq5OrCVR6JFh70zalBG0rtIjfODXUB8VxA58Ryn/brrFk7UpqxVKTbaNAS1IJelZ4lqVZelStC7GH4tkJuLTHoazbO4jnv5bYRqXjGSzdKs+J2L3doq5zz069a3fCGkWtjNe32uQLD57KLfz2C5Hc4rSylCzMoqXtbom0rwvqGovGIrVVjYbmlc8KPeodV8BXg1BIjdebC6k+ft+WNh0GM5r0i513S9O0spazx5IH+r5rFfxFZRafPPhnkAyqt1+uKz9lFao7I05zjdnn1uV0q8M9zErXKboVlIwD/tYrn/E1sI7yKWNhJG6ghh03d62NVnbX7jy5JAGdvlYdqyNTG6wjRpAoTJ3EZxg1rGNmddenGUNd7FD7TKY94baCpyOnNJHJ517DvkKiJeoOeR0FOUwjTZHZw8xUBRkggZ/I1Xs7eS5vQoVmLNjheSfb1rdNdTxm7mhc35mSOFmIkZgHKnqP8K6vRrgR6IpVovKRmG8nANVdG+HmpalfG8vh/Z1inzFpRyy9wB/DWN4qvrRL+TTtI3pY2oOBu4d/WoqRU1YqLsWtS8V72aGxUFV4aY9v90etc/4kMsd9Csu4SeSpIb7wJ9fetDStKVms43BaSSVcLjv6mtn4g6BJ/wAJElwBuglRfnHbA5FOMYpaA3dnC3Nw/lohJ5jGee9Us5I9hVuWC4mldkgcrnC/KeBT4NJuJiC4CLSSSB3KQbawOM1o2M5CmN+VPIB7GqU0LW9w8TdjxT0lKEKBV+hDQsskhuf35JINJcSGW7Zj04xVwLFfKFc+W4/jrMuJFDkJuABxlqOgrHovhCDQDYtJqDK9wTgKRnFQeIhbrfBbSJIrbbn5VwGPrXM6FKiu07v04UeprsdbszLoVs8a7pduSfWsJ6SOiOqPP7uf966pz71U+vWrU9lNG53jHc1WKMDkdKrQzdxynGDSO+WzTS5A5pp5GaYXJ4wHOKvafIYpgewOKoQetXrdj5q4xzxzSauO51en63dwIbGHLrM2Nq9TXudk6afpEdo8YQwW6lh/tEd/zrzD4Z+Gft+s/wBp30X+i2mWUt0d+1drq2oGe8uFRwBK/JH90CnHQiV3uZ0xMkrMfvE800rhaVBycnOehpx6cDNIEyInBBq5DcbRVB7iJDtPJ9KZ9rb+BcD6UxGzeNM+lytbtiVBuX3xWFp/iGSS6EV35SxN1cjGDWzZSl1AfoeteY+L55NPkktoWKN5p4/2e1Y1HJSVjWnytO56cLu0kA2zxH1yw5p42tyrKfoc14MNXvYwuJWOKtw+KNQi+7LIPo1ac0uxkowWzPdI4uc1OBxjGa8Ug8d6rEf+PmXA/wBrNa1n491WWVI433u3IBUHNLnfYfKu532pyxi+8oyIrbR8pbmqxPucjsRXnGpeILi/1RbyURrIEGGQAE4Pr6VoweJtSgCyyx/abU8MVHK/lWNTDSl70Ttp6Kx2rHAqISoW25x+NV7K/t9RtRPbyBlPVc8rT2iQnPWuJpp2Zodf4LBOryuB8htzzn/aWu5rgPA3y6zMgPy/Z24/4Etd/Xfh/gOOv8YUUUVuYhRRRQAUUUUAFFFFABRRRQAUUUUAFFFFABRRRQAUUUUAFFFFABTXbYjNjOATTqpavKINFv5jnEdvIxx14UmgD4uJLEkkknkk19YafF9n021hxjy4UTGc4wAK+TwCzBVBJJwAO9fXCgKoUdAMV8VxjLSiv8X6HZheotFFFfDnWFFFFABRRRQByFz8P9ObxjZeIbTFu8UhkuIQPlkODhh6HdjPr9evX0UVvWxNWuoqpK/KrL0EopbBRRRWAwooooAKKKKACiiigAooooAKKKKACiiigAooooA8++LFzt0mwtP+eszSf98jH/s1eWLdNBP5z7GJzuMgBAGc/wA6734tymXUNPtAZI2WIskijIyzYwf++K4GCysNQiKyXssW1iZty87ccY/Enj6V+ucN1qdPKKdOUbvV/e3+ljwMbCUsQ5Iutps95GLxzFGkR3OhAGA3Qjse/WoLyS5n2NK4kiiXETq2flyQM/kB+FMuLu5nmaH92sEMW8tIv+sT+Hj1xgfUGs1NRe4uoo8hIhtRhGNqtz7ds5r06OIcZRlJe7qZSpX6m01/cSRIsabpLVcBgODk8MfeqGq6nPLqhviphmKjg8qWC4P51dvL+2haaSyuZILZwcbBkSgMBt9ue9Z08jXURimKJ5RZi+Bksy5yfb5f1rnk6M5XjGxpHnW4xbwNOqwkkMY5fmbOWA6fjnFFzfLLK0kEDLEhCOG4JJ649KswwRLG88Y3taSJJw2OARzUxa082yu0uVincsZUZeCw5/I1E3G1o6oqKCyeZVjglgdBIdxdgDhdwbOOoBPH41Ytr3VLPVJrWOAzsCtzJCDglcAYJ+nPHbNbuj6Xc6lst0Uo9vCQGHBbuQT6EdK7HT/DDrFPf3FtFFqtxam2ETMGWNQTtPHfHH0p05Scrs05Lo4Aq0mpjYW8maZlACsBH8vPUdckYx70gtGso7u4mIltrVWiYIxBc7jkkeq/L+deo6b4dtLe0CXSR3E4bcZMH5TgDA9B1qV/DemSo8f2dUVwS23cM56/nW3s4y1J5Gec6eu3V7tAwOyCNSQcg8c1q7TXTR+DbGC4nnjeZXmVV27lwoHp6U6Xwug5juD7bsH+VehQrwhTUWc9WjJu5zAGKTaa328MT4yJoifrioG8PXq/dQSewOK3WIg+pl7BroY+BWTrb3EDRXIxHbWx8xwq73bPGCPQdc100mj36H57Z8f7OK4rxlez2ySad5ZibaQxbo3B6enQfnWVetDk3FCnJS2MSPXZF1BL4WjbthCpG5GZPYZroNJvrTUIor17SSGSCRAkqdHODwDwWwM5z6CvNlna3ufPjJyjZwDjk9fzrqYbue2s7WbzERnVfKRMZx1LnHfhR+dcEcRKCuzqlSWyNOGZZtVtSmNxlU4c4z3q5f6vbX1ophYZE+xgGBwcf55rBsZmEi3SobkidY9rcBlPb6+/tUk1wbp4o7aErZ27KqD5eT3OQMk8Dn3ojiJODBxvJHR+HUxazknJ83+grYwKwtMlaPQ72ReGDnGBgjgVDHeXUT7xPIwIztPzAfnXfTrcsEjCVPmmzpOlFc8dSucEiVv++RTDqF0Rnz3H/Aat4hdiPq7F1Dm9nz/e/wDZapHmpHkLksxLMeST3pm4V581d3O6MrKwjAUzAxT89zWZKbp7mWK3kDSrk4JwuAM/iaiS5S4svdKaRmucutQ1S3kKSnaT/dUGqb6vf95nAyP4akZ1bDPHtXVaYuNKhH+yf5mvPvD13PdyXPnSM6hVxuHTrXothxpsP+5T5dBGHrqkzQ7R61imKT0rodXIDp9KzupFKMdCpOxm+TL2SnC3mI+5Wl0p6E+tNqwk7mT9km/uUfY5/wC5Wzk+tOyfWkMxv7OufRacNLuSOi/nWyOlPXpQBijSbg9do980v9kTH/log/H/AOtW5k+tOHSpYGJ/Y0uP9ZH+ZNH9iTt92VBj2OK3M0o5680FIwf7DvB/y3t/++WNOHh2+ddy3EPPbaQK3ehq5APkFFwOQm0DV0+4IpR/sHP88VUm0/VYRmS2lX32D/69egEA9QDTkO08cfSp5g5Tz2MP5fzn5vVhipACK79o0f76K31GaozaRZPnMCIf9g0cwcpyA/SnhgK3ptCt8fLIy1Tk0WQZ2TKV9Mc1XMFikj1biIOB61EbG5jP3QR9KEM0bfMnT2pNKwMqa6Mae/8AvL/OuXk6muo1znTGb1df51y7/dFENgkRBeOq/jTgpx95aj2A84o2gdhVkkoUD+LrS7B/z0H5UwDim0AaxupLa3t1SXA8v0B/nTra9vZnXD4TPJKjn9KRLIXMFvITjamMVZSzaOdGDHaB0zxVJpIVtTWDDbjviun0o/8AEsX6muUByBjrjmuq0r/kFQ++7+dStymrFDU+lY9o22NvdjWxqfSsO3OEb/eNSIub+Qa6W0502P6CuVDDIrqrP/jwh9MCqRSMC5bFzIPeot9Ldti6k/3qh3VIyUtnrWLef8fMh75rV3Vk3f8Ax9P9aQEcfXNTDqKgj++am7imQQAbpT0zz1+tThGx2/CoR/rj+P8AOrKCtFsS27keGHcfiKCSkbPkZA4wKl3YIG7Ge2OtJOjeWQVbJHRsdKB3O3shmxgJ/uD+VTHrUVmMWUI/2B/KpT1poQlABbgdaKlgH71KbEw+yy+lKtlMeoX65rTHIpyrxUlmYLCXP3kP/Aqd/ZsnVpFHsKv7cN94n8aUgdcUAZy6ed3zScewpx09CR+8PvxV7GKTvQBAtjbAjILH8alaCBRxbp+ef50+igBixRjkRqPbFLgeg/KnZAopXYDeR0J/OgAggjH5Uh6mlpgOJPUk/nTOD6/maeelNxQVYbsB9fzpx+6aKKLElOQYkNMqa5GJfqKhr7DCy5qEH5I/OMfDkxVSPmwooorc5AooooAKKKKACiiigAooooAKKKKACiiigAooooAKKKKACiiigAooooAKKKKACiiigAooooA898Ypt14nn5olP9P6V7Z8A5C3ga9QknZqL4yeADHHwPxz+deMeNRjWove3X/0Jq9d/Z/lB8N6tFu5W8DbfTKAZ/T9K+SxqtiJ+p+i5a74On6I9eooorlO0KKKKACiiigAooooAKKKKACiiigAooooAKKKKACiiigAooooAKKKKACiiigAooooAKKKKACiiigAooooAKr3ozb/AI1YqG5GYvxoAx3XANaMakoM+lVZFwDV6EZiWglj0GKlpFGKWgaCiiigYUUUUAFFFFAEVym+1lX1Qj9K8au4p/8AhI9KaF1UskiNuGQw4JFe0nkEV5VdFbLxFpMroCgumiOe25CP6V5+MfLOMkdNJc1OcTs9KvHTTbdEsJJvKXarA5H5mlvXurqzlt00p4xJglhjqDnmr2h7TYfKfl8xsfTPFaWOfb0reFOU4K7ONJtWueepYXMl79lWE+eBlh0AH+TWzpVrq+mGTZaI3mDJRpQOau2vyeKrjP8AFH/hWvIpMZBJ5rOjhoxd7mcIJanM3HiK7S7a1NpayXCuEZVlLBWPIB49DVm5tNWuch7bTjjlcu2R+lRa/HHFfadOsSq8k37xlXBYjAGT3rU1A3IkiW2SJiSxkDnGB7e9bcnO5Qm9DSN7s5DVdFuyZruR7cbRkpHn+tM0SNbjTbqFt331YbTg10utQD+zLvaoDeSxIH0FctoYmJmMM6QoRks6bunGMZFc8qapVY8qIilCsmWpLWNEDAMCCcZOa5zxRCJbWF+6yj8uc1uyx3crlRqCHPTbagfrmsnXbWe30/zJrkTYdV2iIDqcdjXRU5nBnTWmnFqxdVt9lZSAdIlzxnPFQJDfrNG80sLLlhMoyOO2K56fW104RwPcSj5QyBSehHbiq/8Ab9zIQI470rn7xYhfzqqUJcvN3JUrpJEuvxhb5w3y4yfY1jzcTAnrv4/Kr1zKkjRSXAeSPJ3AOT+tU77YJS0YITcCgPUCuKvH3nc6sE4e8krMl0gkeK7UL/HDIuMZrtYrdt22S33KwIOehribIL/wkVkxH98cHHau4awUrnCYP953zn866cP8AYr4ilNp8MMJkSyhhPmx5dEAJG8davSGTJ3FQucDOBWX4gs4YtHmYwpj5WBT2Ye9X3061UcRQ5x/FGDXQtzOUUoJg0yRqWd4wgBJO4elZ2kXULaHZ5uIsrHtPzgYxxWiljah1/cW5yOcRDn9KztMtIXsQViRCJZVPyKTw5Hf6UPcI8vIy19stwcebCffzQf61jSmxu/Ed7FdeVNbTWkasp5DEMeo71ufZdiMMnpx8qj+Vc3r+rtol+biK2SWR7cLjkEfN14pMKbjrp0H3ul+HpLVoLaytUVnUt8jDOP93rVVIbHSrGVIIoIuUJaKF8sQ+ec9aNA1661vU2tZbV7eNYy5fe2c8ev1rY1hfK0O5bzGJIUndz0YUJ6Cjy32HtdRiQyCKdgQAP3LUx7smQlbe4A4HMYA/U1NcRjcXSMOR1B79v6VnNcM18IoYh8oyyuCOcUC0vsOsbgmW+T7PIPLuGOW2gc8+tWBKyrt8sjB/vLUFu/+lX6+sqMRj/YWrpC7j8o/Kmhy3Ob8RNLJo83yYUOpJznvXIwt/pMR7bxXc+ImH/CP3pAA4Xp/vCuCjb94nsw/nUT2PRwf8Nm8JN88f0b/ANBqjLMYhFIp5B/PirUZH2iMY/vf+gmqrMoMRYDG8da5FrY56jtFl/SPNubuUQzCFnAydmcVqSwzRyYXUbiRxwSqqMD8qo6IdmsyAsGwOSp/Kth3eSdkiB3Ljex711Uo6HmpXRWazJkKnU7sZHcjA/SsqKCOLXrlZ5JX8rJ3JkMRgHrW80JILtnPuOtY9sVbxXfBlUg/LtPTGBTlFcyG1qi9aQ2l/HJKFuVAYjEk7En3604aTZFsmHd67pG/rVuV4LODJVUU9AByx9B/ntVdZppANqum7oGGCKopGHc2kA1p4I1/dnacZ6ZIrdmsrFDtW1iAHGSoOaxpw3/CRMJCCRGmfyFbk2GYnHpUQ3ZMN2QCK2Vhi2i9jsFU9VWIXenYRQDIc4GKvHtWdqyhrvTVIyGlYGnLYt7F27voLVVCoXJ4xHyarprERdR5EqDOCxAArLgZrOefEe8oduAcd+tSXd2GimiAOQATk5xzWakdfs4qXKyfWpYnt/3UiswU5Kn3FaPmEpAuTkoP5CsFoNukBhwXLNWyxCxwsTjCj+VVFnPKKjNpCq3mDd2zimXJItJiDg+W38jT0Xy129utRXzYsZ8f3D/KmxPYbYnbpxbIUZGSfoKkknWEjI3BhwRVZI/P0kwg7S5wD+Aqyke2FVk2kouAacQiSZDZ2kgnFUYJP3+ov12sM/guauRkEZB5zis6OUQpqc/l7/3xG38hSluLqNbU2lhPlRg7WwQOP89aWO6na+hhBXDqSVI6VmWAK34DtmIrux05rRtnhuNUikjbdiNgSeuaxTlzFFbWMmRdwGRgfWs5CT1JOF49uav63zIACevY+1UOBIwUEAKBzRMmH8QvaX/x9v8A7v8AUV0EX31rA0nmdz/sit+H/Wiqp7Gs9zQt/vL/AL1a6/drIt/9av8AvVrr9wVnPcIkg6U+PmVB6sP51H2qxaruu7cesqD9RSW5R7ABgY9K47xJ+98feE4h/Cbh/wDx1RXYgcVxmq/vPivoEXaOynkx9eK7TnOzHQfSloxRTEY+uWv2mMPuIESlv5VzMeTLEAOpArrtVOLG5/3BXLWo33sCgfxrXLU+Jm0NjtLVNlsi4xgVNTU4UU6umOyMnuFFFFMQUUUUAFFFFABRRRQB8sfF/wD5KlrP/bD/ANER1w9dx8X/APkqWs/9sP8A0RHXD0FBRRRQAUUUUAbngv8A5Hrw9/2E7b/0atfYdfHngv8A5Hrw9/2E7b/0atfYdAmFFFFAgooooAKKKKAPG/jyjt/wj+0Zx9pz/wCQq8awR1GK9w+Nb7ToWe/2j/2nXjs8alt601O2hXJpco5xUgbOKGjOcjvUkEDSOBnHPWq5kQotmjpiEQvIOdx21fMMipuMTKPUjGavaKptrWRFQbWH32wAD7ntUeoa7Db2ctmr+fO7qXdR8qgHOBWLvJ6Gy91FJc4zmlobBIYchxuH0/8A15pKRfS44VZsXMd1kEglSMg4NVakhYLJk46H+RpEvY17XxjqFqQgu5vlPRvmFdRp3xCbIF1DHJ7qQp/KuKsLTS7uBhdvJHOzkrKOhXtUr+FZWObS8gnHYbsGnYzU9LWPV9P8b6RcYV3lgY/31GPzrq7S9s7lVMFzDLn+64Jr5wktNTsWZWhlGOvG4fnT4NYmhI+8CO6tg1PK73Dmiz6YHWobi1huVCzIHUdj0rxDTfiDqdnGqR3TFc/dlGRXY2HxOiaNRd2m493jYfyq9OocvY7KfRLKbGIY1x2AqH/hHrTGNi5FV9P8Y6PfuAlyIyR92QYrciminXdFKki+qkGndBqtzkdQ0eO3JVVAHtWDNYpnkZrvtUg81N1cpeQ7XIpOQjE+zIrcDFWUjGOKk8nJFX7azzSuFjLurS6uIDHayKjMCDuHUfXtWDDpPinQD5tjPcLFnOEywr0e30/5hXQ28flRBSO1VGQjzWw+IupWJ8vV7Tz/APppGQMfWtYeL/DuukK0xtpun70DH511eoaLYanCYbq2RkOegwfzrlNW+G9nexCO1kWFQMYdN2Pxq9AMnXZ9HsYzvv4ZlPIWJtxP5V53fahbTXL/AGdWZSeM13yfCryFLzzrJj0JqQeG7WyXCQrx7Uk0hNHmX2K6uD+7t356ErgVK2g3qpuKqWHYV6O1rGv3VxURt1pup2BR0PLJYJ4mw8LqfXFQ5IPP8q9Tayjk4YD8qi/sS0Y5aFT9RVKoDgebxuzsFQZPsM16Zovgm5udChuLKeKR5PmdGO0qfSrVjokTSqtvbruPAOK7rSoYdFsGFzLHGzHcfmqJy5lYuF47Hl954f1eybEtlIfdBuqh88bYdXU/3WGDXqGoeOdMtciPdOw9MAVwGv8AjWTU4pYlSJUP8KqM/nXI4xvZHRGpLqczrblljUdSDXONHcJj5CR7CtG6uZJrlSx4A4FTI3Fbw92OqOeaUptmJvYH5kK/UVZEoitmcjPSr9zg20nA6VUs1jc4lxs9zV82mhjKN5JM0/D4R3Z7mNJAx4DDpW7Jomm3QJjj8uQnqp4rDi1K2tU2qC3sBiopvE8ytthIj+vJxXnVIVqsrxPSjOlSjZIvXely2E0URk8wSgkED7uPWsbS5kSeVnZU5x97GaTVL66jaMyzLI00Qk3Keg9D71jlxJbuw7MDXbShJQtLc4aklKXMjWUga8xDZBauoD81wVs7IhYH5sZzT4Ndv4gAs4POMOuRVSjdDpTs35nfq+KngDzyiOMEsegFc7Yaq82FdVY5wSvSuyttUsfCun/abhhJeTfcRSNyr/T61HKdUNWXn0zTNGsBquqJG8kQyN33ifQA96801nWrvXr9p5mxCOIk7IvoKdrmv3fiC9M1wwEa8JGvRRVONOBVRVjpilEv6fdXSRLHv+VDwTTJNQuPNlErlt42/hRGNoqpeHBDe9U9TaMnsT78NkVXvN88AgjR3cjAVRkkk+lT2Ygnkj+0O6REAsUGTivUPDuqeEbBNllmOTADSTLkk/U0nJIWIq2g4pHnkPw61SLSW1a9ZYLaJN/lSA729sdqrW11NaSLLbuYpB90jjFeteMNTtZ/CV55NzFIXAA2uCevpXkSyxRETTvtiXrkdTWUpuckkcNJWi2zWvfFOsvaR2t1fSyLOclSeiiuO0/bfahcyv8AcAL8jqc1PeXrXmpbjwFRgB7YrL0uUx3LjsyEV12tGxg3d3O98LL9p1aGRh8sKNIR79BW145vN1+lsp+SOMfmRWT4UdYbaSdjgybEH86TxTIG1qdi2QAo/So6E9TFI4x7VDKRFCdvU1YQfu956VQunLsR2qRsxtUA+0I3crVAnFS3L77h/Y4qBq1jsSy3bPgqc966iwFjdafL9rghzCeXZBnFcjAcSL6GtCKyvryKU2lvJKFwH2KTTEPeW3kuybWIRQhuBXdyXu/Trd4eIvLxj0I6156ILq3O2WxlTjqUIxXYWbLF4RguCpJeVl2k/rWNWN9TWlLWxk3zrO5JWsa4RYwcLitmZT5mCVJ9V6VSu7YupxWcdGayjoYWck0hxjmlkQo5Bpq4zzWxhYsQRMRxVoRMo3ZwR0qO0YpIo7Vbl5ViOvalcaPR/Afia4gtLjSzIpiYbkyf4u9dCrFmLEkk88ivDLS9mtp85KsDkV6Vpfi2NtJWSaJpZl+XCnrRcqpaTujrXdY03MwVR1NZF3qpnJjtG2D+LPU1xt34gv765JlJSJOFTHSrNvqKnBLFW/vZouYm6kjZyQSR1q9C3mICDz6Vjw3ccjgq4D9xnhq07OZXfr82eQf6UXA3rJvlAzXF+N9D+3a0swuDHujBxtyM9D/Kuwtjh1PYsMA9VrF8SS+Zfxp/cj/maPMXU4A+GLkH5bmJvqMVC3hy+Q5/dsP9l663FGKFJj5EctaeHjKkrXRaIKpO49MCltNsFzdXKcC3gdgR0Bxgfqa1temMOkTBfvSYQfjWEv7nw5dP3nlWIfQc1pBs55w/eJEbW7oI974AiUH3yM5rpfDVwlvZ6jcT/NDBBuC464xXNqJbv7HFEpeRkVVHqckCuss4I7bTtTjcZhRfswYdCQMsfzpxTm7SPahTdvdNXQ7cF7u8WIQwXJRokQ9BjnP51q7eeGb8TWR4cu5J9FWWUDhtqgcDaOBWvvXJG7kV5+MSVVpExvY6XwIHGuz5OR9mb/0Ja9Drz7wJj+25iGz/AKM3/oS16DWuG+A5a/xhRRRW5iFFFFABRRRQAUUUUAFFFFABRRRQAUUUUAFFFFABRRRQAUUUUAFY/i2VoPBmuzJjdHp9wwz0yI2NbFYPjhivgLxAR/0Dpx/5DNAHyRpkZl1azjXG550UZ92FfWFfK2gIZPEelovVruIDP++K+qa+E4wf7ykvJ/oduG2YUUUV8adQUUUUAFFFFABRRRQAUUUUAFFFFABRRRQAUUUUAFFFFABRRRQAUUUUAFFFFAHjnxFWW/8AF0qR3DoLaKNVVQDiTBcEj6N/OuGvmt3uraOxAklkVZJXxyD3H1B/lWv471WWL4h61D/yydowPqIlFcnFDNEwuTnKYJ29c4Ffq+WRdPBUknvFfkeNWV6jZtXG77PcXMbSbdyKYl5LsN2M+2Qaylgi3NexFljyQhxjJyCR+ANUptRuZFlYHaspYH0YfLkH/PetaaJdP02280tL5kCSqq/cXdxz74H5V32klYiwt1aRWVrKkqTGUttCqfk49u9UJzJaviTrLgN2yuMn+dGoSXU0SecWARQiu/Uj0PvVKS5N4ymT/XYSNR/CFHGfwGBRGI4mzIpt9N+0gtG0rKCA330OSPx+Xn65qxb/AGWa1naWMSCKb915nBWMsRz6kenSsKG4m85WR9xiGEGOoyAP0Jq9FO16zRk5eWQyF84x7YpqlKXuoR3S6x4q8NSAR/Y5kuYU8id7fl1UEKpxjnj+IZrrfC/iXVtR12S1v/LSJ2CpGYtjo2CSM98FTn61r6LBba/4Y0a4urcRiFVZIyM/OoK5raktLVr2G7MCNNDuCOFxgnGR/Kq5ZJ2NFqrkwG4Dg9M9KNmRilAwPvcg4ZfeiqGAGPxoAAGBwPSiigBp4NIeetPph60a9AMvXNZg0O1S4eF5Hc/JGo5OASf5V5X42uba7trm7tb2KSa5ZZJUaPYVUAcDPfOMge1el+LdIfWtBnitf+PxPmg/h/3v0zXguo3ObH7HJJHcBWZy43fI27/x6s5X5tRMwhgyEsSF/iwM10moWz6Nqv2G5ja5PkCQr5hCtuQMhBHJAY9fbFc5Gq+by+yPPzNjO0dzitS/v7zWILdrm6+0SW0P2eGMJykaY2lh05yQMelVa4jX0JJNX1a1tbMSKksqiVYflCIDng+uAx/CvYYPBOkxaZbaeyySLBu2uzYJz3444GK4f4U3e6W7S7S1WDTrcu0yAbm3ndliOpXb17Zx3rc1L4gpBpsrWc3mz7g75TARG/8AQsHB/GlflGnFbm83hTSLXTLmNppUgJLsxb7oOOnB9Kpt4H025iE1rfT+W67kPynI/IVzd54str6CK4l1S4s7tUwHCMI7jk8MB0yCQMg9TXWeB9PvrHSLhbxGRZJzKisc4UjgVSqybE0m7o5DWtCGl37W8c+9SobJXH+elZhtWx2Pviuv8YDGtL/1xXH61zp61ftJIpQiZrW8oGAB+VRNBJ/cP51q0Ue1kT7Mytr1iXpPmSE9nBrraa0MTn95ED9UqZVOYqNOxxhRSMsoJPqM1DJbQsPuAn0rtX0+1frboB6hcGoW0ayb+Aj3BxUORXKc5pMCQTTCJSqnGea7+y/5B8P+4KwotItreT93vyRjls1v2yLHaRqOyitFK8SWtTH1f76fSs4HAFa2oW7TSKQ2MCqDWMuOGzRCatZkzTb0Id9OV6Pscw4o+zzDjZn3qm09hJNbkinJqWq2JE6x81PE26kUiVelSKOKaq04daTGKacOlJSjrSAWlWkpVoAdVuD/AFYqqOlWoPuCpkVEnpwptFQWSUxuOKWkbrUgRPVd6sPUDdaBEBJ9ahkAPUA1YeocZzQBia5GH08oNq5cck4A5rmjZqV5vLYe24/0Brq9ajRrWNXGVMqgj15q1/YOm55tufx/pWidkDVzhvsMXe+t/wAGb/CnLp8RVmF7EQODgMf6V3B0HTM/8eaH3PWnrounqu1bWMKeop8xPKcGLa1YAi9TB5+4/wDhS/ZbL/oID/vy1d5/Yemf8+cZp/8AYun/APPlH/3xRzBynN2UVt9kQLcEhVzypqcfZ88Stn/dz/WukXT7NRtS2jwP9infYrUf8u8Y99lS5BaxzgMGRmVwM/3Mf1rq9LCf2RDsbd17VEtna8fuUb2C4q7EiJbgIMDniqg7sTMbUulYlsYgjebv+8cbcVual900aLCp08ZVW+c/eGaHuCMtWtiQP3oH4V1NqALCHGcbR1qMwoFz5a9ewxWjb2c1zbN9nhdwo+YD+GktymcfctGLmTcjk7uoIqLdD/zzk/76/wDsa6URpjnOcnrS+Un/ADzzT5gObbyV/wCWcn/fX/2NZ06wmY/6JMT/ANdP/sa7fbTtlAHCJHHniynz/vn/AOJqyLfKZFjMT9T/AIV2YTmnbaXMBwXkOJDjT5B9d3+FTLDJj/jyf8n/AMK7fbSgYpqQmjihbSucfYXx3+V6Yttcq52ae/pkq+MV3BGaTGFp3uJRKtruFrHuGG28jGKlpT1pK1Je42p7b/j4jFQd6ntv+PmOhks1lG0UZpxxg5OB3qBriEHb5nSs7pbmiVyXA9KQ1CbqEDh8n0pBeJUucUPlfQmoqubxM003iUe1ihqMi1RVI3gzxR9sqfbRH7ORbPWndqoG6yc0n2ml7aIezLjcPnt6Ub17E1RM+403zKn24ezNJm+QU3cO/Ss/d6UbnNHth+zL5lXoOtOU55rOXduGfWtOPt9KqlPmJkrFe6HKH2qvVu7HyqfeqlfYZbK+Gj8/zPz7Oo8uNn8vyQUUUV3HlhRRRQAUUUUAFFFFABRRRQAUUUUAFFFFABRRRQAUUUUAFFFFABRRRQAUUUUAFFFFABRRRQBw/jhf+JjbNjrFjP4mvTP2ept1pr8OOUeB8+uQ4/8AZa828c/8fNn/ALjfzFehfs8sA/iJe5Fsf/Rv+NfKZgv9pn/XQ/Qcod8DT/rqz3GiiiuM9EKKKKACiiigAooooAKKKKACiiigAooooAKKKKACiiigAooooAKKKKACiiigAooooAKKKKACiiigAooooAKjmGU/GpKawyKAKLp7VPaA+SM0OnFLan92R6GgknooooKCiiigAooooAKKKKAEPQ1418Rdf03RLuGOX97dxXaT/Z4z8xQHnJ7V7KeleDePdM06w1fU7mUq87yGSUtyeTwOe2K5cRBStc6aGt49y/4a+N+kwSLZ6hp89rbtJxOrh1QH+8MA4969ktrqC9t47m1mWWCRdySI2Qwr491i3jmtlmtk4j4bA5wa9s+AeoXU3hi+0+45jtJlaEk9FcHjHYAr+tbQslYxnT5Ud+w2eLU7boyP0radcrjNYeozRQ69ZzeaoH3ZORxWs17ahTuuYsZ4+cVMJJOV2YJrUw/FAKWtpKD0uME+nB/wrYlGHJIB3DIOKwPEMyz2FwguYZUyjwqhydwzuzitWLVtONnAXuoVcxjgvzSjKCqO7Eprmeol6N1peDoBAx/8dNcZ4eYT+Yh6PGG/TNdRdazpnkzoLyNg8TKcHdziuO8MOY7y2iJzujCH8BiorSTqRsyJSXPHU1biKV7smGQogGcZx6VneISV8PzNJyFdDn/gQH9auas0n2iMRNtxw2OMiqHiGRZvC16seclFYfUMD/Suuo/dfobytZmFZ20d0+JCRsjGAOpGcf0qvrFtBYxRSxlwrNtKtyc1Sed4oI7lSwITOR1+8f8AGqNxqm9g0jO7ZAy/OM0qXN7NWfQqk0rNkt3IrQW7hs7iRjFQT5bGTnGBU8rL9niaT5gknIHoaguQsbbUYMvqO9efiFLmbbNsLb20mixaNjWbBvWRl/NSK9FySqkk5rzOKQJqGnv2Fwmfx4/rXfXbSGOCSKXamBnn1rTDuyNcVuiHxCN2g3ZPOI8jPsc1dJLHr2/+vVfWkR9Gul3ZLwOoHvtNAlZrNZVGS0e4Ad+BXUtW2Yy/honzjBrM0k4triPul3MP/Hyf61Lp88t1bB5COpCkf1qDTmCzaivrdOR+ODTFH4WXWYLknnisTUdLttU1UQXSF0+zEgAkchl9PrWszbztrJ1fUk0mUX77TshkUBifmbK4FNkx6jrbQ7LS7s3Vs0qsU2bTIWGOPXntTdbl3aFendz5ecfQiuai8b6o9xHHd6WhilZVXYGBB/Gup1mFRo99zg+SefwzUjjuOuleWaMw5iXljKTkfTFUbuG7lYSxRqJwMqyyY3n3z+X41pKcxROO6g5/AU1mCKXJAA5JoeoJvmMSxuJJ5LqZxtkcxswB77cf0q6ZH3febr61h28tz/Z11LaRtJKRGUjA5PzEH/H8Kx77xmLO5EaI00sZxIvAXv1PrSTs7Gko31bOk19v+KbvV74U/wDjwrhV+9H9R/OtKfxva6nptxaT2/2eWVcKQQy5yKzEzvTjjI75zRI7cFrBmzGT9oi/4F/6Cap3EixRq7nCqwJq3F/x8RfVv5GuZ1m7MsoiUnYvUdia5IR5mjCt8LRNF4oms7x5bVB5YPII5YZrcsvHUE1xsvLdoAxADoQcfUVwhXLU7ADAHoT+FdiVkcajY9ia4VifLdXXg/KcgViRyNF4nv5AATsBGc/3R6VjeFNSIhayLHyxlowT09q2SQ2tXEoK4ki7tx0xUS2Qp7oSLV5zdGZYY2kcgdyV6dM9BW8ZDggk9fzrEVZUtk3eWjgDO1xkc+uavm+tt2DNECeMFxxTUtBFC5IHiJ8Acquf0ramPLKOnrXN311F/axmSUbSF+YEGtR9Ssv4rtFzxwcn8qmMtQWhajlSTlWzx/Pms7V5VS809mICrIxOfwplnd2VnGyteiRjt5ZcdB6Cq+oXkFxNaMriRY2JbCnoTTcroOZdRLaRXuJDIjSvM3GDjB59akvVWKE5tzGZOclsnA9aufb7cSbgjk84xE3T8Ka2pRNw8Fyy/wCzE39aSWh1Srw5lKxnPNu0zyzkMm716HFab7nkjQj5dvSqOo3azwiNLaaMnIBdcZqb7VOVUmxnOOARj0qIuzMJSvNsvKSsagnJwOtV75v9An/3DUP2q67WMx/3iBUd3NctaOr2bIrjbuLjvVOQnLQsWik2q4Pc1P8AdUqTVSCS7WECK1Ur2JkFOLXrn/j3iB95c/yqosUSa34jAyc5qkoZra52KG3TscH61YQXq5PkQYA/56H/AAqnYLeyQmQCIBiTtk+vtUuWpRFLaXMj71gQEZxzjFO0nT5rW9aeUrgoVABzg/5FWybzoxtf1qOWW5t4jJJJbqo74Y0yrXM/U5f9NOMEq2cH6VAzeZK0gIwQMgeuKW7zPKp+Vi+cMoxUSxmFmQ9cjNZTZNJNyNHSfvyn6VuW5/erWHpXWT61uQ/6wfSqp7Gk9zRtOZU+taw+6KybP/Wx1q9hWc9xxJl5q3p67tUs19Z0/nVFTWhow3a5YD/p4T+dKO4S2PW+30rjbnEnxes/+mWlMfzc12R6GuMg/ffF+7/6YaUi/m+f612nOjtPSg0dqKYGZrTBdPn5xnA/Wud09R/aNvj+9mt/XebCXP8AfWsTTF/4mcIx05/nXJPdm0djsU+6KWmRHMSmn10x+FGT3CiiiqEFFFFABRRRQAUUUUAfLHxf/wCSpaz/ANsP/REdcPXcfF//AJKlrP8A2w/9ER1w9BQUUUUAFFFFAG54L/5Hrw9/2E7b/wBGrX2HXx54L/5Hrw9/2E7b/wBGrX2HQJhRRRQIKKKKACiiigDyH45PsGg+/wBo/wDadeOmbNeufHqURjQMjOftAA/79V5LthgRvtMZJPKrRGF2NyshvmJjk08XsUKgoCz9t3QVnlyzkk8HoPSk3VXJqHP2L9xqV1dn97Icf3V4ApLO3ku5hDCu5z+Q9zVNW5+nNdp4ct1/smJyBlsn3PNNvlWhGrZ1WiaXp0mjLaTZLIDiTHLN/hWfqHhC4jzJYMZlAyY84Y1d0+YrOpPEY6e1b0dxgeZz7YNYN3NUzy1g0blHBVwcEEYx7UBvnX34rt/Etg2qWr3lnCpvYVyNo++O4IrzcaqB/rLZc7sEqSMfhTUbjctDcsTutFHoSKnK9MEjHdTiqNnqekpAiGS4VyxLZUED6Vp2US6m5WxuI5WOfkPB/WpcWKLjbUmi1K8t1CpMXX+64yDWRq/2y/u/tSCNSFC7UFak1ncwHEsTqB1wM1DxjjOPehScXqU1Fo50m4j4liOfWnLdDpu2kVuuoYcrmq0llBIOUxWiqJmLppbEMN/Oqhg2VPQ+taNp4jurVgY5ZEPqrVmvp4SIxqeCdwPpVu0trR7cpeB1kTjep60PlYWkdVa/EnVIlCPOkydMOg/nWjH42trkD7TbsnvHzXL2vgyTUrXzrC/tpZD0iZ8MPas2/wDDmuaVKTcWcq47qcj86lxT2KTa3R6Ta6zpc7gLdKuem8EV1VjCJFDRkMp6EdK+fRfTqcNwR29K0tP8S3ljMHguJI2Hocj8qOVoakmfRkMAVQe9WMV43pnxT1GPAuPIuB05XBrsLD4kaRcqPtPmQP8A7uR+dCVtxNHaUVn2WsabqA/0a7jkyOgPNXxiquIiuji3auSvEzKa6y7Gbdq5m+aOJS0jBR6k0mNK5kSRVAYcmmXuuafa7h5pdu2BXOX3jIISse1PwyazctbFqPc6QxpH8zsFHqTVeXVdLtQQXMsnoOn5159e+IrifO05Hck1mNdzzj5pD9KEpNilUhHQ9AufHpt0aG12Qjp8oyfzrmbvxLd3TElySe7Ek1zkkixDJ61btome2aZuoGav2aW5n7aUtEPnuWlUtM7Z+vFMtyApAqC4b9yfwp1u3y1S2J1vqxLiRlmXb1xV2M4jBrNmb/S6uxtxUz2NIO7H3DZtpP8AdqhFymPar8xzbv8A7prNgxjnp3FEVcippJFR5mDkgE4NNGyXJYY9+1dPDoGpTOkllbeXEFwN4GD781PN4c1GbYs+zK/3AAKrmitDZpvY5lbG5uIjJErMoGOKgWCSOOWFshiMgEV2a+H5YI8CQ/TNZepWUlvcW5c5DkrU86bM5QdjAjUpGUb7wFVbePzH2k45ya0pYDFevGPvA4FTx2108m07OfUVpdWIimXNDsoRfRqrkOf9r/Gn+KCbfU5LdAdqoOSckk+tbGnaJrluhkhtIJ4iOVLcn/CsHXIpxcsbqJopxwUbnA7c1Oh2YaV5WZSs13Re4q8gxxVK0G1dv41eSk2ddmmTpwc1VvVzsHvVlOtQXWd0PPeg0TKMLnaB26frUE13PDcyhJON3pVhraW3ZTMuxWOVJ71Va2ku7yVIiAQScmk1F7o48bOSlFRZZs7+e4kMUmNuMnFP1ZAdPQucKz8Z74qCx0+4tJ2aYhgRgEVU1q8E9yFU5WMbfxpU4LnujHmahZ9SotwEIJHzKCufaobRwl2Ce4xUROc1GCQw29c1uzNHd6fcNHplsB3ct+VXNbJnvZXHUqG/SsqzDjSbRm64b+da1hH/AGjeLD/ejwT6AVAGTq1x9nEEC5DCME49TzWQs7mZVLAoT+NaWqGKbWZHYsIh8o29eOM/pWeQWnDbcAZxx1FSnZ2Ltpcyb1la7kKdCar0OcyN9TTa2M2TQf65a9f+GUa/2VeP/EZQD+VeQwgGVBnvXrvwymhj0u8WWRQ7TZCk44xSk9BHcNbxvw0an6gVwfjG1mknR4YkFlECuU4578V6EApHqPrWBrUS3Fldw7N5xvAzjOKxaujSm7S1PN3gh+zLj7471TuFIUetXonjwUlkXIPTuKSaA7S6LnA4zWKudbs0cxeQAyvWdtKtita7WYSs0ilSe3aqWAXz+dbRehg1qNj3eYMVpCQKo3dTx0pbCzklRnQ4B4zitG200LIu4ktnjNDkTYv6VpEV9GHvUXy0HCjgmtaTwq9gou9P3SWsi5kQtyh/wp9nGFIU/dUbmro9Pc+SQ5wknAz6VPNqD2OYGmFsPtyGFSjSomGHjrm9Yu73QNbms4piNj5jJ9DzXRaP4nhnso/tsJ8zHzOvetJNJXIUXIf/AGBbNg4ZfxxViLQUXBS4lUjp81aMN7ps+Ntxt/3xWhFbI43RyBh7GoU0xODQlt5iRqrNv4wWPWs3UbGW7umnVgSeAD6VsNAQvFReUwNVcVjnjpV32UN9KhexuVBBgfp1611ARgaXBHWhFHmXidnC20LKwBYsePQf/Xqrq2nX6eGrO4igdrNBull7BmOBXpWqTRW1jJK6IWxtXIzyazZblbrw7NoygCJpVt2H+0CCP1zW9JXRi0/aJmN4R0iQyzXxXi2j2R46FsVZ1KA2/g94Np8xAssn1YmuktVj0vTHjHDSOz7cdR1H9aZHpM3iO0IQpFBdRKHbqwwewraMbI96j7qM7w+qRaBaID8xXdj6mtBl4x61ia1pqWN99khkcrAqoCeM4HXArPEt1EcrKePxrxcTrVZko2Wp6j4AG3Xpx/07N/6Etej15H8Lby5uPE1ykzEqLNiOO+9K9crow/wHBiPjCiiitzAKKKKACiiigAooooAKKKKACiiigAooooAKKKKACiiigAooooAKwPHP/IheIP8AsHz/APoBrfrmfiH/AMk817/rzf8AlQB8teGf+Rr0f/r+h/8AQxX1NXyz4Z/5GvR/+v6H/wBDFfU1fBcYfxqXo/zO7DbMKKKK+POkKKKKACiiigAooooAKKKKACiiigAooooAKKKKACiiigAooooAKKKKACiiigD5/wDGJ0uPx5cS3cbEfaW8znOQGxz9K5Y3yLZTB4kmEUhCBjnA9QOmam8VzQ3fi7WHjk+WO6kOWbrhjnH1NZTQoqyAyZBIIwetfr+EhajBeS/I8aesmyeC2txDbm7LeQFaQ7eGIPGOPzomvs26wp86qNjNjBCDBGB2zVe0WeaIYIMe7YAevJ//AFVJfRiC/a3jU8bQeOucV0MEZ009wV2M/wAuc49KZyctjvzWnd2C/wBoSxIdrbdwVuOfSmRWUhljyjEH74A7jmt4UpPYhziitEXSFcA7lfIbHrzW5aFgCZlI82MFVA4Uj/GmQ6aLe8LD54SCMHtxWmeMEhcAYHtXp0MDKzcpWOWpiIt2R9BWiFLWBdq4EY6VPUcAItosjHy1JXly3fqdy2CiijGKGMKKKKQDHYKjPjcVB+UDrgZFcpD48sH0c3spCOGdfLByRtxyc9Otda6B12tkAjt+I/rXj3irwzaaHJcXTtJHAoRII1Uf6S+3OwegzuLH2FZzvfQTdjsNZ8UyyyT6dpUc0VzEV824YKFjVuOvTkHrXifiDT7ex1OSCzEstozboJH4Yr05HqTWvD4iv1s76KeeOSG4kSWSM9WA6KD2HHSul1+DR9b+H1vqLbl1exVIIdjAl1znBHXG3cx7gqalXvqK9zzKWS4hiW1lQiIsXRGUjaenr7Co1WecAqrMqfugD2B/hH59KvSm71e+k+4skYYKA2Nw9j61HHaX2qa29uJFlvJ2xuZgqs3bnsOM59eK1W4HX2mmHQPANvrE0/ly6ijwlFJzcRMybdw7AbXPv8tc7LcksIUUJu4Kjkben69SO2K67xQ0OlaTo2gvPb3U9pCzXHltu2yPhiPoAo+lczMIb6SCKxH+kXC7PlPT/OKyl8RL3PUfAXh+wl8ItHqS2979ouCxRgHC7cBQPQ8Z/wCBCu+JUAAYAGAB044AH8hXjGheGr7xDZ2txYARWm8IzFs7XRB82M85z19q37TSPEEd1dWouboXUG4JcqzeW+FDAAnqOcYPcmjmaLRf8Z/8hSH/AK4r/M/4iucNdB4o85ZtPFy264+zASt03Nu6+np0rnh0qk7jFptFGaZQyiiikMep+WimjrSk8UgQE8GtGL/j2T6Vmetacf8Ax6p9KqPUmRSufvioaln+/UWahFBRRRTAa1ROalaoWoAVTgUoJzTM0Bua0JZLQCKbmigRKKWmA8U4UAOHWr0A/diqI61oQf6laiRUSSijNGR61KLHU09KMj1pG61IiJutRN1qVutRN1oAiNRN3qUketRN3oYGVrP/AB7w/wDXdP51uVjaqjvHbhFZsToTgZ4rZzyaa2AKKKKQDu1PyPWmUUAP706m06gTAdRVkf8AHuv41WHWrJ/1KfQ1pT3JlsYmp/cqTQ/+Qd/wI1Fqf+rapdC/5Bi/7xqpBE0wf0INeleDoUTQ42WNdzglj6815qP6ivTvCH/IBg/3D/OpgVM8+1mNYtavURdqiZsAfWqOD6Vp65/yHL3/AK6tWfSGFOptO70AKOtLRRQAUUo60tMQ2kPSn0jfdpoCA9aYetOPWmnrWyM3uFT2n/HzHUFTWf8Ax8x0AjbhwZFBPUism6XbcyqRjaxFasH+uQH+8Koaou3U7of9Nm/mawmrmkXYoH71RtT26009KwcTXmGHpUecE1K3SoiOalxHzATmky2eDgUYxRUMLkseS3PNTAcmooe1Tr1pFC07vRTh1p8pIU6ijBo5QHJ98VfH9KoJwwJq+K6aJnPYiuh+4z6MP61Sq/cDNs59CKoV9blT/wBn+bPgs/VsZ8kFFFFekeKFFFFABRRRQAUUUUAFFFFABRRRQAUUUUAFFFFABRRRQAUUUUAFFFFABRRRQAUUUUAFFFFAHG+OgPMsT3w//std7+z1/r/EP+7b/wA5K4Lx19+x+j/+y13v7PX+v8Q/7tv/ADkr5XMf95l8vyR9/k3+40/n+bPc6KKK4j0wooooAKKKKACiiigAooooAKKKKACiiigAooooAKKKKACiiigAooooAKKKKACiiigAooooAKKKKACiiigAoNFBoAY65U461HAmwuPepqTuaAFooooAKKKKACiiigAooooYCHpXlXxe0uOWyW4gtd85IMjbDgqoPU969WrnfFKQtp85nTfF5Dblxndx0rCu7Rua0HaR8yJKiRqEjKK3UMcmvQPh3NDHFfJ5qRyyupVd5BIAP+NcNMljOAbU3ccmdkkVwmNh/wAii/lbT3tre1lzJERK0iHBDdsH8TSdJzTSdiq9pQse5ssjhvvt69TUH2dyOInOOThTXI+GvjHqVoiR6vax3tvkL5sQCyAfyY/l9a9X0DxhoniUFdOu1adRl4JBskA78d8e2aw+pf3jgdFHILEfMKBG3jqoB4qu0MqMmIZODx8pr0HTSF1TVVZRuWdcNt5Ksin+eas6g7/ZnELBXxwfSj6j3ZH1ddzzX7BczGUR28jbeoxRp8N5Z38M0lvLtVucAE4rtjKpvdQiSQRSZjJdUHGV9x04NZshddzfaHRUJ3OFXLj/AL54raGCjFp3COHUZJ3My5u4ZLmRdjbkAzmMjqOOenrWZfyedC0SxtsZSCvAFXJ2Ua3cxltyNDGyjGRgbh+dQziMqcxhvQYrp3906GrnGyQGJDa3R8sfw7iMMGORg5pg8IybjsifrnJmBz/49XSW4jn1FY57RFCxtsRlBACsACPzrVYAv8oGfT1qYKysVHaxwd5ay2ds0b43kggqRxn6VQeBrdUjfrknmui128hnt5PLVg1vcLG7OmMZBOPfpXOPeLe75A+4o2zOMVw4lS5jowskqjQy4kMXlSBdxSVCBnrhhXdJJeCFEOnQlRj/AFlz/wDY1wVwT9lZs8qQc/iK9PV/lBAGcd61w0OdanTiZctjNuDfzQugsYD8rYUXJPJGP7vvVeyvtTOnWuLW1ZRFgSGcgsAAOgFbsbs4I45BHFZOizh9DgXbuwWT8mNdfJy7HMqrcbWRDDNf2yhIbO0UZ6ec3U98bap2cmoC91LaLTiYbgzMcEqOnFbbzxw5J29OSTWTZyBNY1VN2cmN/wA1x/SgIzdnoh4/tJsnzLUH2ic/1qrdwXk13aCZ7Z1ZmG0wEjOM5wT7Vpu+Bn2qpduVlsZB1Eh5+qtQKMlcgmhuptm+SF9j71H2QnafX71Q3qXs9tcI9wv+pfn7PjjHPVjWrvAGDIoI4xUUgBikG7hkK8D1FAoT95GbALySwtwmp8tEpULCpPTgdetRXZltYQ15qbojkL++SMLn8q5zTYbFNWs7jMMBCYKGTJc+tb3iLTpNTs4o4UjcpKrnL7Rjkdcj1FSEpu7sYmt3f9mafe3UGoSyF4kSJogMHOR2/GuAsbOW/mCRg7QTuk7D/wCvXT+MfNs7SwsZEjRhEGdUbOCC2P51D4dhjuNGkUyLExkPzEfpS+GNxxjzyV2Pk8HxizklW7dmVMgADBrM0ycvEEc/PG239a6OO0ibTyqXoGyUsxPQjB4ArkdKYG8kxyuc+3Woi7ps6aUnCoktmb17qH2c4UncCfw4rmZXMgzk5yc1bvZS1w4z/EevpVYRyvCDHBI3qwQmiEbK5jUldsgDcY708sGH6VGqkMQefboR+FOwRwMcnpWjM0aWjTraalE8ygxk4Oa7aK2tTqc8XlJs+XaCcjkZrgN4MYHUiuy06UvMGY/wJnJ6nBrGQp7o0HSwM4t0jgaU5+Xb/U1HcPY2RVZhEDjIAQHrUkGn2VnIZXaSc84G3PJ7/wBPxqOKyDImbEMy5AcjH51k+S+jLUXbYbbxwnWgqqvl7AcY4/KtiVY97ARp1/uiseMZ1zA4IQZIrWlyHNbQtbQyh1EAQEYVRz2FVZlj/tqz/dqflY4x3HSp+SRVS4bGsWf+41VLoJl67vpFYs56dh0qNLklQzE4PvUGoDzo1iVjtzuJB56dKSBiUEcmNy4GR0NBpbQbqLCS4tTxkHr3q65KrhME47npWZdjF3bc84rQaNWbcWOPSpjuQhscoZirlDIOcCotQfFmccfMo/8AHhUrnYnygGq9+wNoM8fvU/nTewMmthtsU4/gpqk714psLMbOJAWHy9RQqsg5ZifeiI1sWFOFcjGcHrVCxY/YIuV6Hj86sgnDdSMEmsOJb4GDycfZvKXcM4PvUyA0wyo8KOGZpF4I6Vi65cyRzCLrGACq/wB6tQrMfLcOBs+4B2qKfSUvbyKdnbKjkE8Uqb11NYy5TO84hoXKjO3p6UPKZHZyoHPUVHfAGTywMcYBH41Fax7IgM7vUmpkk3czoSk5u5s6SOJT71tQff8AwrF0j/UP/vVs23+s/CnEqW5pWP3x9DWr6Vk2H3h/u/1rTyc9aie5USYdK09AGfEFh/12WssdK1fDYz4jsB/01/oaUdwlsesdq43SRv8Aiv4gf+5ZwJ+YBrsjjNcd4ebzviL4qlH8It4/yQf4V2nOjsqKKKYGPrX/AB6kerj+RrJ04bNQjc9lNaesuPs4H/TT/Gs61+a5G0dEJrj6M2R01o2+1jb1FT1W0/8A48IfpVmuqPwoye4UUUVQgooooAKKKKACiiigD5Y+L/8AyVLWf+2H/oiOuHruPi//AMlS1n/th/6Ijrh6CgooooAKKKKANzwX/wAj14e/7Cdt/wCjVr7Dr488F/8AI9eHv+wnbf8Ao1a+w6BMKKKKBBRRRQAUUUUAeN/HXaLvwwzAEK1wxB9jFXlWqxtdTxyIuyJV4OeOTmvUfj5t87w1vOFzc5/8hV5FqN2ZmCRnCsMt9a3p2sZyTbKkihXwDn3oXvTFPGMdKcDipKH13GhMF0aDPv8Azrhd1dfpUm3S4F9BUS2Gtzp4JVAzWhDdqWHPFc3DNhatRznIxWVjQ7OG/itI8qmWrzb4gIkmoW1zHAkSOpRii4yc5/rXSx3eVwevp61yvi95ZbRHdf3YkGPbinHRkvY5VepJ9aswztGwMbsp9jiqIY4yT3p6EE89q2tYzsaiare2z7455FPb5jW9F4tgvLVLfU7NBIox9qi+8fqK5LzCRg00NyaTimNXTOxjuIZj+4lVx/snBqTvyD9DXFrIUYMpIIPat/RLuW4SUSuWC4xmsZU0tS1K5pmkpc5NI1KyLFDMnKsV9wcVft9d1S2GI76Rk/uOdw/Ws2inYT3GanO1/IZmhjWQ9Sgxmsoxuv3kxmtc00gEcrmqTsrEtX3MgrxheWPQULNIh+WQgj+HNaiR+W++IlHxjOPWqq2SwgkDcS2ST1FO66k2a2Fi1i5gIIYgjurEGt/T/H+rWZULdy7B/C7ZFcq9tKpkJQnnINVmYq3zLg0ckXqPnkj1GX4o31zb+UTHGcfeQ9a5e/8AFVzdOcu7H1Jrml5Iah5dpwKXslcn2suhclvbidvnkwKrMwB+9UBYnk00zBcZGatQikJ80tZMsBhzuGAaJ5vKhj4+dhn8KsadY3eqsI4IiRuwOK2bvwRqbQoyRs8nQKo6UrpDVPTQ59baS82uT8v8Q961Zm2WgiXgYxitCz8G6zE3zFNrDlNwJWnHw9fpKQ8MjYPGF4rKpOxtThfc5u4V/ILbeBTLdv3db2o2q29lNHKdkm37prn7Jkz843Be3rSpz5okV4cktCOTi7B9a0Eaqc7B2ZwMc5H0qeN8qD7VUtSad09SxKcwt9Ky4m2xE+nf0rSyCjZ9DVHT4hNcLG67kY4IoWwVVdo73TNZM9pEQMrtHNXWvNxzjFYtqsFlCke9I1UYUZ7VZh1C0luBAsys56AVg4t6nSti8Zt/ArD8RIVtYZT/AMs5R+tb8ULTShYYmdj6Vpnwb/aNp5d7M0Sswbav3uPekrpilseYGzuL3xAUtoHlcsvCjOK9AsPh61yyTXtzJAM58uP7x/Gu00/S7LThi0to4yQAzgct9TV8VqpXMo3I7e0gtrVII0GxRjnqfrWXqfhPRtVBNxaKHP8AGvWtmlFO5Ubx1R5/P8LLQsWtNRljPYSKCKx7z4e6vaZa2Md0PReD+tesGgUXNVVl1PD20LWoCTPp00eOuFz/ACrMvFKPCs2+MbsHcMEV9Bk4x1/CqN5pGm3w/wBKsYZif7y00zWOIS3PD2m+RLa4RieiZ9u9ZelnN9cnGP8A9dez6n4D0jULhZ1EtsyrtAiPH5Vzi/Cx7WWWS21IPvP3ZE5ok9DHETU5xaOPcEvGo7tXPaxNbRztHDChJJLMD3rvb7wfrVu6qlsJADneh4xXEa5otxay5kt3jIzkFDVUFpdkTld2OdJAzkY9qtWNu0twjlSI1YEn15qowwxz2ruPBNnZajE9reSrFvQhWPrWjfQgnvQglSC0RzFGoCjH3iepq3pMM0T3EzBl2xMoJ9cdK2vsFtpWU+1rLIibFkA6D296pyajb28oZzi3jRsL3ZiOpqBnE3Q3S85BHU1GGVIySallYySu/qc49KgeMkHJwKaYGFJjzX9Cc0mQOlS3SqJTtbJqEda0RLLEBzID6Vdi1Ka0bbGWAznIOKz4SRIKJFuFcloSVPQilJIXM1setfCy8vdTvL95TIYoocbnORuz/hXR6i4RndR8ynBXPUetQ/DCKOw8HGdYCWklOeCS5AGfwFXdQikvJ3ZIQSeBsXkiocbIpSbd2cyug2uqakIXiVF+80o7LV7xFZ2CPHDaRnYEABAwOK2Af7G00p5eL1wC3mckLzxWPdXrXsUayIAY84Pc0m1Yuz7nL3Onw3MMqSgBQMZ9DXIWVkbq98sHKKTubtXeXURni8pH27idxHpVGGxS2HlxIFXufX3rIoW0WGK38lYuB39fenxwhJA1WEhCL70jLjmgVyWAbUGTgSHn6CtmxfzJkUNlV/lWCz/vkjH8KZ/M1s2WY4vR2HX0osD2Oc+JNinn2uoj+NTE31HT9K5zR5t0LKSeD616N4r07+0vCk6sQXhXzUbHcf8A1s15JZXAtxu5O4+vQVpNc0BU5WkdhBMSMdq2tDeU6rAEJIJ5Ge1cxbTrMgZW4rsfBcBnv5JyPlhXg+5rhjfmsdM7ctzsStNCZNTHr+HNJXckziuiIx4ppjDdanqnql5HYafNcPxtXj60PQd7vQ5DX79LnxDa2K/6mDMkg9cCop9X09LssjB/LBkZmGN55K/iOma5qa9d11TUWOGZREn1Y/4ZrI88yR8tz2+ldVKSjHUdCLqScl0Ov/ti/wBbzGsYt4mXZknJx/k16Z4YRbfQCVdi0IKAn6V5n4VtnETyucrXoWkSiPRZgP4ZD/IVrJpx0PXdJ8ifUpGygvQZpow8jE5Y9aoXPh+3KsylkrX08+ZYRt6lz/48asSJ8jfQ/wAq8qrFObZxVJyU2kT/AA80gafr88wlLBrVlxj/AGkP9K9LrivB641WT/r3P81rta0pq0dDlqNuV2FFFFaEBRRRQAUUUUAFFFFABRRRQAUUUUAFFFFABRRRQAUUUUAFFFFABXP+Of8AkQvEH/YPn/8AQDXQVgeOAW8BeIAP+gdOf/IZoA+U/DP/ACNej/8AX9D/AOhivqavlbQHMfiTS3GMrdxEZ/3xX1TXwfGC/e0n5P8AM7sNswooor446QooooAKKKKACiiigAooooAKKKKACiiigAooooAKKKKACiiigAooooAKKKKAPkHxAWHiLVAOM3U3/oZqkHdVG4kAf4Voaupk1u+adfL33MjHPY7icfrVVvLdkwepyw9K/aKStTj6I8dvUWxvriyIkhOcHoR1PT+ufwrVvHt53W9Mu2aYGUjB+Rt2Nv5DP41QhuBDHLCsQcF8hscjiqmd8i/eYAc+1U49RGnLqs2oalLKiKWkZmVD1UE5wD0p0M2I2dZZEZX+eMnv3OazIVkS5DRr8wzxnHFSKryQyHkM3Na0qrg9DOUE9zq1IxyR0pw5PtWMnnWzJID5mYzkZ9K07O4W5dEyPM4JUGvoKeKjKLpy0Z5sqD5lyn0bHny1Bp1Iv3R+lLXzr3Z662FFLTaUUmMRiAaVeRQcGgYFIAI5qpfWaX1q8EkaNtVvKLqDtchhn9auZFNoA+bPEOhXWg6rLY3DRyFHw0iDHmnaGH04IP40xI1lf7ZLehrnbIJmMjFpAwKls9ejEkE/hXt3i7wdD4khDrKYbiJXdNoGJHIXbuPXjaBXiN94T1awvUgmsJ1leZosohIYk4GD05rPqJnPSmRFCBsRg5C+p9aVJJVQxo5G4bWx0K9cY+taOraBqWkSbby1aMbmXLENgg4PQnHOR+B9KyuoOd2PUCtAsaUFnC+lpcpcrHI1x5QhIO5AQTuJ79SPw+ldeum6R4e0/T9Sgu01K6ALSJGSGVwflY5xjBHTrXO+H9H1e4lilsbCa5M5aKNoxnBGN/tkA459a7XTPh74jWVreeO3jt5EUtI7nIJ5YjHJOeDUSv0A6XQPE1tovhi3fWJwWZm2C3jBC/Ln5wPunJPX0+lWbr4hQqEFpp0s0u8LIrNghccMuMj1/Kq2rfDvzRObK6GJFEart2ELjlye7Zx+FbEXgnTY75p1OyJrYRGFMgb+7j0z1H40rzewjldV8Qf8JDOsot2iSL5VLHJbocn35/Ss7cCAfUCuo8YQJZR6dDDHGqRqy/IMbsYAz74rlBtwNvAx60436lIfkU09abk+lJuoLFJBoB5puaM0ASUh6Uzd7igtx1oAev3q1I/+PSP/AHaxw3NayE/ZIv8AdqoiZSuPviocVJcHEmCcHFQlwO4qBrYdRUZfnrRuoQCu1RMxpWYGmMRQwFzQOtM3D1oDc1oiWSgjNOz6VHkU8MPWgQoznmpQcYqMc0/IoAkByavwEeStZw61fgH7laiRUSU9aSjpSZFSiwyKUkE02kyKkQjkVCxGakcioGIouAxuaYaVmxULP1oAlQguBUobcM4/KsHV7iWG1VopGQlwMqcVitq17wBcyAAY5OaaA7oHjofypfwP5Vwf9rX/APz8vThq1/j/AI+XqhndYPofyp2D6H8q4T+177/n6eg6vfj/AJeX/OgDvsj1pR64NcVZ6heTISZj6VcWe6/57yfnUt2C1zqx64qdgfIjPsa5MTXRHFw4PvXS2ZY6bCZGyxHWrpu7ImtDL1UjYam0QY01R33Gq2q/d21V0tZTb4WVlBY9DTmKJ0ycsPb1r07wjxoMH0rx0QzHA+0NnI617B4PyPDsGTkhevrSgtByOE1z/kOXv/XZv51n5qXXbaV9a1CUS4JmbC/jWNCtyZSrOetQ2yjVAJ6UoIPeq32OR/8Al4xXOG9ugcCWk5ND5Udd/WjB9DXMW93cSDLSnHtVgTyE8ySfnS9ouwcp0A4NL1rBad2QLuxjnIJzTQ8n/PaT86XtV2K5ToOlI33eorALv/z2k/OlDSYz5jHnuaftewpLQ1W60marrcIFGW5+lL9oj/vH/vk11Rmn1MGmS1PY83aDvVA3UWT836GrmmSK9/GFyTjPQ1V0COihA8+P/eH86p66uzW7tT180n9T/jV6FR58f+8P51V8SLt8QXZP96spGkTGaozUjEZqM9axGNPSmHmpD0qPOM1MlqUnYaaSjIprHr9KnlHcrT6oLKdFKs6MOinBpi6/t4+zvj3esnVnJuox2BqMc1agiJSN8eIVI/492/77/wDrUP4gb+GDP+9IT/SsJeKfg0coudmx/b85/wCWEX5mk/tudhxFEPfk1lAHFPUYFVyi52asOsXZmVVEQyQD8uOK64ZIBOcnGfSuCth/pEf+8P513+MAZq4RsJyuEw/0KfI6Af8AoQrLqTxHqEumeHbu6hVGddgAcEjlx6GvPf8AhNdT/wCeVr/3w3+Ne7l+NpUKXLPe581m2V4jFV1UpWta2/qd9RXA/wDCa6n/AM87b/vg/wCNH/Ca6n/zztv++D/jXb/auH8/uPM/sDGeX3nfUVwP/Ca6n/zztv8Avg/40jeM9UI4S3H0Q/40f2rh/P7g/wBX8Z5fed/RXn3/AAmWq/8ATD/vj/69H/CZar/0w/74/wDr0f2rh/P7h/6v4zy+/wD4B6DRXn3/AAmWq/8ATD/vj/69H/CZar/0w/74/wDr0f2rh/P7g/1fxnl9/wDwD0GivOv+Eu1f/ntH/wB+xR/wl2r/APPaP/v2KX9rUOz/AK+ZX+ruL7x+9/5HotFedf8ACXav/wA9o/8Av2KP+Eu1f/ntH/37FH9rUOz/AK+Yf6u4vvH73/kei0V5w/izWGxi5VfpGv8AUU3/AISnWv8An8/8hJ/hS/teh2f4f5jXDmK/mj97/wAj0mivNv8AhKda/wCfz/yEn+FH/CU61/z+f+Qk/wAKX9r0Oz/D/Mf+rmK/mj97/wAj0mivNv8AhKda/wCf3/yEn+FJ/wAJPrP/AD+n/vhf8KP7Xodn+H+Yf6uYr+aP3v8AyPSqK81/4SfWf+f0/wDfC/4Uf8JPrP8Az+n/AL4X/Cj+16PZ/h/mH+rmK/mj+P8AkelUV5r/AMJPrP8Az+n/AL4X/Cmt4k1hjk3r/gqj+lH9r0ez/D/Mf+rmJ/mj+P8AkemUV5l/wker/wDP9J+Q/wAKP+Ej1f8A5/pPyH+FL+16P8r/AA/zD/VzEfzR/H/I9NorzL/hI9X/AOf6T8h/hSHxFq5BBvpPwwP6Uf2vS/lf4D/1bxH80fx/yPTqK8u/t3Vf+f8An/77o/t3Vf8An/n/AO+6X9sUv5WP/Vuv/OvxN7x0R5tiO4Vz/Ku+/Z6/1/iH/dt/5yV41dXtzelTczvKV4Uuc4r2j9nlRu8Rt3Ath/6Nrx8VWVaq6i6n0uBwzw2GjRk7tf53PcKKKK5zqCiiigAooooAKKKKACiiigAooooAKKKKACiiigAooooAKKKKACiiigAooooAKKKKACiiigAooooAKKKKACg0UGgBKKKKACiiigAooooAKKKKACiiikwGSuIonkb7qgsceg5r5+8c+NJ/E2sQWsbeVp0QDrGP4zjq30zXumuzNb6DfTIGLJA5G3rnaa+aZLdUCXKpgykhsjpg4NNJNagXmsV1KWO63BmCMr5HfJ6/hXI3Ch5nCH77EL7L/kGuxtrxbXw9dvnLENHnvuyefrzXDvcqY5GXgscAjsB/k1QCG5DSPGCdqjaPpW74K1Y6L4u03UC+2KOULKc4/dnhv0NcuiF3dgcEdT61KrOoz1A9KYH2JC8TajMFILPEkgI/iXLAH+VRX0oijkbeoAU53dMVjeGd/leH5p5CXl0dY2DNyWGwgn9ea1roGOfH3cDdnqaiO5LZlLcA6vcOvImt4mB9cFxx7VUuXMgkjyQXUjNRtN/xPkdn2xy27pk8fMrDH6E0ty6K5Yzx8qeAwq+ZE8xkTtt1GElic2+0knrhs/8As1NmJ/hAJ7ZPFQXkyJe2x81ABvQksMdj/SmfaoSy7pEKgcHeDn9azur7hzJFcSt/bVuHKhxE6Nt6HO0jH5GrxcEEnkE+tYmqamloiXaKshiZvlU84wRxWJqHxGsrGZohZTPjoQ4Ug0k13HB3NXxJp8CWMt5HkXMkqbyGO306VysapGZFVSp3BmHqSOtTnx5Z60slm1pJG8uAh8wNzkHkYpJkeIDerLlQQCO3NcuJ1ka4f3axXvG/0KbH92vRY5t8SNnhlDfmBXnL4eF1PcEAetdXBdi50e02XKxSCNckPzwMYp4V2ujrxMZOKsdFDLtcnPasTTXmt9JkWJA7pPIoGcY+cjNSrqEUcSh5o2cDHLCuYbxfp+lfaoXVpj57OvlkEc89z65/OuvmOXldrNG/c2Z+xZnJaXd2PHNNhKp4kvY15RraJhnvgsD/ADrNt/G+jXKorNNGzdmTjP51J/atmNfWcTJte3KY3AYOR6/jUN6mlOLatY2mYMjDPQVVvGzBb/7MqnP51DJqdujNultgD/03U/1qldazamNSbmElXXaiOp79TzTUhKnO+xckjZ3kY9zwas2askQ3tzn+I1Rm1Kx27V1CAtuBA3Dpz708a3pwKL9shzkbiH96pszjTlfY5qz0yxIhdobl5JD80mDtQ5wMYHXiul1K1iutOlSSUIhGS5IG0Ag/0rmIJofLYpqvksZfmGMjaGJ49z61X8ba4JtKS3s7sFZ3xLt67R2rOO5pVg1K5x+s3EU+pTyQOzRglQWOSccU7RbySJ3t9u+JznHUg1msOOnUZHtVm2SS3cTIdsmf6VbV1YhOzubOq6nBa2vlW7K85GM7cbf/AK9HhrShODczO7QkbVEeAwbsTnt1p+k6J9tvXupxmCABpM873Pb6VdF81vdrIVBiGVZBxkdsfSs7WVhuTbuNS204SSyJZiTa20vK5f5vw4qaK8lOIo2MY7LH8oH4Ckj2iOeISB45GEkTD2Bzn86ghmV71CpK8ccUh81zQaCM5mniSTjPzKCTULaLY3Ny8RgWMum6OVfl2n0IFPKyzbcuzDPH8OKuWlqTd28rM20MVJLZoA42802506Yeeh2Pkb1HH/1q6HSrqKWb92eAigLjqQDW9d2ccwl3IGj34I9Rg1hWVmNKuGZxiFmyp9Pak9tRTLTeIHjUf6OuOnJqBvEMzk7YEzjnLVO8Wi5JYjfnrk4/Sm7NF/vR/wDAi1KM6K05SLSe0rEtvKx1YSkYLRLx2rVeb94c1gQ3Vul/5u/MaqANgJq22p2rMTukwT3Q1UHFbEXtoaAuAGH1qrO4fWbX/rk39arm/tcElnH0Q1DJqNv/AGhDON+1V29BTk4jUjaIAP3c+w4powOkWPf8aoNrdtt4WTPug/xpq63Cy4Ik/wC+P/r0k4lKSHX7f6fBg44H861ehP4VztzfxS3aSqHIQdMYqc6+M8W0pOPUUk4ijLU2SuckVQ1Nttmg7+atVP8AhIQOPs0n0LAVXvNWF5CIxAyEMGzuzTuinLQ1oXH2WLJ/hFDTY7Vkrq4SNVMIIAwMmk/tfcQDCu32NHMKLRsM5MLkcfKelQQf8e0I7eWv8qoPqr+UyeSVz0yajTU5I1VTGrEDHoKiTK5ka4A6dqeDj8KyBq75/wBQv4NSvqs2P+PcAHjOakHOJTlIecEgkY9faoolKR7Q+cH8amiRLib5mEQx/EajVSpK5BGeo70Bh1d3NfSv9Uf941swfxdvesXS/wDj3/4Ea2YSBkk8YOauJUtzRsCGfKngKBWhk7qxtKxFEcMTuOeTWoZORWU9y4lta2fC/wDyM1j/AL5/9BNYiHK1t+FOfE1l/vN/6CaUdxS2PVuxri/Bvz+K/GE3X/TVT8ga7Xsa4vwIN2q+K5uz6rIB+HFdvQwO0ooopgc3rD5ijGesjVFppDTSkdo8VBrEpAtwfdvzNGjuSt04/uCuFS0Z0HUaf/x4RfT+tWaqaac6dCfb+tW67I/CjB7hRRRVCCiiigAooooAKKKKAPlj4v8A/JUtZ/7Yf+iI64eu4+L/APyVLWf+2H/oiOuHoKCiiigAooooA3PBf/I9eHv+wnbf+jVr7Dr488F/8j14e/7Cdt/6NWvsOgTCiiigQUUUUAFFFFAHin7QJx/wjp/6+f8A2lXiu7PNe0ftBnH/AAjv/bz/AO0q8TzmtI7CJc5oqMHFLuoEPz29eK6q2by4Y09FFcvbjzLqJfeujDYNTIaNOOWrSy8VkJLtqzFP1rMq5qxz7WBputRi/wBJkj7kEj61VWbNTCQMhU9KOoN3PPgCD83XvUi1JqMP2fUJUHQtuFMH3a2vcgXzO1IaYTg0bqAJh0q9pdz9nvFU/dk+U1QQ5FKSVII6g5H1pPYaOy3AGjdVWyuBdWkcvfofrU5rnaNE7ocWpM5ptIaaY7D6Q0zOKM5p3Cw6jNNozii4WFJ9aY9vFIpyuTinBqC3SmpCauYjkLIQOgNRXEuxwfapLo+XcuPfNVLvko3tWiMOth0XmXEm1e9bNroMl0dsZGQPvN0JpnhbT/t94EaJyPUV22py2Og2YSP5pxUSlZ2OiMbor6XYvodnn7Snm+meN1QXvimcTssd66Y4IX7rGuavNXku3RnPC5wPesx33Ekk9c0nG4J2Ohl167jk3rM6t3YGrUHivUSoU3JyOQc81yokYrjtSq2GBU4NS4IpSO4lFr4isZGlcfbQvBPGa4uOJ7eVo5QQ6nByKt2t80cmRw/rVjUmE8YuduXA+Y0orl0FNc1pGfJIjKwI7UtvLZpEC8jlgOV6VXV9yE7cZNU3ws+w9zWiRMtNTVfUoAD5cXHvzUcd5cSsEtwFJPYYqzZWL6gWt7G2eWRhj5Fz/wDqrtvD3wsuonSfV51VcA+RGefxNHMkQ076nIQ6Jqd9Lgzck9FGTXR+HfAN7BqkdzezIIlOVRQcke5r06y0ezsI9lvAFUd+p/OrflqOAuKzua7Fe0s7e0QLDEE4Hbn86tUgGKWpAUUtNpRTEOHWlptFADqKbRQA6kNJRRcLIQ00k+vFKxAGT0HJz6VgX+rzXk503RwrXOMtMeUjFGrBCeIPEUWkJ5Maia7b7sS8n8q5afxvbtlNR0u5Qe8eRW7ZeHYYrjznkea9lB3zuc5+noKludGd0dGCyKRg8daylUlF6IpJNHIE+CdYI8yG3V27kbT+dNl8DaLLh9Mv2gf+EpLuArD8S6JbaffC3lt1BOWVgO1Z8Wl+WyeTcTxE/wB1yK39qmYc9nZnRS+CNXRW2ailwD0LZBrFv9A1i14uLZpFHeM7qlWfxDbeZ9m1iTbH0Vxmp4fFviG1UtdRQ3CAZJHBoU4sfOjm5WMGfMhdMf31IrJubxpWOw/LXfv470q7VU1HSZFz1JAIqW00vwn4hdltbbZLjdhQUOKtD5jy1uWyetJXpN98N7SQZs7mWInnD/MKw5/h1q0QPlTQyjtztrRMGcxarumArbY4HJwAKVPDmp6ecz2rkjuo3VDO3kMPPRgAc4IINTJ3Y0e6+FYprbwbptlASsrJullZem7nj8MVoXU8GkQLLbNucyBXbOQRjnFQRX6/2VayQfLF5EYH1Krmucubp5T5bHKITj8aUnYaiP1O9N3evK33TwPwrMlkSKNpD0UZqWZiUwFyaxNUvViKwE7t33iOwrHVu5psMtZjK8rt3bj6VZIG8EVTthGB8rgCrDTKDgHJp2AsE4qux3N7Z5oabKgetNGc8daBMZbnfeTNnGPlFbMTShQeo7YFZEUDoxdht5zya0oJZYuVYOp7A5ouTfQ37Qx3kD2zggyIVO7oc8V4bf232K8uLU5EsMrIR2wDxXtdjcxSSrjMUo52t0NeZfEKxSy8UzSKCq3KLKB29D+tbUnfQm1tTEs742x56Cu00PxrHpEbRLBvRyGJzg151lQp5p7MxAwccUpUVe6GqtlZntdt4/02YL5kckZPuDWnbeJdLuT8t1tOejDFeBJcSo3DVYTUZk75qGpIOaDPodLiCTDJNE3sGFcL4+1oLc2+nRHKghpOe1cJb6xcINyOy4Gcj0qCW+e8uXuJ3JJXaGPTHQURbb1IqNRV4l+/cR6HHGPvXEzTfgDgfzqjbxPLIsSpuJPQDNW9UYGe2iTDRxQqoK9M9T/MVq6J9ntZ4J5XCSopUqR37V0qHMzbL7qOp1mjW8dvpjPISiCJpSSOGAHSmaLrsl9qUFv9yCbekkYP3iQNp/Cn/wBpwtok9v5JMzI+SAdoGT0rD0kn7E5hTy7mGVJoJRyeoyPyzWzg7aHpyrqz1PRlsZNJijsXbLwjaxH8XfP60M7bT9DTvtz6lFHdOu1nHK4wc+9JXnTi1JnnOV3dm34MYnUnz/z7n/0Ja7euJ8F/8fp/69v6rXbVcNjGe4UUUVRIUUUUAFFFFABRRRQAUUUUAFFFFABRRRQAUUUUAFFFFABRRRQAVjeLomm8F69Egy76dcKo9zG1bNUtYiE+h6hExID20ikj3UigD4xgmktriOeFtssTh0bGcEHINdV/ws/xj/0GP/JaH/4iuRr6CHwp8JMoItZ8EZH+kNWVTBUcS71YKVu6T/MJVfZ9Tys/E/xiRj+2P/JaL/4im/8ACy/F/wD0GX/78R//ABNer/8ACp/Cf/PpP/4ENR/wqfwn/wA+k/8A4ENUf2PhP+fMP/AV/kT9a82eUf8ACy/F/wD0GX/78R//ABNH/Cy/F/8A0GX/AO/Ef/xNetJ8K/CKrg6fIx9TcSf0NO/4Vb4Q/wCgY/8A4Eyf/FUf2RhP+fUP/AV/kH1rzZ5H/wALL8X/APQZf/vxH/8AE1G3xF8WuxY61Nk+iIB+gr2D/hVvhD/oGP8A+BMn/wAVR/wq3wh/0DH/APAmT/4qmspwq2pR/wDAV/kH1rzZ47/wsPxZ/wBBuf8A75X/AAo/4WH4s/6Dc/8A3yv+Fexj4XeEAcnS2PsbmX/4qnf8Kw8Hf9Af/wAmZv8A4un/AGVhv+fUfuX+QfWvNnjX/Cw/Fn/Qbn/75X/Cmv4/8VyLtbW7kD/Zwp/MCvZ/+FYeDv8AoD/+TM3/AMXR/wAKw8Hf9Af/AMmZv/i6P7Kwy/5dR+5f5B9a82eJ/wDCceKP+g7e/wDf00f8Jx4o/wCg7e/9/TXtn/CsPB3/AEB//Jmb/wCLqZPh14SRAo0WHA9Xcn8yar+zcP8A8+4/cv8AIX1r1PDf+E48Uf8AQdvf+/po/wCE48Uf9B29/wC/pr3T/hXvhP8A6AsH/fTf40f8K98J/wDQFg/76b/Gj+zcP/z7j9y/yD616ngjeLfEbMWOv6pknPF3IB+WaT/hK/Ef/Qf1X/wMk/xr3z/hXvhP/oCwf99N/jTo/AHhWNty6JbE/wC1lh+pqvqFH+RfchfWfU8B/wCEr8R/9B/Vf/AyT/Gj/hK/Ef8A0H9V/wDAyT/GvoP/AIQfwv8A9AOy/wC/Yo/4Qfwv/wBAOy/79in9Qo/yL7kH1n1PntvFPiFvva9qh+t5J/jTf+Em17/oN6l/4Fyf419Df8IP4X/6Adl/37FH/CD+F/8AoB2X/fsUfUaX8q+5B9ZPnn/hJte/6Depf+Bcn+NH/CTa9/0G9S/8C5P8a+ih4P8ADQAH9g6dx/07J/hS/wDCIeG/+gDpv/gMn+FP6jS/lX3B9ZPnT/hJte/6Depf+Bcn+NRf25q3/QUvf/Ah/wDGvpD/AIRDw3/0AdN/8Bk/wo/4RDw3/wBAHTf/AAGT/CmsFTW0V9wfWT5amimuZC8m9s5IJOSTnJ/U0wWM8UhXy2PHGK6vXNLEXiG+SJlSKK6dVQDAADEYA/CjaPxr0aOWylfmOSeKVtDnbKCT7T5Lrgsueav/ANjqiON/ysucDtg1M+F1uAnoYyP1q8OhB+ldNDCQ5ZRfQyqV5aW6mSLWO4gFzChjYEjHc0unWykzhgScBXz65q3EXR33KI4l4U+vvTLNWjuJ1yNsmH3eueamNGHtIyt6jlUbT1LDQJldoACAgD1B9afbWiLqkEsYC5ZQR+NOqxYDdqNsPWVR+oruqUINORzQnJSWp9Ag4H1PH5ClpM8/59qWvl3ue4FFFFIAooooAKKKKACmsu5QrDcowcds+wpc0N90/SgDhfiJp8dv4Gvm+9M8sRkl43E+d1Gf94/mar618KdLvbGAaYwtLiJAqSbQUlwc7nxyTyRkY6VpfEpJm8E3TwbNsTxvKGXJK7xnH4mui0yN4bQR+Z5kXBiJ67SB/h+tOw0VPDmhReHNBg0yOTzfLLM0jD7zE8tjPHHatcnPUk4GBx/OkNJSsDFJzSUUZoEcb8QMi1tnHUb/AOleZW7ySRsXkI2DtXp/xB50yBvRmH6f/WrzKEbYpv8AdrOTaY0UZr+6iDMsh4qWK+uHtQ5bknH8v8aq3QHlP705ONPiPqSf/QaOg7k39o3PqKJNYuI0LHkYqoTxUNwMxfhQM1k1WUoh2j5hmlOryDqgqiuBbw/7n9aYetUJs0G1tlxlDyccCuvgbfZQnuYx/LNeeuAdo/2hXfW3/HjB/wBc1/8AQRVRJTZkatqKWt2sbHkoG6VRTWoZJfLXBbBPSk8Qf8hBOf8AlkP61iWxP21m64jbIP0NQkVc6A6mg7LR/akfriud+X3HsKiuDtj3Aniq5Rcx1Avo2PRqlkbb1rLtlxbxZ67B/KtFjuo5QbuQfbIcZ3il+3wA8vWKdvlHj1/nVZiCcYppCOlF/B18wU4X0B/5aAfWubRV9KkOCuMUwOlW/t8f6wfnT1v7cn/WL+YrlQo9B+IzQR6bfyoA65byByNsgJyBjNaUV3DHGqPKisOoJrhbHH26Akn/AFi5A6da0tYTOpynjovb/ZFZzRSZ1guYWyRKhHruFOWVHxtOc+lcIqHaTkV1mkqBZwnnPl1FmVc0qiMsQYgyJke9KSRXJalfXSajcqsxwH4zj/CiwXOpaRD91gT6ZqFmG4gEEj0rl7W8uZ7gRyOrIQxI246DNQNq11hgzqcdPlo5QujqmNV5Thse/Wubh1GeUyAsBhCw2jHT8aoQ6ldzSqhlPLCny2C6NzWmH2Mcg4kHArnnYDJJ6GnGaSSRw7ll3dDUMwyvQ9apITY8SrjrThKuOtVNh9DS4xxg1XKTzFrcCCc0GVT3qBV+Q8Gk8pvQ0JWDmNrSzmJwOcNWotZmk280cBIX5X569q0kSQEYHPvWclqUmyZAa6W2P/Eut/8Adrmh5gByvSuitcjT7fI/hqqW4peZl6qec1HpPFsv+8adqpyGFQaWxW3Gf7xNVMiK1NtFwwJ9a9Z8JDGgW49VryNJl4zmvXfCXOgW5/2M0RehTWp59q7j+2L4H/ns386zEI8zIxV7WZ4F1i+Vi27z3zx7ms2KaBXJYnGfSp0KLrMAuQa4kn95n1rr2nt/JzuP5VyTwyLIVK8r15rObKiie0YGM+xq0CDWfaFlDKQc561dQZIz0rIoUXEYbBNP8+PGd1Z4Ki4bIOOev1qYvGE+7+lXGN1qLmLAuYj/ABinLcREgK2SewrJJUscrj8Kmtv9Y7KTwv3cU+VCcjSE6bc5xVbWrqe20lHtpCj7x8wPrk/0qlHE4jO9HBPaptc40OIc/wCsHX6NWtKPvGc5NIwk1jV5pCI7uVj14x/hXQeD7rU5NfjS7ldo9rfeGKwtJtZJ7grF94DtXXeGrS4h1aMTD5drcmuu0bHOpO53Vuf3yf7w/nUPi3A8SXOOhCn9Kltx+/jH+0P503xgNviKXP8AEikflXOzqjsc63WmFh0p7dajPXNZ2HcCeKjJzmnHpTCcZqWgGE01jwfpQTk01jjP0qWgOd1Rv9LUYPJpE55qXVAVuIzgVEnNWiZbjxzUneoxwafnmmSSDmnU0cCnj1prcCxaoWuYgMffH867wnIBrhrL/j7h/wB8V3ODgD3NWJFXWNOj1XQru1kdkVthyvXhhXG/8INZ/wDP3P8AkK72YkWM2O+0H86zK469WcZ2iztoU4yjdo5YeBrLPzXVwR7bR/Snf8IPp/8Az8XX5r/hXT0Vh7ep3N/Yw7HMf8IPp/8Az8XX5r/hR/wg+n/8/F1+a/4V09FHt6ncPZQ7HMf8IPp//Pxdfmv+FL/wg+m/897v/vtf/ia6aij21TuHsodjmf8AhB9M/wCe93/32v8A8TR/wg+mf897v/vtf/ia6aij21TuHsodjmf+EH0z/nvd/wDfa/8AxNOTwTpanmS5b6uP6Cukoo9tU7h7KHY57/hDNK/6b/8Afz/61H/CGaV/03/7+f8A1q6Gil7ap3H7KHY57/hDNK/6b/8Afz/61H/CGaV/03/7+f8A1q6Gij21TuHsodjB/wCEQ0f/AJ4yf9/DR/wiGj/88ZP+/hreoo9rPuHs4djB/wCEQ0f/AJ4yf9/DR/wiGj/88ZP+/hreoo9rPuHs4djDXwjow627t9ZG/wAaX/hE9G/59T/39b/Gtuij2s+7D2cOxif8Ino3/Pqf+/rf40f8Ino3/Pqf+/rf41t0Ue1n3Yezh2MX/hE9F/59D/39b/Gl/wCEU0X/AJ8v/Ir/AONbNFHtZ92Hs4djG/4RTRf+fL/yK/8AjR/wimi/8+X/AJFf/Gtmil7Sfdh7OHYxv+EU0X/ny/8AIr/409fDOjIMCxT8WY/zNa1FHtJ92Pkj2PO/FtlaWGoQRWkSxAxbmAz6n/CvVv2e4lFjr0ozvaSFT9AHI/ma8u8bnOtxe1uv/oTV69+z/GR4W1SXAw17tz34Rf8AGvTo/Arnn1dJux65RRRWhkFFFFABRRRQAUUUUAFFFFABRRRQAUUUUAFFFFABRRRQAUUUUAFFFFABRRRQAUUUUAFFFFABRRRQAUUUUAFBooNACUUUUAFFFFABRRRQAUUhOBXm3jn4sWnhm4l0+xgN1eodrsxwkZx09zQB6VRXgGn/AB11VNQje9toJbIsFkwu1l55K4Jz+de0aB4m0jxLA8uk3qXKx7fMCggoTyAc/SgBfFDvH4Y1F0ClhA3DdOnP6V826befbHntcMRHMsihv7rcEfmP1r3n4manJpfgq5kj+9K6xfnk/wBK+atFuZB4jZmOd4bIx15Bq4iexcuppYNCvMuxSW5MaKR90jOSK5zOI8Vu6jbzDSLiVsbEv3wR3zmsCV8ZAGRzmk9wRJbLvhZiSBuqWNPNlWJDjeQv5nH9aqx3McCGPBJ6t6CtjwisF/4ls4pZBHGH35K5DFRkDHuaJXtoUtz2WZ4beK3jtpbjMEQjDheRjjA9BUS3qvIPtN9dKm0hjubP86cLZZiXkuliUHrIvXv606XQJnXel5GVYZBCnp+deXaq2y/q9Fac2pz9xcszne8kmDlSWPAqossJZvPR1UA7Qp6mtm50K4BBe5iAP3crjiqT6DOTn7SnPHCmmoVblVKVGT3MK/llCv8AZGCPn5fMIOOlAnU2SK243AJ3OGwB9K0J/D10DgXCfipqt/wj9zkk3EXA67DV8k+xl9Xo9zF1m/ltrBzFk5XZu3etYOkaQl2Ptd04SFnPDdXPrXTeINFNro7z3d3GqgjaD8u7npVWOGxl0i1aNg6RrgMGI5zkirjzRRtSpU4vQytb0eG0T7VZS7Sg3MncHtW9bav/AGlpltI7yu4AU7xwMdapzSWrw3FwYwPkPcntjNWPC2mrrWjq9tdxq8I2SIU59jTmnKJbUYT5hzP8rYOOeOKSO1jieN8JMg5MfT9e1a48OXCH/j7RiTjG3FWx4L1Js8Ifx/8Ar1lFSpu5s6sZROW1Awxw3Nx5ccZX7ioche2PrWLb6Nc6hGk5CpE5zv3Y49hW94q0yTTtPbzJEYs23CnuKr6Xbp/o8v2slDBjyc9MccenNaxm0rsjSUr9Dn9U0p9OlzvMkLdHHQVqaHfi6txZzBd0ZyW7ketWp7DZYTrLciZW+6CPuZ9a5e2kFpcLKjfdbbnrurS/OiXeD02OvtQkFw5lihlTJC/TtkUCLz4wk4jjKk5dBn6VZtrGW7hWaGYMpAqc6RdKucp+Nc/v35jV1YK2uqM6BEgDKFjlZlwrPxtPb+tJtjUAqqNIOGB6fWrp0y8bPzR5+tINIujkFkx+dO83oQ5xvoyNrkM0Ijt4QqqRJ2Lmub8TJDDLAYWJV9xK44U8cV2EWgTuoPmKfbFcb4rEcWoraJMsphX5mUcbj1FVRjK6uRVmrOzMSMBp0yPvMBW4sG2SJiRjBAGOpzxWFGSsisOxB/Wup05Y9T1K2t15PmBiB6DmupuyOZGvMF0a0t7dWAmZd7r2bPaufnLTORF9wdjzWh4kXfqUn79gEPyqB0OKxrS6aSERImCjHJUZJzUb6lD1a6t8sgBHdfWmtegMH2OpzyfSre+WM8wPn6ZoEg3DdCwB65WkAkWqwEjc8zf9tMVqWmoRM8YVJgobdxKSCfem6ebR2IkRQB0ytb8YtQoKiLb6A0DFkWSS3UeaqseVTI6+p/WhIFuItu0FG+Vu2COtWc2jL8y4I54PT6VQhLRX1zbW1wfKceYXYfcJGMfWla4znJkjiunXbgK5XIOcjsalgmiijkHlb2bgZPSrt5pTT3crxTBYyeFI5HHr3qudFlxkzrx6rms2pD5KT3KYdjwMFR60bmUcBfyq6NDm3MRcjnniM1BcabJCo/elnJwg8vG4+mfzpWkXLkkrEU17gNuMUSnjpg1SMtvPMhE65XsO9ZshZ5HEjEupxj09qgZSCMf/AKq0Uboy5Y32Oqa6c2qQAIQpzuIqDeQhVHCk9TjNV9GiOpwuhnIaPHGOoNaZ0Mgf8fHH0qHBorlpdUZ8qmYKNxXb1GMZ/Gp4J/JOQoY4xzVwaKcf8fFKNCLcCf8ASpsxpUyhJN5rZOPoOKkW58pMIgDHjd3q6PDzf89h+VQT6LJGpKybj6U0mV7nUoSShVLNsI9SKzZdSkJ/d4Cg8cZqe6s55bprdflCAEg+9Ubmzlt2+ZCV9RW0LdTKUI7xRMuqXBcGRt2OOR0q99rMqbl/OsMMADitbQrcXk0kLOVAUMP8/jROHUUWtmSx3Eic5Ofc1IbyZhhyWHUDNao8PJjmZm+lL/wj8Y/jesymodjEd97biM1LFMBhTwO2K1xoEY6O350v/CPxnglqTKjKMVoizpYxbL71onebWYINzkEAVXtrZbeIRqSQPWr0Awh+nNVEiTvqLp58uBBggYHU5q753zjk1nIot12L90VIsuWHNTJalRZuwyZUc1veFWP/AAlVgAf42/8AQTXMQSZQYrofCLZ8W2H+83/oJpKOoSloew1xXw4Pm2muXHaXVZz+v/166fV7hrbTZZEba3ABzjGSBXEJqMHg+JxZvILeWUu0bgOC56tngjp7/SurqYnotIeBn0rnNL8ZWGpMFBUEjna+cH3BAIrfSaK4X91Krf7p6UXA4e/uo7oW5yVIjGQ3XvVjSm2Wl22c9BxUuqeGZpJElTLhEC/Kfmzk9q5+5trmBJIRJPFnqGXFck48qOmDjJ2PRNIbdpVufVf6mrtZXhtGj8O2SO+9ghy3rya1a6ofCjCXxMKKKKokKKKKACiiigAooooA+WPi/wD8lS1n/th/6Ijrh67j4v8A/JUtZ/7Yf+iI64egoKKKKACiiigDc8F/8j14e/7Cdt/6NWvsOvjzwX/yPXh7/sJ23/o1a+w6BMKKKKBBRRRQAUUUUAeJftCf8y5/28/+0q8Rzivbv2hI2f8A4Rzb2+0/+0q8TFvJ6VaegmN3UoanC2lPQU4Ws2D8uadxFnTF33W7+6DWypyKzLGOaHdmIknHStNI52HEJqJMpLQcBk1Lv2ion3wgNJG6j1IqSF7eUj94KgLEscpwKtLMQKhaBRypyKhZ9vFMDM11QJllHrzWeDWnqx32wPoayQcmi5SJiuUJqEHNSj7pqHawJzVxZLQ8HFLuHfpUdKKpkmnpF79nufIb7j9PrXQE5rjGJGCOoORW5YausrCOdgGA+92NYyjqaRfQ184ppemqQwyDkdiKDUFC5zRTaQnFA7McaAcVGWJ7Zo+Y9ARTFqS7qUNUQ3DPWmGRR1bB9zTQWM7UOLlj61TnG+Ec8g9PWreo/fVuuRVUnMRrVbHO1aR13hXU/wCzdEllD/vC2AMYxWDq2oyXl68rNncc1Xt5iunuM/8ALSqbNubNTbW5t0HCQk80u6om9PWmjg4oGXEamqD933qEPx70bznPekxouLhCM1fjlMkEkeM7l4rMR94x6Vbt2KtkdaiSKT6GWZmHU8VNaeVLqEBmBaPuM4z+NOvrXdITH35NUXyqRH0NVe6Ias9T2nwx4x0bS7YW5sfs68DfGNx/HvXb2uu6VqKhra7jOeznB/KvnD7RKmGVsD3qaLVpI3BOeO4rG0lqW5wkz6UY5GQQfpUY614ZpnjG7smBgvJAR/C/I/WupsviTdgD7Vbxy88svymkp9yuS+zPSjSVzdp430e6QB5Wgc9Q68fnW5bXtteLut50k/3TmqTT2IcWt0WKUU3BDcjBpadgHUU2igQ6im0UAOpG6evtSUUAcl4+1Sew8Oyw20crz3AKhlB+UfhXjVr4n1rTGwszA9M9zX0bPGssRRgCD2IrEvvDWmXylZbOPHsoFXGSQmjyzT/ihqdq6maKNh7iuks/ivYTsIruMxgnJYLU938MNJlJ8nzoifRsgfnXMaj8KrqNj9jmWT2c7aaaYtjd8UanpGs2kV7bTxvJHwUJ5KmucASQ7w2FXGPpWHdeBddtMsbRz/1zORWUZ9R0+QxSiVCOMOtUoQM5Q5nc9CvIBBZF1cZkkHWswRvJFINoORjj61y58QXuwCQBlHrT4vEBBJKMuRjg8UOnFmfsrMt30ixPsUDj7xPNa3gxriDUTdhCICpUjHLVm6To8+r3AmmQrbKeB3avQrSwS2jVUXAA4qdIrlRtCGhsRywzKCG5pTH6dKghhK9KuKhA5qUymhqwg8Gkl0u1uEKy28bg+qirCjFShiuMVSYIi1FEs9Gt/LAxvAIHbHauVmuERWdj1rpdSZpLVogAc+tcNfW2pJLl44zED0HXFEti472IbjU7+4nFnpsfmTEfM393/CnL4e8i1eW6vV+0f3Qc022uGhtZY7fZDNLLhsnHyinWrtGWMJDD7rzP0B9AK53Jo6o009TMcmCTyypz69qmWZUX5jWjBPEkwkTD4bkOvWulubCxfbJ9njAPtVxempjOPKzkLc+awIyR7VctULXKpg9c810a2kEC/uolGe+KXYm3O0bvpVXM2zNubSSaZ9i5UjNJBY7MjDI454PFaEkgDAZwccUhIfDLzj07UhIIWUr/AAyBfvK3B/CuU+JFqH02y1BDuWN2iOeoB7GupZYpWySVf1Fcv8QLpV0OG2PzPJJvYD+6vf8AlV027iZ5qeWI7HpVkRu9s0QUE7garPtL5XgdhV61O5fM9a3bsiOW7KUyTK5Zo2HHGBSRtuIz+WK3A/AzzWQzeZcOw6FjUKd9CZRSJj8lq3ONx204OkcCGSPfGTyueSKZL0jX8arXbfvyv9yqS1Mkr6GrDdR2N9E2AbOYZKE5Kj0rtbfQYbmJJ42LJINwIPY153DavPBJLGu/yuXB9DXpPw71CO802WyZy00J3KD3Q/8A18VrGTRabRoQaOYoCizS7CCNpOa0dD0eLTIzsLMGwfm7EVqLDtOMZq0oIUZGRQ5MpNgEw315p22n5AA+XFPHzYrCyL5jV8FjF23/AFxb/wBCFdrXIeElxev/ANcT/wChCuvoYr3CiiikAUUUUAFFFFABRRRQAUUUUAFFFFABRRRQAUUUUAFFFFABRRRQAU113xsucbgRmnUUAfEBGDg9a+sdPlE+m2swORJCjZxjOQDXy9rsH2bxDqdvz+6u5U568ORX0l4VkM3hHRpGJLNYw5J7nYM1tR3ZjX2Rr0UUVucwUUUUAFFFFABRRRQAUUUUAFFFFABRRRQAUUUUAFFFFABRRRQAUUUUAFFFFAHz54kQx+J9VUjH+lykD23nFZlb3jWLyvGOprjGZQ35qD/WsGvepu8EzhktWZ983k3lvNjOARj8q0DVDVkP2YSf3D/OrkUgliV16EVjT/izj31NZK9NSCVPNjKE9aEjCIqnnaAM0+iujlV7mHMwq5pI3axYr63EY/8AHhVOtDQk8zxBpqZ4a4j5/wCBClUdoscF7yPeM4Of8/54pd3tTQcjNFfJPc94du9qOtNpQcUgFJxRu9qQ8mmk4oAfu9qN3tTaKACl345x0o4pCMggEZPrTsBh+M7cXPgvWInOCLR23Y7j5un/AAGrWgTm48PaZORgyWkTEZz1QVD4qbPhbWAhUk2kiDJ7lSP60/w2hj8MaSh6rZwg/wDfAoQGoTmkoNJmgBScU080E0gORzTA5L4hf8gOI+jn/wBBNeXxvmKX3Feo/EMgeHlPpJj81NeXQp+5k57ZrKW4GZckkMKcP+QbbnPr/wCy0twmFY8elRTN5emW3qS36baaWgDN1Nnb90fpTd9RTviP8KLFXLobNvB7of8A0I/4U3OO9A/494R6J/7MaaRx1otqSDP9046EGu/h4soR6Rj+Qrzt2wR9a9Dj/wCPWEf7A/kKtLQDl/EDf8TBP+uQ/rWLan/Spf8Ark38jWp4hfGoqP8ApkP61kWbf6RMfSJv5GkgAnk0ybmBvp/WnE8mo5m/dEe39aaA6KEfuI/90fyq3mq0IPkR/wC6P5U/caGBhE/u/wA/51CeTS7/AJP8+tNJyKEFyRTgZzS76izxSZpiuTb6QvxUWTQcmgdy3YNm9g95FH6itbVz/wATOYf7v/oIrFsARfW//XVf51r6ycatOM9CP5ConsC3K6n5CK6rTP8Ajwtz6x4rkQ2I3PoM112mnFjbj0jzUrYd9S2xrhdWn2atdDGcSHv9K7liK871lidYux/02YfrUx3HLUvabIpvMjnEcpx/wGs6fHlA7qn0Zv38x9IJD/47VFX3qA3SrsSSWJxLNznEL/yqGxG69iHqwP6GrdsiqJ2H/PFv5VVsOL+H6j+VUCYo+/J/vGmzZ2cGnKcvJ/vGmzf6ukkNsYHOKPMYdCPyptFMQ/cxIOaN7/3v0pB0HvmigC3eTuq2+6Q5MIOPz/wpLBJpblGYlVBBwGJJ/Wr6aat0lvO7YKxAY7cZ/wAafPaRWbrdNIcqOFFDaQdTcwRuxjB9844rdtzmxtyG3Ls6/ia85udRmuVfDbE9F4zXd6MxPh+w94h/M0U9WOb0KWrn5W9TxUenf8eS5GDk07VjyaztHumeaS3Y8Abgac0ETbHUHNe1eEuPDlv/ANcx/OvElPH617b4SP8AxTtp/tRVnDRFPc8q1z/kPX/J/wCPh+/uapAnHOCKt622ddvz/wBN3/mao76hooeCQMZB/Cse5x9ocjP3j3rXzWPcHMrn/aqJDTsJCckirS1ThPJqypqQuUmk2z4A5OTn8alEjH0/Kqzn/SR9D/OrCYxWq2Ik9R4lYdFH5Ur3DRRs21SQM00EZplzzC/+7/WjYVxzXDYPyJ+ApdeJbRos4GXB4/3TUYGV/DNP1w/8SmEf7Q/9BNb0fiIqPQztCBMs+Dh/LJ+lavg+5ZvEUcby718tzjea52CZ4YbiSM4Yqq59ulbPgUhPEsbKq58p+oz1roaVncwueqwJ/pEXP8Y/nR42X/ieA+sKn+f+FOt+biP/AHx/On+Of+QtEcf8sB+jGuc6YHJt1qJjipCcmon61AxC3HSoyc5p56Uz1qWMjJwaaxzTiKjJzmpaHcydUA82I1UU1Nqbk3MYqBetVYmT1JRzTl5Ipq04EA1RFyWnDpTMk+lSDpTsMt2B/wBMh/3xXebgQDjua4GzGLuH/fFdyp4H1NMUdwum/wBEYY6uv9az6u3ZxCB6tn+dUq87E/xD0cP8AUUUVgbhRRRQAUUUUAFFFFABRRRQAUUUUAFFFFABRRRQAUUVWS/tJLt7VbiM3CHDR5w3TPTvTs2FyzRRRSAKKKKACiiigAooooAKKKKAPOvGL7vEDj+7Go/TP9a9u+AsLR+BLqRhjzNQkZT6gJGP5g14T4obf4jvCPVR+SgV9EfBeERfDSxcAfvZZnOB/tlf/Za9akrQR5lX4megUUUVoZhRRRQAUUUUAFFFFABRRRQAUUUUAFFFFABRRRQAUUUUAFFFFABRRRQAUUUUAFFFFABRRRQAUUUUAFFFFABQaKwPFviaDwppttqN0jNbNcpDLtGSqsG5H0IFAG6xwM15x4r+MGj6FcvaWEZ1G5Q7XKPtjQ+hbByfpWV8WviBHa+Hbaz0TUI3OoqWeeF84i46EdCc/pXz88u49cHnA74qQR6/cfHvWfNVodLsUjB5Vmdsn0zkV2ngf4tWvinUV0y7thZ3kh/dEMSjnGcAnvXzPuJbPQ1b03UJ9O1C3vLZts9u4ljPowORTKZ9rj/9VLWZ4e1iDX9Bs9UtseXcxh8D+E9x+ByK06bJEPAr498SQ30+uXc04cl5nb5vrX2Ea8D+K9i0XiFZYIlEUqlsLgbT749aiTsXBXPIDFMnIJ9we47ivZPgHDF9p1W+bUCjJEsRtv4dpOdxJ9MY/GvK/wB8zfMoUdyDzWnoOr6hoepq2nMnlvjz0YcOgOSD/jQpFuCsfR3jiO11XwlewrPG7IvmoAQTkV8xXnm2Eq3KDEqNngdea9y06Zdc06X7FMqbkK+TIwD4PTg8/jXl2u6SbjUb2CEZ+zNiY44Q56fpVxkrO5zpc0rIwf7RgvPD9zDLeiOfzSyQc/MSazZIBb2wmkO1nb5Vx04/nVpdCWwuhNc3Ck53IqDtVePUB/aBeZRLGWIZXA/OjmL5GnYy2OenQ9MCrFlLLBdxzQuwkQ5GPWt6a1ljaP8A0VEDqDt4JGf8/rTLgQWkUlwU2nbyF71nzamqhZXNy58UrqGixTQyRwShgrBT85ODn8PSulj8dPpHhXTlbFzdSCXDTE8KpwOn1rxtohuEhYGQnPtXV+Gr+zurI6dqkSyLFJvg6g4bqMjnrQ4WWhlJ82iJdf1DVvEd2LvayqwRfLRsLGT8oxn1PNJNrd/oLpuP71Fx5bPuUnpyPwNT2aXM9hJZWMMCrFOZS7ltzYbKjHXApb6K4t55TdeTIXO5i2CuD2AP41FrahGj3Zor4h1OWyjvbgQqgIzCiYbbg88kmtW91GW20Z9QtohI2AQrAcfWuVVJZ7FWKKZywRVXIXHQZ9etaHjRR4es7e0gmZpJl/eqWzwAB/PNFO7ZnTjON+ZnE63ql5qd15l5MzkHIQE4X6CptCnlSOWIONoO7Dcis2U7nLc89c01JDGSV4zxxWjV1Y6ImlqepNOphjAWLOG2jGaXw/rFxo2oh7V1USLsYSH5T6ZrIbAz6miEkNvJ6c01GysKUrnp1nq2oWz2l3fyRPBdNsUx4Oxuo/kaLjxf4mS5kCSkx7yFHkg8flXDaVLLNcrCkhEYPmlWyQSO+K6zTdPuJ5Zbu7ud9uv/ACyGVyTzjNCaW5g4SezsYWopq9wk8twkpjDFvn6Nn0FV9MnaJXhkDIqjKEjPGeRXUXuoi5cxeU0ZUhdp6LgH7vtWHerHtWTaxAbJH1qZe8dEbxW4t3dNJayxAsqsMDPf2rFh064JVHXYOx64Fa/+j2oJ3FmI/i5I+lX7G0aRo5bg8thvKPAA9TQlYUpOTNvS5RHapEjJ0+UY2D0/nWkplMeW27doYnzAcE54rGdUM0HlAAhhnBwMdazjDqJmukEagMuEYvjBznNJ7iOnhmEhBU5TaGzjv/kVI77XjBJGWz9eK5e0GrxySSNcpDG4xhgZAvf5RxWlNb3t3FHuu3jKHcGVApb9eBSGdJFMke3LbSTXA+LvCsdvbPrGnszQu5M0XXB9VPpWrJc3Um22lhMkeQGlMinH5V0Vm0N3pdzb71lA+RwR2I4/z7U1owPGQm1AR1I5rb8JwNNrD3CA7beJnYg4wSMCorjSnZWMYK7ZWRQeM46Vp6RaXGkaHezlVEk7hcZ6KO/61bYWZQ1Ul72eXzAV3noOfSl8PNAq3nmrh85U+2OmapXzsWfIOWOeDVrSNSt9M064hnhLzStlNvapETLeqDwx+pzUyXik9Qaof2pwB9nyBzV9GjbZuRSrjIGelIZsWrRIOShPQitSO2srhRmJRnuDis5baymX5o1VuORwf0qaPTVC4hvZF7jnIpAS3emxIjPbzyo6jO1juHv1rH06ETN5kdwVWR8tnrUuqQ31tZzMZ45Qw28NyM8ZqDR7O5ZXVNhVAAHJxQBuFeCFcsV4BIOKasckg2FWMjcAKpqWF54Ykj3fU44re0UG4vY2Lqvl/McnrzjH60Ba5z8iyoOmDuwQykVWvPtJjQ2wDvvHynI479q6KbJnlYZOGYk/jWHqt01vLFLC439cDrUyNKcddTCn0nTp9We0kEkEqnJKHgg//Xrm76B7W5ktpVAdGxuU8Edq7WK+iluXuLqCNpicB+hFUZtKj1rUGvZJPl3BSMdMf40oTtoa1YK10VfDNpcray3AXiRgF47Ct/y5cco5PsDVuJIYIUhhXbGnAGMVT1WYi3iCkg7u341o5aHHJ2VwMc3AwevTYc0lm7HVnTcdqoflbgVRjvLgEYkfjpljTnmZ5GkkY7yMEqaz5jCVZO2hvhkZcoytxyQe9Z91IBnJIxnkfSsmxuls7pogWHnRsQOwPrTzcyOrMjH5eGZ+3vVxNoz5kR6jDLNqweJ4iCACVGDjHeqUcFyJyso3x5/iGRimajqyyaqLeBldUUKXHBdqmjuni4lUJ+OamR00rcpmanpOy7/0YZjYZI9KWxmj0XUY3JMgZdrc9ORVm7u2+ZoWwQOprnmleVy0r5Zj1I6VcLtakTSTPSvNNw0DwSKUDZdfbBqcskaszEBFySSelcjo/iCC1Hl3UZYKOGXufpU2sar9o08JEwIlbt6ehocdSCO88S3D3DLasFhB+U45NOtdavGyTMxIYcHiufI25wMgkAD0q5bhkjztPNAzutJuo72Zlm2pv+6ewNaTQNHk7GC56P1rk7FnJjVCFrqpdYVUtJbpsQlWjk75I6GspOxpFJ6FaR8uSRUYb56vPaxT20UtrMJnYZZV7VmnKTFSMEHnPahPmIlBxeps274StzwpcKnivTy77V8w5JOOxrnYW/d1FPdPaoZkJ3JyKpbiPZfEmoTNbmF+IwwbKAEcHIrzzWb83bGEuN6Nkkd/85rKs/F92Ysxz4GPmQqD+h61Obmw1NvMK+RP6x/dP1B6fhVskqKSj55Vs5BFbVl4gv7PbtlMgzxvBz+YOaypbeeHBZTIueHXkUjFdud2PrSuB3enfEcxsEu/XBL/ADf+PAZH4g11lr4l0nU4AZdmxjjcSHTPpkdPxArwmRzvxg49aWC5mgk3wyvG3qrYzTuhn0jaCAWsYttnk4+TYcjHtU1Yfg2aS48I6dLKxZ2jJJPf5jW5Wi2ICiiimAUUUUAFFFFABRRRQB8sfF//AJKlrP8A2w/9ER1w9dx8X/8AkqWs/wDbD/0RHXD0FBRRRQAUUUUAbngv/kevD3/YTtv/AEatfYdfHngv/kevD3/YTtv/AEatfYdAmFFFFAgooooAKKKKAPI/jfCJv7Cz2+0f+068lFkD0Fez/GCLzP7G9vP/APadeapbAdahysykY6WPtU6WPtWuLcdqlWMegqeZhYz4rLGMir8duoAwBUqpz0qZEJouOw1IgRgrn8KG0WxuR89uu4/xDg1eiiq5HF0qWx2MJfCzRnNtdEg/8s3HH51Wu/Dl+qswt8kddhzXZxJir0K4pqTJaPFNURo4WjkVlcdQwrE3YNfRMul2V7GUubSGZW6hl6/jXL638PfDUoaRLhtPbqBGdw/I1opJbh6HkCyMDwfrT2lEgHHIqzrWljSr5oknE0Z5Vxxms4HFaR11QmTUZxUYOaWrIHg5qSMjJHrUK08VLAsWl7Lby/KxKjsTWvY373crRmMBgMjBrCUZOBWlp7mxZ52X+Hg+9RJKxakaN3crbbomYhwO3ash9VuQAFlIHrVaaZ5WaRmyzckmhlVlXAwcUlGyNE23oTHUbs9ZmpP7RuQc+axFVSj54BNKkTNkN8o7k1XKgXMXlv8Aef3x49iabJGjsHilI5+6TVSTYq7VOcd6SJ93FLlK9o17rRr3vzxRN3x2qojAKSew6etM84vAIm7Himq2VcHt0p7HPNWd0Swb/sjk8KW4FRk4zUK3JDAH7vSpW9unWky07oaW5ppamt1pM4oGSI3NO3dqhBzTqVguTxtgkd60IW+QZ61mxnB6VqW6M0fC5NTIuCuy+ssMmizxmBPNjO4Sd65ebe8YZhx2rorVWRLlXGFZMtn0rJ1FrbyP3aBSTxz2qab1sXUjZJkSmV4xJJnZ0Wo3faC23NRwSvISrElRwozXT6ZaiexQmIH8M1cmonKoc8jmkuEPWpFmYf6t2HsDXQXOgRzHPkMhP8WMVlzeG7hM+SzZ9anmi1qV7OUXoNj1GeP1Ye9aNtr0kJykskTD0JFSaJpVpcrLa6iGhkGNsuepq7N4GdgWs75ZlHRWHNZuMGzRSqJGppvj3Ubcr/pRnUfwuc11Vh8RbWYAXlv5X+0hzXkt1oOq2bkvZygD+JRmqP2i5ibG5lx2NCpvoylVjtJH0Ta+JtJvWAhvUyf4X4NaqMG5U5HqP8a+bIdWlj+8PxB5rZsPFl3bsvlX80foC1K8orVAlCT0Z75RXlmn/Eq8hXbcQxXI/vFsGul0/wAfaXduEnV7dj/fORSVRMbptHXUjVSt9TsbsZgvIX+jVa9+a0I16gaaaU0hod0CTGkDHSomUHtUtM7mmhFd41PVc1nz6VZz5822jfP95Aa1T3qI07hY5S88FaNc5zZohPdeKwm+G2nJciTzpSgOfLIGK9EYZqFlouxWOfh0lbRFSNAqjgYHarUcJHUVplPak2e1S02NFZI8VLt4FShOadspoLDAvFBXpUgWl24qkIpzx7qoS24PVc1qyDIquVoaBaHL6hoiz5eMbXByCK5XWLTVra1SGGJtqAjcD716Y6ZqvJbqwwwBH0pcpaqSR5TpV1eJcqt5v8sMCzEV3qa/YSoQLjHswxV19LtZCf3QB+lQPo8GciIflUtWBy5txE1mydebqPI461IL61fkTIfxqudMgB+aBT9RSjT4B0iVfoKCbkklxauOZV/A1Csscb5SbjvzTvsEXZB+VKLJB0UflQBY8+1IBLfN/s9a47X/AAzf61qEl1HcqFKhUiJwFFdasAB4A4qdUxVKVgseSy+DNbgyGs949Y2zUAs7q0+Se3kiI7MK9lAwOhrE8UXlvY6O5lVC7jaMjnmqdS6Fy9Tzh32wu2eAprLgXLKPxqzdPttm9W4qG1OHz/dFOKM6jRKfnusdhxVGVS5aQfdLVZDbVd+efTvVvT9POxzdApH2XvVt8u5nTTb0ItNvDax3G0ZMi7MfWrWi6rJoGtW9/DkxhsOo7r3FXrKzsJ7doAqiYt+7cdTTJ/Dl7Fpr33lh7dSVYqclPQ4rSFSDWppKnJK9j2uznivraO6gYPFINykVdC4WvJfh74o+wXP9jXz4hkb9y+fuH0+hr1lXzjcCDQxDsUDg0bh2ozmoA2PCfGoSj/pm3/oYrr65DwsVOrzgdfLb/wBCFdfUsaCiiikMKKKKACiiigAooooAKKKKACiiigAooooAKKKKACiiigAooooAKKKKAPkHx3bG08fa/Ee99K44xwzFh+hr3L4eXH2nwDpEnpEU6f3WK/0ryL4uW5t/idq424VzFIvvmJc/rmvS/hNcCbwHBGDzBNLGf++t3/s1a0viMq/wncUUUV0HKFFFFABRRRQAUUUUAFFFFABRRRQAUUUUAFFFFABRRRQAUUUUAFFFFABRRRQB4n8RYDF4zun7SpG4/wC+Qv8ASuVruvipAU8RWs2PlktQM+4Zs/zFcLXtUHenE5J/EyrqAzYTA9MD+dV7G7ihsokkJ3EnGPTJqxqOfsMuDjiscgb7UAf8s+/uxrjxdZ06icex0UKanCx0VFFFenc5GtQrU8Nj/ipdNHpcp/6EKy60fD88dvr1jPNny4pRI+OuByf5VlWdoNjpq80e5g807NVILuKfygsmXkj81VH93OP6irIr5V6nuDs0maKKQC5pKKKAFzRmkooAKDyCKKB1ouBwGua/eTX2t6bLIptI4ZAo288AY/U12GjIY9C01D1S1jB+u0V5rrhUahrjk5JMi8dz5i/0FepwDZbRJjGEUY9MClHUdtCTNFFIasVrAaTHFGaQkjigDlPiApfw5nH/AC2Az+BryxQVDqZMZ4+4a9Y8bj/iQg/9Nl/ka84YK3JHNS4hcxpbXepBlbB9I/8A69MktFlgiiEjr5WcEx9c4z39q1iEJ5UflQVjIwUU/hTsK5iNpwH/AC1f/v3/APXpj6aJF2mV/wDvj/69bhCH+Ffypm1f7o/KiwXM9rUeXGqy/cXafkPqT/WmG0yP9Z/44a1fl9KU7fSiwzFawUkZn2890NduvFtFjnCdfwrByvoK2nYeQn+6KfQDm9atTPf7hJjCAfdJqhbaekMjvJKSrKVIC4PNdBdsDOc+lQZGaVhGSbK1zzJKPb/IpG023Zc75SD7j/CtUnn1/CkOD1FMCOKdVUIQcAYpZJFj65pfl9BSFQ3UZp2BmL9ibGPPi/WlFi5OPNh/76P+FbOF9P1oCLn7tFhGQNOl/wCesP8A30f8KcNMnY4WSEn/AHq1wqA9P1p+1MfdB+tFgMb+y7lf+eR+j0f2bcn+GP8A77rcVIx/APyqQJGP4R+VIDFtbCeK7gdwuxZATg56VZ1CGe71CWZAu1iMZYDtj1rVCpjAGAa04VURrgYqJIqO5yQsroIVESkEYz5i/wCNdLpzn7PHGwwyoARVptv+TTAFDbgOanmZeg9q47UdHnn1G4nE0Co8jMMsc/yrri+aqSIrNkjJ96n0A5mx097SWQyXEDB42QBck8jHpVRdGmVAxuIhzwNrZ/lXWNGhPSoXiTrtBNVqGhgx2bRJIHmjO5CowGHX6iqkFjNb3KSvtIU/wnPaujKKCeB+VRFFzjA65o1Jsc1t2sTggNzzTZBlcVpamAHTAA6jis/GapXEVwpNP2Gpgop4AxVWArbDx8w4pMNVravoKGQCiwG3aH/Q4+eiis7WJ8zCIgYXmr9pxAg7bRWVrNuwnEwOQ3H0qWhoz2lPIAGMV6ZpAC6DYDt5Cn8+a8ySMkjPQ16bp3GjWSjtCg/SrhoyZXaM/VTkE+xrG0dSb95hnAGP8/lWvqZ25HrxVfT9q2SFQATkmiQ4s0Fb5R6nrXt/hMAeHbPPZAPwwK8IknEUTyHogzXu3hE7/D1iT/FEuf0rNFPVniXiHXYbfX9RRkYlLmQHH+8agtNUt7yMMpKknhW6muY8UyOfFuqjccfbJcj/AIGaS3k2xqw4KgYNTsaq2x2uayp2/et9ansbs3VmkrDDHNUpWzKfzpSRA+JsMaso3SqaYzmpVbBpWC5WkwbjPYZH61IG4p3kKxJ59acLcetXpYloaGHcj88UkzqYWG5QTjvUnkD1pfJOCA3B9hSFYi3gDgqePWl15h/ZMOOu8Dr/ALJp5hzuJPOPQVFrwA06EH++P/QTXRRsZ1FoZFrA08UyL6An8K2vBVuyeI48un+qb+Ks3SWI+0Y7rWn4K/5GRM8/um6itZbGKPVbQZuYh6uP51L48z9vtm/vREfkf/r1Faf8fMX++P51Z8fL++s2P91h+tcx1QOKPWo2PNSHrUZ+8aTGMPSmZ605qZipsMZ1FRk4zTycCmE8HNKwGJqYxcx1CtP1KTN1GKYtMiW5KOuACTVW+u4tPYx3BKSD+AcmrpnNhptzfFAxTCJnpuPSuKlmknnaaVi0h6saa1HZWudRa38c+DG24dxnkVpqRgY6GuDikaGXzEOGzXa2cnmQqfbP4dqolmnZ/wDH1D/viu4UcD6muI08Br2AHoXFd1gDI9CaBxRVvD9wfWqtT3RzIB6CoK8yu71GelRVoIKKKKyNQooooAKKKKACiiigAooooAKKKKACiiigAooooAK8yvnuX1q/1C2z/o85YuP4RuwD+lemOwRGY9FGTXI+DIFubfUZJlDLMwRge/BJ/nXRQlyKUjCquZqJ0GkanHqunpcpgN0kX+63cVfrhIHk8JeIWikLGym7+q9j9RWtq/i62tMw2IW5n6bh9xf8fwpSoty9zZjjVSj726OkyAQMjJ6UteZapDqxij1LUHdWkfEascMOM8DsK9GslZLG3V2LOIlDFjkk470qlLkSd7lQqczasT0UUViaBRRRQAUUUUAeVa3IZdcvmP8Az2Yfkcf0r6i+F1t9l+Guhx46wtJ1z992b+tfKd1L513NLnO92b8zmvsLwlbNZ+DdEtnGHisIFb6hBn9a9mKskjypO7NiiiimSFFFFABRRRQAUUUUAFFFFABRRRQAUUUUAFFFFABRRRQAUUUUAFFFFABRRRQAUUUUAFFFFABRRRQAUUUUAFeZ/HUN/wAK7ymci9iII7cNXplebfHIgfDpiW2/6XHj34ahAfOt0HuNHsWYncGkXB6HkH+tUCkgPzKc1qtD53heSaMYltrkMpU4G0jB/XFVtpkhhdZt5YfNz0NR1LijNkJV/enI4VgTkDPJHX/OamuYCh5waqg/mKpMHE9j+D3xBj0Z/wCwtRkC6fK/7mVj/wAe7n+E+xP5V9BqckEHjHPNfDsbusqsmeOuBnivVPC3xY1WDQxok8m6SMYhuT97Z/dOf5+1MVj1Lx142GmW8lpp8pE/8UiHp7CvGL7Ub3UJJJLmZppGHJkJJyPeoL29nvJS2x5UL5Lgk5+tShI44irSfOR9aybuwSsc1cJNHMCsZ3SHKr0HPvVmwheF2UNvkP8ArZAMbR6Ctm5tYHWLcAVUdM8VC01tbrwcKv8ACoppIqbZYivjBIykD5MFVXitLSb+wsb1rm5hwl2wiumViFw3RyPY9+tc1bzLNfyuecfN6fStCVFnt3hck5QgrxVER0d0QeMXitLwRxqrRgkmYA4b0Cn071x4RHZpio2v90EcYqC5luWX7PLLK0cbfKjHIH+FWWjuHjBjgkkhBEYZVONxGce/Q00VKUpFr+2ZQI1uG+ZBjdjJI7VSur2a7fI4j7DpS3Ftc2w8y4tJo1xjcykVWd8tg9R0PtTsnqgcpJWAJtGGb34qxZXZsbnz1GSO/fOetUt2W9TUzKMYU5J6j0oZK3Nz/hIy7bpYZHJOdxfNWE8Q2a4Y2TFgMZ64rmCD3HTinxI0kqRoAXdgqgkcknHeocUaJo6lvE9o5BaCbcCCCxzgjpVDxFrUmu3MFy4YhYyo3DGfwqzD4OvScXAK8chJFGPzrFvYorW8NrE+9YuAcg5/KkopMmTI5QWjjI+8e1Qski8YqwJVWT5hnA4pXuEI4HPvWhBTCEsSaOuV6Ch5NpNC4IBPc80AdD4P097/AFdpNv8Ao8SfvS2eAewx3rr7u8S2hESIyIByA20+mf1qr8PJY10a5TA8xpvnPfGBj61N40SNdNmjinjW6wH2Zy2M8/TrUPcpLQxY722OovNPKiLHtz74Bqa1v9Ovmlj3qrIrEDH3u4H54risA8qznnjI4NSQG4aYPAJWlBHMak4/KmM7K4t4LS2muAAWxtVj1J4JNc/d6tdG4ZkkMYIA+U44q9crfrZRvfxGLdnaGIyR9O1c/JIGlPHFAEw1S6RwyznIOeTWpH4l1Bl6REdPuVh471b02NHvUSQEqQRwamTsrlRV3Y2Y/EeoE/dj4HGI/wD69P8A+Ehv+4UfSMD+tOTTrc/wvx/tU4aZbkgYcDud2Kw9oa+zGr4gvSTuUN9VFInia8slunhwJZ4hGDgcEfxe55qtq8dtZWeY2fzH6ZPaueJLdzW0FzK5lP3WdFFfR6tYJHLIYbmJvnZf4vf2NXdRQQ6WFin8xQDnnrXIwTyW03mIeP4l/vD0q2+qvhQIdq/xBjnrRy6h7RNalvTbdr2WTC5MahiT2zUV1bFpSUOCO1XfD16IBebVYh0HbPIp5tTdMWjYxyEZwRwc0N23LjHmWhhq2yTDhgfarYuDLahVVFKEkOFwTnpmob22uIJCJwA3YjvU0dnPFbiZx8hHXI5ptxIUWa2mFbm2803bRsGKtvA5xitR4dQhyIZopAy4wDjFctLZM2mtOvQNnG7P6Vo6dqFxNakRrJKIxhivXI6UhCau19BCkM0Z/eEHIbOcVraYl1FAqCI4YCuZ1S6lnuYxcKVZASFYeta2kanMHVFOSRgFjwKBo15dRnJa3yIgGC7xzirNrcPaSeaZmzn5uf1rIkuYoZp2ba6SDqOuaWzWS+mUzhltscnoTUtXK2N6bUAbdlBd/nGGJ+9n1NZd2HuoXjeNVKNgZIJ9sVLN5MSFEcRqwACEZGBUU08aOIm7gANnNTyMp1mk0ZcNs/2lm2cevpUd9rf2SfybNAzDmRgeCaNS1BrWx2IfnkJX6CuYIIAzj14rWMDN1G9DpIfFV4HHmRxuvTA4P51tJfWGp2wzN5dxHz5Lsqkj6kgVwiHDDPTvVg87CuMk5olEmyejOwWAv0XA/umRD+u41HMY7MKZ5okBbAUMGOfwrmyr8HC5PtRtMBWUojHPA6Vi4q5U8HFR5ost6hPmWSRRgRxAKc9CTWLLdzzLteRih7A4B/Cruo3xuV2YHYn5s/h+tZXat4R0MkrIdkgghsEHirEU8rTKsxkIPrmqwPPXntXUaZ5d3ZAkAyJ8pOOaprQadmZlyzoywwoz7vbis2VXVyJPvA9K7ExeXGfUkj6Vylwpe8cDnnk0RG3d2I4lLOABye/pV94ljVVU9+aSKOKEbmOGxTDcgyqcDG4Z4qJFqJpW9gvlAsepzVzylEe0YpGkjChFYAjsaYsqqQ0jKFz3NZSub2jYuWUD53AHb0PritIKbmNbbyPNk35jjc4z+PapNCvrGZ/Lypbt8vWtLUoFh1USxeWFWLeyt0xjPFZObvY0jTW5Dod1BYlJEkjhblZFY8E56dauXOmvdSm7V0HmtnavQVwdrPbzkwO0gkw3zA/fIPvXV6fIohh2XQYunMYJDLjsal80Xcl8stDQ8l4Pkfk+o6VnaqdtpIRxgVpfaS0bLIOR0P8AnrWXrGRp0jHg4reDurnNNWdinpWJGfPPFX2jaM7ozWdojA+afYVrE8YqyS1Z6nNEQH5XvVp5LO+DBXEUmc9OKycDI7fSq11DLG+9G/WgC/PBcwD5gHjz95eRUK7X6fKfUmm22sSxAJINw6HPNaKRWd6N0TCOTGSOgoA9u8EDHgzTBnP7o8/8CNdBWF4MjMXhDTUJziM8/wDAjW7Wq2ICiiimAUUUUAFFFFABRRRQB8sfF/8A5KlrP/bD/wBER1w9dx8X/wDkqWs/9sP/AERHXD0FBRRRQAUUUUAbngv/AJHrw9/2E7b/ANGrX2HXx54L/wCR68Pf9hO2/wDRq19h0CYUUUUCCiiigAooooA85+Ki5/sn/tt/7JXnWz2r0j4ojP8AZX/bb/2SvPQlZS3LS0IlWnBCalVOalVKQWGRxVZjipEWrEa0m7DJY48CrMa1CgA+8cD1JqCfWLW1yNxdh2HSockNJvY1ol556UTalaWgy8iZH8IPJri9Q8VSeWwEmxPReK5i7115WOzLE9zQm5bFOMY6zZ32o+MtqEQkRAfxA81x+oeJpJnfYxORyAev41zck8k5/eNn29KamATnrjH1rSNN9WZyrpL3CC7u3u5d7AADoBUFWbyza1dT/wAs5BuQ+1Vq6YpJWRF29WKKXOKbRnFMVh26l31Hupd+AaTCxsJFHJGkz2rYYZ3JVi+ltv7MPlON5YDaRzWh4X/0nTnQjIibB5/Go/E8VrbxQssWyRiSTjrWLleViuWyuc4I2bIOFX1NN80IdoOcd+1OSG4uCWIx6bjtAo+yLuw9xGD/ALIJrVjUmtUIJz2qN5mY1dht7LeEk85z6ocVZe1s0PyQ7vZ2OaLl+9Ixw+Dn8/erEYXeroMxnqPStRra0hLI9qpZeCVfg1CVjCloj5cf8alc8fhQmQk76lV1Bb5QQaF7g1JO8YYNF/q25UnrUCnL5z1oaJnqQiLJOfWrGMoMHpUCszSbAB+NKknz7NhyTgBeeamw47Cs3NJnNDqfMZSCGHUEYNIqkMBQUBqZEO3NR+U2/ae3NaEUeY8YqeY0SI1iIUPjIroNMjDxAgfWqNnEAmGGavR3KwN5UfLn9KylK5rCNmXr6Hy7OdowCzx+WPrXIGyluLiRXSQSgcIi5z9K7mLElpuf5hnFLDFDpd5Fdu2bnG2D/Z9zUwYVFcg8P+EYILFLq/G2R+iN96t+W7sdLsyLeFF2jgnoDXL6x4ld7kRxZwoxk9z3NYGo6vcXWIncBQMECravuYq0Wauoa9Pc3BbzmYdlB4FRRavPnG8cdBXOCU446elOSQk0+RMfOdU+pxugE4iz3x1qW0uFVs2l28ZPYVzCyg8GnrNtOVODUOCK5ro7uLxBf2g2zxLMfUnBxTvtegaoSL6yWGQ9XYf4VzVjdveEROQ0nb3qzLA8eRJDIpHqOKzdois2jA161trLWJYbI77bGVYdDVoeFtVksIbyGAyxSJuGzqBVuSGKRfnRT71oWWs6hp8SRQTAxL0Rl4rT2mmhn7Jc1zkJYLq1YiSOWIj+8uKWPUZo+4Yep616L/wk1pdQ+VqVgHX+IjBH5VheI7bw6dHe602Ipc7gFRcj65FF4y3QWlD4WYVvrZRwfnQj+IGuq0zx1qVttC3pkQfwOc1hWvgu/vtMgvbeWEmcbhGcgisu80PU9OfbcW0gx3UZH5ilyR6MpV6lveWh63afEpWAF1ZdvvRt/SuisvFej3yAi6WJj/DJxXzutzPGfklYEdjVuPVpVH7wBj7HmhxmloNTpz8j6RSeKUAxSK6+qtmnEYNeAWPiea2kBhuJYT7GunsviFqcajfNHOg/vKM0lNrdD9nH7LPVD3qI1ydn8QbCYD7TDNE3cr8wrdtta06+XMF1Gc9mODVqpFkuLW5bPeo+9P425BBHqKZ3qibiNTadRimtQEXrTqAOadQMbQelKaQ9KaZLIWqLualamkcUwIGGaYUqY96Z3oFciKU3ZmpzQOtArlV4cjpTDbk1exmk20hXM8wEGjySKvslJs9qllp6FHyvajy8VdMYNMaIDBosFyqUryvx1qbX2rraxk+VD94jpmvSNfvV03Sppc4kIwteVqFmS4Mo3b/nX61PNY1hHmdjLuYZZFTapKgZpsETlSAuGIxW5cGOx0Y3WwM8kvlxhumAOTWX9pN0clVQD7oQYGKpVHbQK9FJ2Rat7dLYgyLvYHOO1R6jfAudgAyMdaia4lA2q4PsaNsEvzuv7wcVN7u7NKcEloTaHKVvIi7bdrAA/U13ukSINSudIuOIrmPgH16VxWi263Grxx4/ds4c47Y5rd8R3n2TVra7hOCknHuMDP8AOom7uyNIpuLUjlda0+bS9QkhOQ8LdfbPBr1jwN4m/t3Tjb3EgW9gAVgf4h61y3jO3h1GwttWtWUsoAmUHnaema5PQ9Tm0bXobqFtoDYOe47iu6M+anzHnT92Vj6CYHvxikAOeDiqFtqaXltHcRNlJBmpDebRls7e59PesfaFcjN3wezHxBcAtn9w3/oS13NeP/DPxS2ueP8AU7WNR9mjtHZGx1IkjBP617BVsVrBRRRSAKKKKACiiigAooooAKKKKACiiigAooooAKKKKACiiigAooooAKKKKAPm/wCO9t5Pj2CUKQJrGNicdSGdf5AVvfBWcN4d1G37pd7/APvpFH/stM/aEtQt3oN2FOXjmiY/7pQj/wBCNZXwSuAt/rFt3kiikH/ASw/9mrSn8RFVe4eyUUUV0nGFFFFABRRRQAUUUUAFFFFABRRRQAUUUUAFFFFABRRRQAUUUUAFFFFABRRRQB5t8WbcmPS7kDgGSNj9dpH8jXmXSvY/ifbGfwmJR/ywuEc/Qgr/ADYV41njFerhZ/ukjnqR94qal81jJjoMfzFZxUNcQEdBGuKv6ip+zMqk7nwAtZ0THzolYYYbR+tcGMmnVS76HVQi1C50FFFFexc4bAODWz4TRG8V6YGUMpm+YHoRisY9DW54NGfF2n+gcn9GrOv/AA2OkrTPUhZSWDSXFkkTMkIVYWJ3OAScEk8ZJOMd8VdsJ5Lq0jldVR2A3Ic7kbuD2zVW90q11KZGuGkG1Qm0MQGOcjPtWTbWz2+ttBefagQiy2saMwXCcEuwPz5yuQa+Vue0dScBtu7LelLWbpeu2GtmX7FKWWLGXKFRySB9en61LrU97aaU81jBDcXCkECRyq7e549OOKdwLtFVdMvjqFhHc+X5UjZLxsQdpBP/ANY0t1cmC3lMIjmuFQukO7BbHX8gaLgWSQBRkEDH41kzNd3V2JLK4CxJEwKyKQHYldpU4wcD+tXNPs2somEk1xM78kynIB9valcC1R+f4CnhPlFI3HTFMex4/qAS7169WI70+1sZFBJONx68cdPWvXDzIxPX/wCv/wDXNeSahd3mna5PMk1ybUXj+dEzb0ZCx4welei+Hrya90ZLm4yHeWX5SeVAkbGT34IH4D0pRNXH3bmqaTPrSFuKaW4qrmO44kUhOajLUm6i4GB42GfD5z0EimvNCRivSvGp3eG3x1Eqfzry5n4H0poQ5mApu+oi9JuoEP30b6i3CjcKAJdwo3VCW4pN1A7k+4VtMR5CfQVzwat6Rh9nT6CmlcGzOum/fmoC1LduBOarF8mkwRPvpC/NQb6QvzTQyfdRvqs0mBR5v7xB60xFndShuarb6ercUxE+4VIpBqsG5p4agLlkEU/cOKqh+akDUrMC0GGB9a043AiWsbd0q55uEAzUSQ07FtpPem76rCXijzamxd0T76iZ+aj82mM/NOw9B7PzULN9fwppfmmM1SK5NHa3NxzFDI//AFzjZhTv7I1F8lbG5OPSFv8ACi3aQR/K7D6GtC3nuAgxPL/32aydS2lilE52/wBA1iVk26Zdnr/yxb/Cqn/CM65njSL0j2gau8jurodLmb/vs1ZS+vBwLqb8Tmmqr2K5Dzv/AIRvWhwdKvgfT7O1KPDetY/5BV9/4DtXpC6lfA4+1N+OKlXU7/OPPJ/4CDTVSQuVHmp8Na3jjSL3/wAB2qJtA1n/AKBV7/34b/CvXbC/upnkWWUEADGFraN2rDb5LZ+oo9pJicEeOQaPqUcKg6deZHrA3+FOk0O7niKS2F0F658luP0r0u9luoYHliuZ88fLKE/oKzV1fUMjMo+gUUc8gskebDwxe7jiOYDPG6Fv8K6S2byIIbNt3mxRKDkY6DB/pXXLq99t+8D/AMAArmL6PzdVlvGLCRvlK54/zxWtN3ZM1oY2qN8x3FQMHknHNRWaf6HEylipGRxUmpHc3tzz+Fdv4c1CWPw9ZRrErARDls+p9KJuxMTipY/Nt3hxgOCPfPavfPCcZi8PWO/+GFQenBwOa4z+05BwbeP8N1J/a8o4ECgexb/Gsbmyj1PE/FIK+LNXOCM3kpG7g43Gorclo1AwOBzXt51N2OTbIc/71H28Y5to/wDvo0nIL63POrOIw2UUZB3BcmqEjZlxx+deqLexnrZL/wB/DSi6tSCTYj6+ZTbuKx5XGx3EHB/H/wCvUynJxtNel/aLI8fYuvuv+FG+w72ZA9fk/wAKOYXKecD3BApRj/P/AOuvSN2mkf8AHoW+ip/hSE6WeDbH6GKM/wBKOYOU85x6Nn8P/r0dByT+VeieVpDA4t1Vu2baM/yFM2WHQxWQ9vsQH8zTuFjz0kEEj6VV19sWcI/2x/I16WbfTSebWz5/6dT/AErznxYqqcIF2ibjCkDv2Nb0X0Mqq90zNJyfPwcfL09a1/BSMPEqFhgeU1VfDV1ptq1w2okfMAE3KzYx6YFdXpV5pF1rNv8A2agLhWYhVZcj8RW0n0MYo7OyGbuEHoZF/nVzx/ytkf8AfqpYjOoQj/pov86u+PRm1sn9JHH6VgdETgiTmmNwM09utRMeahjEPNRMTUjdKiagY01G/Q/SpD0qNuh+lAHPX5H2oE9QactLfx/6SrdjUaUJXIl3KOtyzLprQhz5JlVivbNc/XTajCZ7R0/GuZwwk2OMVpy2F0FHUV1+k7haoT/cUfpXJRxmSQInOTjNdrZReXbRr6ACpEaum/8AH9b/AO+K7r+JvrXD6X/yELf/AH67ZelBcdijc/69qip0h3SsfUmm15M3eTZ6kFaKQUUUVJQUUUUAFFFFABRRRQAUUUUAFFFFABRRRQAUUUUAQ3cTzWU8URAkeNlUnoCRgVmeGtMm0rTXguAokaUt8pyCMAD+ValzcRWlu887hIkGWY1zh8cWIm2/ZpzHn73GfyzWsIzlFqK0M5OEZJyZq65pCaxYmEkLKp3Ruex/wNQ6R4bstKAkx51wP+Wrjp9B2qzY63p2o4FvcoXP/LNvlb8j1/CtCk5TiuR6DUYSfMjkfGX7+90y0H8bHI+pAH9a66uV1e2nuPGWmt5L+QgXD7TtyCW6/lXVVVT4IomHxSYUUUViahRRRQAVDdyiCynmPAjjZvyGamrM8QyiHQL1z3jKf99cf1qoq8khSdk2eYRRvNKkUYy7sFUepNfbUUawwpEv3UUKPoK+PvBtqbzxtoduF3b7+HcP9kOCf0Br7Er2DymFFFFAgooooAKKKKACiiigAooooAKKKKACiiigAooooAKKKKACiiigAooooAKKKKACiiigAooooAKKKKACiiigArzv40adc6p4D+zWqB5DdxnBOOMNXolc7418Rp4X0D+0HtDdfvljEYYLyc85/CgD5wi8Ia3pfhm7uL23MVu42Zbp1B4/KuKt3EZfIOccAdjmvaPGfxGXxL4cht47UQQPOFmUsWZcZwBx+teOyFHvnlij2qzHA9qzTuy4jZZC4BORn1qEjapwBmpJjtKlvSoAWd+RxVDZp2EKyIF4wfvt3x6CtO7j+1Xds1vHGs0ZyHA5AHqPSq9jGBCoC9T2rUtsW4YNnk9utDFe2pdS+k1W1itYLV1uoVKyRQx53dctgDioYlnjhkNxKyY5RJMZx9OtUbu4+watBeROylkxuU4JPf8AQ1VuL+GafeF2ysQA3YCodO+p0xacbsfLqH7wgM2fTFSw6kFTEgRsf3kBqdrS8vyJLQ2iwkYDGPBJ+uKb/wAI3qwP+utOf72f54qoxS0OaU+Zammr2gsFmawjkdZlD5iJyp64wetZ+pXVs4Q20BifLAgEgkdsjNDaZ4itoisU1ud3UKcZqpB4f12ZiDNHCWOSVbk/pUpO+5UnHojn4FDanEtwp8tpAShIAIz6128euWlxpF1ZRf6PcIweFo2+WTqCCfbj86q6dJpunH5tMNzc42vNPMT3/u46cVFrF1JfxOkNvDGT90QxgHP1xTcruxUdFcqefdajayW9zbyIjnGQSw+tY6aJdvMYQ0fmDsWxx2rfsr+8jh8q+0xy2MJIgJ/MVBLpt3cYlEc3J+/KpQAenNJETZlXHh2/s4zI6o4HJMTgkD1xWfCQbqMccsB3/WuiKx2TiR7m2WRf+eY3H6dKadYtMlo9NgklLFt7JjPvxVrYzRnw2nms4mAXnjafrV2HRI96ypJKHQhlxjqORSi7mvTlljjUfwxoF/Uc1biO3HOaCzrNU1P7Job3YUNI0IYA9MkY5ryxgwkWRgoDnORnBNd9dTxz+HBbu4UNuiyfcgj+dZstxbW8axCxCRRDaJCQM+tLmHGHMcnGPOkZsgAHFPn2hQAvOeuK2LiGzngPlWxRhz5gY4JrIuYbiIncMjsapSIatoVTGM5Y0hIIwo/KmEu2QevvUkLrGOnz9qYjT0u+vdMybeYqX5K9ifeuyguIbqxS+n2hrgbpR1yehH+fWuR0yGK6mLzriJW2gbvvHHU+2M1py6iscIS3j8m3VTsTP8ORkn6nH5VjU10RtSsveZOmmaMbmSaZJNufliV9o/I84rTh1G0soitlFHbp2EfGT7964true6lcxkIF4LAc4qws9qgXzJZ5WxzkgA/lzWqhLlIlKN9DavLh9VV4TguFLLj2Fc2LKUyhdvU8+1aMeswi5gMFssAHys2/PB4NXUsrl0lkLJ8rbVI/HH6VlK8S4LmKUWjy7WA2tkcZHNRWcBjuw0kZGw4H1rRsVuI5D9ofoeCDUOp37WyAwgFyepqOaT0N5RjFXL6yKASegGSfSqU2sou4QruYdGJwBUH9oRXNmfLyrOvQdQax2l2nBxk0Qpr7RnOs/sljU7+e+YSXMu84+WNBtQfQdqv6To0clp9u1AMtu3EK52l/Un0FYUrGTJAyav3et3txBDEQyLGu0EelbtO1omMZK95Gl/YEWoXYt9O85J35SN/mQj61mwaPc+awlhJETsjcjkjrj1+tQ2Wq3lpNvjkbcQQWxzg9eall1m4VCkLvEm0jG79BUpSTsy3yvU6S1t7Oy0mMKiiecbnB5ZTzxg8//rpbO0SCUSBmbd6nIHtXJwTNAy3X2kGRn2spPzYI6/pXQxXqQxiRpVIPvUVIsulKJfuIFlvHkMYJ2gAbQayNZuxbW6Wq7zk7mLdj6D2q9/aqmMsCp7Zrn9Vuo7qaMIOVU7j61FNO+pdSUbaFe1nl83YCxDArtz61qaRfC0iuIfLbcWzwO3oax42EUiyKxDKcjBrSs78RakZsDbKMMvauhnMg1aY3LxzEEEAjkVTt7lkYFTx0IrcvJ7e+gZCoVlyQQOtYm2MDhBke1ONhPcnF63mmRwGC9BmtG112eaaOFTKNxxgAcCsR8YxgVLp8kdveiaXlVU4+XODUuCbuh89tDrWeNpSHUNn+8KzNUkWJtynhXX8KYmp24ZSXxx/EuOajkaG9ldd0rq+3CxqCeKfKF76FLV2zJAM5Hl7vxJrL/irotQ0+OWOJ1lKtjAjcYYD3FY76dMpJBBAo5raD5JESAHrVpABtOeR0yMgVXjibcMqeKmjimMiL5RJbt04pN3WoKLL0lpfR2MWpCB2s2+XzFG4Z9DVJr0MoD7DjkALXUaP4gbR7y2sbuJDZOvlTKw3A57ntUfi3wY2lI2pacTPpr/MyggmHPf1K+hqI76lylNK19DjpGy5I780ylK9sYI/KgDnk1sYNiZxzW1pFx9nt3PcnP1rHwMjvWvpdpeOwKRR+V3Enf6UnsOKb2NCK/Mm5JBjd0NYjqY9SdXO0Zrdkhhy++KRWXkjjOPasC6lEs5bnjgbuTiiINNbiXMqvIQAOOlVi55IPTmnHDNimqVCsrDv1p2C5vyR/bLeG4iZRlQD65FTPYPPbBg2WUZyeaxrK6a3/AHTjKHkH0rYjvpkiIU4UjHHcVhNWZ0QldFvSVljuY/MdSi84Xip/Gd7vmhWGQrlAJIweOlZcVyIQZGyqjrz1rLu7+S7mkkkHDEMB6AcD+dKMbu5c6loWIUn+aOT5lKtyyita31Ka3d90xHzAsVGNwrF+5EU9afkscD+EjrW7Sa1OZSPQo9U862RzzwApNJqczTaXOXxkDt6VxkF0zssYcxIPveXxmujF2sumXEeCTtwCf89aw5HF6GnOpIm0HmKU+4rUJOetZWgf8esp9WFamcNzVGZKvao7hsjFKrfMKrSv87fWgCMopPQCpoi6MNvGKr7vmqzGQRigZ9C+CGL+DNMZupiP/oRroK57wN/yJWl/9cj/AOhGuhrVbGbCiiimAUUUUAFFFFABRRRQB8sfF/8A5KlrP/bD/wBER1w9dx8X/wDkqWs/9sP/AERHXD0FBRRRQAUUUUAbngv/AJHrw9/2E7b/ANGrX2HXx54L/wCR68Pf9hO2/wDRq19h0CYUUUUCCiiigAooooA8/wDiau7+y/8Atr/7JXn4QivRviMu4ab/ANtf/ZK4Ipjtz2rGT940WxDt6VIq0xpYoh+8cCs241yOLcIufepckUotm0dqLl2Cj3qjca1DCpEbZIrlLzXs/fkJJ/hFYk+pzzZCEKv1qPek9hvlhqzqL/X2ZyWkwPQGsC61aSQ/JnB7ms3Jbljk0oAbrVxopasyliG9IoV2aRss240uzOD6UKqqRSTTrsKr1rdJLYy5XL4iJ5Mkp3qSI55zjtn3qqo6Gp46ZM1ZWOoSwTV/DmyIp9qiBKgnnj/GuQZTG5Rl2sOCKu75I2WSJ2VweCpwR71JeBr63N8VHnxkJKQOGB6H+dJPU1S925mGkoK7QOecU1q1bQrjqB94elMpQcUnqM6Hwvqkeny3CznEZXdkdyKTVtbbU7lWiiCRp8iFhlqyYVaQCNcYHzMT6VPHdhJMWqAj++45JqLalImOnXBiDSPjd13tyBSHTZNm9XhK9B8+P0pRbXE4MjhzJ1LE54q3HZRbsSyn5R0PGKTKSRWgsoQQ08+4f884+v51dguZEUpaokcXrs3H8zTrZIraTBRCh6Mea07WXy2KYG1jkGoZSsjLN1dLJzOD9Yx/hTLq63sReRxsuOJIBtI+vrXSOkcwBZAfwrJv9PjUiQZWPPzYoT1GmtjCubcRWzgEMoYPG46Mh/8A1VWgVppUVBlj+QrVntJY1ntXx5bKHVx0XpWUJgkflxZCevc+9bIxkuhqWVtp0ReW6DSuDj5TgU+71uJIvItLaKML32jP51itMQuO1RM2eaYJlzzftM+ZD8zd/era2beapJBHesbeVZSDyK2rd1nhDqW3Drg1nU0NIO5LNbZfzE6dCKkhQA5Ix7VTlkwCFMhf0NWrVXaIF859Kx3NkTSyPFESoqrBLIXKxgjPVj1rZgCPHtZQaiEUKzEAYNLpYpK7ua9tIkOmEykbUxz71hXmovdPJOSc9FFJq16Ai2yHhev1rFkuGc46AVUY9TKctQllKg9yetVCxbrTnbNMrVIgUdak7Coqf2FAiZaeCRUIOKlDUikWYZXjlR14KnqOtdtpCanew+fb3Uflr1WZt36GuEVs1ftb2a2UiFypPXnrWNSKZcW0zrrueCOQDUbON2/vW/yVUaDTrl/9HumgPZZx/UUW+ojUrNY2UeavBOKzp0KSsrc4rmkmjoXLJGlLol4kfmKI5l/vRMGrMkhIJEiEHvuXBpkc0kJJjd0PqpxWhH4hu0i8qdIbhD1Ey5P59aFJoTpFa2vLmyb/AEaZlx0HUflW1beLbhRtvoElX1QY/SqEM2i3RImEtlIehT94v+NL/Y9xKGeyaK6jH/PFgT+I7VXOtyHT8iDxVd6XqNhG9pbCO5D5P7vacVgQ6D9o0G41ITKhgYAxkZJFarRNG7JIu1h1DDBFRtEDG0aswVuoBwDWsajsc06WtzMXw3qhsEvltjJA4ypQ5OPpWY8ckJw6vGQejAiu707X7/S7OO1iEUlun3VI5H41pr4h0u+j26nYqhPGdgYfnT9rrYj2XVM81jv54z94Ee9XY9X2/e3D3FdVdeGtAv8ALafOY5H7K2QB9K4qPT5bzUZbO0HmmMt82cbgDVqMZIftKkNNzpNP8V3Nsw8m7cAfwsc109l4/mA/0qNZB6pwa80utLvLJs3FtImO+M1WWWRPuucfWp9m/ssr2yekke52vjHSrnAZniY9nX+tbUFxBOoaGZHB9Gr58TUp0AHBHvVyDXDERiR0b1UkUWnF6lr2b+Fnv34/pRXkuneNdQtyoS5Eg9H5rorT4gqSBd2wA/vRn+lHtVfXQfsna6O4ph71kW/inR7rAW7CE/wyfLWnHIkq7o5FdT0KnIq1JPZmbi1uB60hpT1pDVbE3Gmoz1qRqYaLk7iUUUoouADrS4zSr1p1JgM20BafQaBpkWMGkIBFOxk1Q1m+TT9MmuHONqnH5UAu5wHjfVGur77JbgssQ+b61zwj8u0RmBBZavaG3225vLufq5wM+hqlq12kl9MkeNkeFXFZPex24Za3I9QP2jw/wfmgn349jxWREx6Dpir9rPuleCT/AFcw2fj2/lWesfl5Q53KSKqKtoOuveuT/Iq7upp9nazX159mgTJxnJ6D3NOsLKe9lCxJlc/M56Cul02KFYpLONNqsCJZBwwOehPpUTlYiDady9olvY6fEoRXIYjM7D77d8e1c54jYzXyojbvnYqD9a0p7me6eG1eUC3tQSgXgnFYsuZb+2aRiGDcj6c1EL8zZpzXTLnzrpF1vLAeXt9Bn/IrnJhlkBOD64+ldFrF2y2CwlsmSQDHsAawSFbjse9d2EV4tHBX0aZ2mgaxPo9rZq0wntZ2O31X1q3438SSW9vBbWbFVuEZmk9R6CuO0u1upWCQRs6Z+bAzt5rqtY0r7fo8EDgLPBkIw4qZpKWoQk7G58A2B8XXIAxjTZOfX97HX0NXzx8CLWe18f6gkqkbdNcZ7E+bFX0PVSt0BvUKKKKQgooooAKKKKACiiigAooooAKKKKACiiigAooooAKKKKACiiigAooooA8o+Plp5vg6wuguWgvgpPorI2f1C15n8IbpbfxwsRPNxbSRD6jD/wDsle3fFqya9+GmrqgBeJUmGfRXUn9M186+Brv7D440eb1uViP/AAP5P/ZqqLs0KSvFn0zRRRXWcIUUUUAFFFFABRRRQAUUUUAFFFFABRRRQAUUUUAFFFFABRRRQAUUUUAFFFFAGJ4vtReeEdUiIziAyAe6fMP5V4FX0rLGs0LxOMo6lWHqDXzfcwPbXMsEhzJG5R/Yg4P8q78G7poyqdypPCsgZsnzAh2+grKtC8rRiTYX3DJxz+dbLMo4PpWKoPnKYuvmYP8AX9K5saoqcZx3OnDzck4s3gcjNNqvbMfscRB3silCPQjirGSeSMH0r0aVaNRXRxShyuwvU4NbnhCSOHxNZSSsFXcwBJx/Cawj0rS0KdbbXbaR+VL7T9KVdv2bZdNe8ezRXsFxlYZo2bG5QHByO3+FcT4s1q18/wCz6bqENtOrsty4LhlOdnBGQOpz06Dmt2HWdHdrt7aZS6Y84xYyvX9a8v1GwsbPVor5bhr3Trh5A0/8cUuMqG5NfKSlfRHrWO/8KWNi+r20NhqAlitInZ44/wB2szFvlbgncADj06eleg+UGhcBgRgBlwDnnpXiPh2R7nxFbWx1A2cbCQxTxDYYlC5+gyR1PvXoPgzUNEt7nWVsr+eWxVhI/nPlg4zvdexGT2qITewR1JonsdM1C/jFvc4tQgXAJwrfN8vY8lqkvUsr/UYJJ7tU8yBo0R32CQsQcc9Djj8q53UfFKXs0F1bSae3mTzwjzpcNGisNrkHgErk1esL+0hK2unzW+oTyyCScokk2CSckDtyT0qucLa2OgsbWGwtYbe33+VEuE8xizKOuMn0q8hGBwMVy/8AwldgshSW6jSQHG17ZlwfapT4l0+Jlzdb5D22VXOrFqJ10cRaPNV5mCPt/lWfaeM0gQDy5JNoB4StFvEuj38BM8F1HLjqsDF/wIFLnSBxPINSHn3epuPuxzM7A9SBKAf516VYQxW1lFDCMoqjBPU55z+teaXMsPm6uyCZ4nZ1Q7WwMyhuV7Gurs7zXZbOIW+jzlgqgSuSARtHQAmnzqKuFm1Y6hm4qJpAOpxXNva+MZHIW2KBuwjUn8y39KiPhzxXIfmkuAeuJZ0A/ICpdUfKdG04zw2fxp4mB4rln8KeJ3K5bc2eMTqB+Hy1GngvxQSvzohIwSbgH+S0vaD5C/4zdf8AhHJl3YO5D/48K8reQDgHivSrrwN4iv7VrW4vYNmNp3OfUHsue1ZsnwhuZAVfUrZMcg7mP86tV4oh09TgmkX+9+tNM6gD51rtD8F7pyd+vW2P+uLf40i/BR8nfrURHbZb/wD2VP28RezkcV56/wDPRaa1zGvWYfpXYXnwWvFH+i6hbS+zoyt/WuevfhnrFjkTW0zKOhiiLgfiKarRYezkZ322AcGZPzpjahbg/wCtQ/jSnw1HG2yVnRh94Mu0/keakXRLWMZKhgO5GarnRPKyD+0rfP31/A11h/1KdxtB/MVz/wDZ1oy/LEmf9lK0DdTBUUTbQowBjFWppCcWZOo6hHBevGwYkegqmdWhz0f8hWlNZW08heRdznqaj/s60HSOodRXGkZx1aPPCyY+gpp1VSf9W3/fWK1RZQKMCPij7PCn/LOjnHYyW1TjiMUn9p7jkRtxWx5EZ6R07yko5g5TIXUjj/VsakXVBjmGUD1HNafl0m32B9jRztBylJdRQjiObPuhqVb4H+CT/vg103hrRbHVrvyr2/S2AI/dEgM30zxXo1n4F8PW6kNZtcd90rZ/lj+VZTxHKVGnc8WS8BP3H/FSP51ZWbjhT+Wa90h0HR7cYi0y1X3ES5q5Ha20X+rt4x/uIFx+VZPFvojT2J4IjSOMiKVvbYQasL9pIG20uT7GMmvedmeM0eRUPFyfQPYI8KWHUH6afdH6QtUn2LU2HGl3zfS3Yf0r3MRYFNMKMcGp+syH7FHh/wDZer/9Aq9/79N/hT10bXW5XSrgD/aRv8K9t+zJQbdMUfWJD9nE8SPh/wAQPwumTg+6Y/maUeFfEj9NOf8AEqP617V9mQc0hhTB5xx1pfWJByI8YGn3Wnj7NeRGOZeSCwPXp0NWYF+QV6Fe+E9Pvbp5ZpJ/MPpJx+RBqk/giMf6q+kUdlkjz+oqo1L7jscoin1qdVrebwhdr/qri3I9yRn8waZ/wi+pKOI4mHojj+oFUpoGjICfNT8Adq0f7B1NP+XKT81NRvpd8n+stbgewUn+XFUpJk2JtJ4lfHpW2ry5z9uGayNMt5kuHT7NL0HVGrc8q6/58v8Axyq5kiWhhaU/8vwHv6Vm6nYSXbJIt3BIVU53EjP6VqolyePscY/4BUnkXR/5dUPsEWjmQrHGAFWZSRlT/CeKx70nzpOT1rvr7T55rd1FnGHI42KB+ZrgNRUx3s0TDDozBxuzzW1BpyJmvdMHUSfLbntXZaGudCs+OkYrir/ufTv+Nd7oEKtoFmxuesI4wT29qdYinqS4xRgelWRbxFRm57f3GpTbQ7f+Pn/xz/69YmupWUDPSnsBjoKmW3hC/wCtc+4T/wCyp3lQ/wDPST/vhaV0BXwPQUqVZ8q2/wCekn/fC03yoM8+Z/47VCsyu3WkHWrRitcdJD7b1pRHbBc+XJ/32P8A4mlzeQWZVIBHIphJB61eC22f9S5/3n/+sKk8u2I/49v/AB8/0o5kFmZwNOHSr3l246W3/j7UYhH/AC7J+Lt/jRcLMpALkZA/KvN/FRJkHPHmNXq+6MLxbQ4/2ix/KvJvFRBueF2jzG4/CumhLXQzq/CV9B0iPVDKzztF5Q/hGev1rq/D+gRaXrqSC4aUtE2Nyhf7vpVHwJI8cV4B5fO3qqt2aupSV21W3T/Yf+D/AHauc/esZ043VzfsTi9gPfzF/nWj47GdPg9pj/Ksyy/4/wCL/fX+dafjb/kEL/11FZ3NoqzPPm61G3Wnk4amM3NKwEZ60z1pzHNR+tFguNJ5pj9KdnFMc5WiwrmPqH+uSq46CrGof65KrjoKcSZMf1HNULvTYrht4Xyz/exn9Kv9qenWgLlC00tIDuVGLf3m4H4VtKMKoHYVGvSpV6UCNDScf2lBn+9XalgEY+mTXA2Unl6zZJ6mu4uDtiI9RUzdotmlPVpFKiiivJPVCiiigAooooAKKKKACiiigAooooAKKKKACiiigAooooA5fxtI32K0g3bUkl+Y/Qf/AF/0rdTTLFLRbYWsTQqMBWQHPv8AWoNc0pdX05oNwWRTujY9A3v7Vztr4hv9DK2WrWjuicK4+9j2PRq6IpzglHdGLajNuWzL1/4Lsp8vaSNbP6feX/EfnU2gWWsWN1LDfTmW2Cfuzu3DOe2eRxWhYa3p+o4FvcLvP/LNvlb8j1/CpdT+1f2bObP/AI+AuU+tS5z+CX4jUIfFH8C3RWToOsrrFoxZCk8WFlXHGfUfka1qzlFxdmaRakroKKKKkYUUUUAFc/4ym8rQSn/PWVV/r/SugrkPHc2IbOAfxMzn8MAfzNa0FeojOs7QZL8H7Nrv4maYwXKQCWV/YCNgP1Ir6lr57+ANiZfFOp32Plgs/L6d3cEfohr6Er1TzWFFFFAgooooAKKKKACiiigAooooAKKKKACiiigAooooAKKKKACiiigAooooAKKKKACiiigAooooAKKKKACiiigArz34zZ/4QTA73cf8mr0KuD+LylvAzEOEK3MZGe/Xik9hxtfU8ClNtHaiOIksw+YsOc1z0MXlTO+M4Nbcd0kshjf5pV7OBn8qU2ETMdpRS3J7/pWO2hu4LdHP3MYa4RPWpJoFTbtAwOvFXms4TcNI8oLdgOlTQ21u4DOSwBPyjv8AWtImL3Klne+WmMH5TjgcmtGOUO29WkjYjpIvB/GkjNvAHMUSAE5yOTTHlEinvTYMra7PLClvLGu1gxGOoPSm2mv3TptKqHx0VAOPyqtrcv8Ao0EZPO4n8KzLWc286Sds4P0oT0Fq9Dpj4i1NRjLenOP8KVfFWpRngj8VU0OgOCOQRUJjGego512LVN23LY8ZamvVY/r5S05fHGoKCDHHj0EQqiUBGCAaY8KY+4v5VPPDsP2b7g2tqZC7WiFm5PH/ANerNr4kZZURLS3QsQoJX1/GqnlL/dX8qBEiMGCKCCCCB05o54dhuErbli48UXoZkRI4yCRuVf8A69Y02pXN5Jh5WkcngZNJfoWuJQoJPmNgD605StjDsAzcNyzeg9q0lFLQxi2ybyYrdMzNukI+7knFQi6JfIjiCAdAvNVGYsx5JJ5JJpHOBgHPvUlF9NRjj4EXBPbip21NUIzCSPUGsoDeOeeO9SRAlDGw4xkfWguJbvNWW8sfswjdOd4Oe4qK3LSyDzDuK8knv9aqLG7P5aKS54AA5Jq55ctrbO8kDxMf74x7UCZKl20skkhJPOFyelR3Nw0qfMTmo1t2gtVmd+33c1WklLYPrQiWRMQ3YcU00uRk9qYc59qoknikeLPlnaSNpI44NaFrb6jq7yRW1qSJAqEqpAVV7Z6AVlZ+XB6Gr1rql1aRiON28rOfLwBz65oGjcvvDDaPpEbGRp7qV8SKi/KnXjPrWC6lCS6lMcZNbEWt3aJE4J2SAnBIwOT/AIVg3FxJMWaRiTvYnn8qtTaVmS4Ju6JHaJWDRpn5SMtzWxZ6y81r5cmfOGMc/ewMf4Vj2tv57bpMiPHOKluIWS28yNcEDOfQf41lJcxrCXKa7XZRSWXBPYHPNZeouXQFjj0FU4ruWJTgBs925NRyyyTNlzUqFmVKpdWBZCCcetSecDjcgb6062jFx+7PDr3HQ1FLG0LhWIJ9RWhiWlELLuRdvtuqwkrJ02njHJqtY3MFvODcRRyIRgh13Y9+oq9LPpUoVViSLHUrFyf/AB6gBhvJSNqxx+445rPu1jMm9FCE9QpyK0Q+kgcpk+pRh/Jqo3ptfNAtFITHPB6/jQBUxigk4p1FAEsc7LEQB1qIk49yaVetOCNIwRVLMxwAOpoAjHWpR2omge2cJNGyPjo3emBskCk1cZv6bLDLbCOQIJF3Akjkirt5pGn2dr58zSEvjaivySegrB018SSgqjb1K7nH3eRyPfj9a0CXubpZnlZmjA2rjgY71m3yvU0UG0Y86tHM6FdpB5Gc4qMMScMOK1pdHurmZp4jE29vmyccnvTJ9Cv7eMySeRsUZyJAP51orPVGbTW5RJUdgKatw8bZjZkI7qcVE598++aZmmIt2Uo+2oHY4Y4JzWt++QEOgbHHFc+Dg8fnWpaamQDHKu5sdc9azlHqa0p9GTxPI0oAgwM9T2q3qlwthp4KMGnYYDKOQKoNqSwD7nJ6c1mXFzLdPvfH0J6CpjCV7sqc42sIWkmYu7FiTkn+VaNvqd/burRX04YcY8wkEehB4xWcJ5BD5Qf93nONuOfrRu4rYwNeeew1PabiFLG5J/4+IFxE/u6np9RUB0O4YYgmt5gfutG+Qw9eaoIwJYE9R+dW9GXbrMGQxBbkDv8AWgAbR9RTObVjgYO05rTt7jUBbRxtaSB0YAHHBXuDXbWrRWsjM1usqngqe1PnNrIuIrdY8HPB6n6Vk5alx0PPL24l+zPFcI6sW3R7h25rJbg4HFauv3IuNWmAOVjPlrj0H/16ye9aRFKVwpD0x604daUjOABzmmSWreFpE4AJxg5q7DHMi7A3A5pbOMq5QjBK8VZKFEcdGGAKzkaQdtSncwv5TSPz6cE81mSrIIt21+euVIFaxt7iRjuuGAzwqcUy8t/JtyWkkc+jMTTiKTuZaENncaM/NgGmEd+KBx0qyCZX8scdatW924Yqufm6+9UASTyamjbZyBzQxo7bQeLBh/tVqYyemayvDrK+lA/7R3VHr2sGyj+zwkec45I/hH+NZdSjRuL22tQfNmRD2XOTWFPr8fmMI0ZvcniuakZnfe7FmPUk0w1XKB0KeIAW+ePaPWtK3160OAxxXFHpTh0o5QPsrwDKk/gXSZIzlGiJB/4Ea6SuO+FX/JMNB/64H/0Nq7GrRDCiiigAooooAKKKKACiiigD5Y+L/wDyVLWf+2H/AKIjrh67j4v/APJUtZ/7Yf8AoiOuHoKCiiigAooooA3PBf8AyPXh7/sJ23/o1a+w6+PPBf8AyPXh7/sJ23/o1a+w6BMKKKKBBRRRQAUUUUAcF8S76GyTTWmJ+bzcD1xsrye88RZyIwFWux+PN21qNACg/P8AaOnt5VeIy3MspySawnGUpW6FqUYrzNu71wknBLN9elZM19NMOuKpuxAyaWFs8040lEidab0HDB+9nPvQXQUS8nioAuScmtkZxi3uTbwSMGmvdFDtApqgBgQKc8RZs4pOyNYwEEzSfKQee4pyqzHLdakigq3HAB1rJzSNVDqV0hyQKb9yRhWkkYUHAz7+lULwoLgFCCCKIS5mRWiuUlhKFvn6U0tJLmGHcVY8gd8dM02AK8iKwypIBFddbWUUMeEjUD6VU5W1M6Tv7pV0jRIY7XzLuIPKWzyeBXOa5Ziz1SWNVwh+Zfoa7mGLGCrYA/KsDxXbPJHBcFR8nyMR39KmE7s2lFJaHJA5JpR1xTobaa4uEhhjeSVjhUQZLfhXqvhP4Kalqccd3rUpsYCc+TtzIR/SuhsyR5bGWkTy1OMnmr1sY4GJcfKOpr6cT4a+E49OFl/ZEOxRjfzuz65rhNe+BRkDSaNqS55IjuF4+mRU3uO552l1GsYMfIYDbn1qyVjz5agM7ckkVW1Twlr2hSk31lLFGnHmYJU/Q1VW5aKdnkOwEABmOBSYzRa1jcHfj3wKrRr5kmLZ2CLwWPNV5tTSaNoQ7kY5eJeKzru+2x/Z7eRgo/i6ZqbXHzHTx3mxMfbYcjghhUN3qkYj2KElkbgbeFrji7A8k/XPWrtpeJgpKmVx19KuMBcxdv8AUWaxaJVHYZFYucmrN3sjiVVYncSeao9quxJIaY1JSGnYEBOBWnpbPEjSEfLnmqUdq0gDNwg61rWir5DqOmKylqaJWL6okihxjmnghOBWdbTMg29s1LPclADtJHcjtWDi0dCnGxqQ3Cxtk1WuZt8rOn/6qoNKzR7zJtU+o5NNa7C2rqgPP8RoUHuNyVtCnNN5krFiSSc5pCwVcVCTlhRI/QVslocwxm5zRnNITmkqgHg4pd1R0opWAm3dKeGqAU4UMpFpXxirKMAMmqESs74UEnsBVyS1vIkEktvKiD+IrxWbaKSZsaFMo1JEcfu24OK1tRt5EnZRgjGc1haNh7kMeMc5FdZDNaujyXSM6HgBTg1jJXZopaXOZfKsT3HGKjfO75vTODXYWUlr5ypbaVH9odsRiRtxY+uOmK09U0RG08Wd0yyXh+c3CRhQD6DHahUroft7Ox551OaljmeBg8cjxsO6HBpLmCS0ba6HOSKhDnuaxsr6nRe60NpfEDyw+Ve20Vyn9/GH/wC+qkFrpd5GPsV6Y5m6w3Axg+gasESsAwBGD1zTd3HUf40OPYzauat1p91Yt/pEDIDyGxwfoe9VRjB5BqS11y9tNsfmefAOsUw3Lj+lW5PsWqB5bSP7LMq7mgzlW+lOL1sQ4dTN288EqfVTiixzpl6bm3xvYYbcM5pwGD3peta81jJq5pJrwfCXcCkHg45/SoZ7XQ9SfPyo3YKNpqkaYyqccAUJsTSYl34STBa1uST2Vx/WsW50W/tEZ5YSUHVl6VuK00fKTuv45p1xfTzWUtuwDh1xu6VcZtbmcqa6HJL8uCp59QamF1MvIb8zXR6SlkloLa9jQncTlh/Wm6ho2nsENuSjucAKdwqnJS3RFpR1TMaPVGBww/GtS08QzW5BjupI8dgxxWBPbPBevaMpMgICjHWlntriBiJYnT2K4pOlF7DVafU9CtPHt7Go8wxyge3Nb9n43sbjH2hGiOOccivGFd15VsD61Ol7Oh65FLkkloy/aQlue9Qazp10AIbqNvYnBq2CG5yD9K8Gj1grjOQR3Fbdn4nu4sGO9dfbdn+dJTa3LUE9mewUq9a4Kz8cXCKPPjSYf3s4Nbln4x0+4YI6tCT3bpVKpFkSpS3OkHWlqrb3ttcrmG4jk/3TVgjnk81foZ27imkoHWlPSizAY3GMV5t8RNayyadEThjl8HtXe6ndrZWMtwx4QZrwnUL1tS1Ka6ck72O3J7ULewXsjW0u5WOHYnUgsfzrIvWIv5+2XJ/On2jlLlcfxDFQ6ln7c57Nhqhr3jqouxFvKsvqDkVJqLhLlXHSVQ4/rUGMjmtCK1S/sY97YaNioPtT2NKyNbQyU04FepcmrBuy3mQxMuW+9isuIPZwwRRyM3zElR6Uro8UDlCS+Meny55/GsmrsySuWh8isQ2cDaayZCZLyEKe+c1Ydo18poA+APnyeKgtgPtKnspzVW0NYr3WytqUu/UZBnhAFA96ro2Wx270lwSbqRj3Y1rWNh5hjOAcjPSuuhPkRy1Y3SOi8Hwm3tppnJ/eYCj1FbcwVgT61St1aKFUC8AdqsiReARg1hUfNK4RVkdd8K4BH4xvHHeyYf8Aj6V7FXkvwwx/wk9yR/z5t/6GletVcdiJbhRRRVEhRRRQAUUUUAFFFFABRRRQAUUUUAFFFFABRRRQAUUUUAFFFFABRRRQBm+IbA6p4b1TTx1ubSWIfVlIH86+N7a4e1uobiP/AFkTq6/UHIr7ar418TaeNK8U6tYKmxLe7ljQYx8oY7f0xQNH1DFIs0KSoco6hlPqDT6wPBF6NQ8E6ROGLEWyxkk5JKfIf1Wt+u1O6OBqzsFFFFAgooooAKKKKACiiigAooooAKKKKACiiigAooooAKKKKACiiigAooooAK8H8c2LWPjHUEQYWVxOPcMMk/nmveK4Hx/4Uk1e8g1GKZY9kJjkBGdwBJH8zWkKnJdt2QnFy0R5H5LSPEYhg8k57+4rGtfm1FVORtLe2a6mbS5rePCxTzMA3KxsBGB3J/Gub0rzTrUYRBI5YgKOc5BA/mPzrgqYhOWmtjWlTavc0oCrIzeXvhz+G6pH/wBW+XdJhtCjOAo7f4Vt2uj3qXnl3Nq8Q84LICgARSN3OenHPNXfEHhvSrK2g1SKa5dFcrhYy8eV65x70oZhUbuwlQbOVMmB83APGTU0KSebGFQnL4HoTWtrht9OmsDchYmEmJ45bQ5hTGQOuCTxwOxp+reHHttGt9VtLjfZ3Ox13gK53fMMjqenbsK1rZlOUHG24Qw1nzMlOi27XjTW1wYrQx5lSeT968g5xxgAE9ya5/WLGWyd2eFraKbOI4HM0R54Ktu4PHcDqcda6uG0vbrVbDTzLbtNcQi4cbhiNP7zHuenHbNdBeeBhrFmYp7+GQQDkQnlSO36V5cZW3O1q60PKY/3MbllkknKny2ToAeuff8Axq1Y2dzexMTcx2iM/lmFVLSMpBJIA4xgdyKX7JKsx2RyMsUhDSJ0XnHUkDsfyrfj0KwvrC0kiu9SzeTmFCbVcK44AJBOc5H4Zp3M4RkTaV4Du5x593fxqjFBGIJDJOqZwDjoM+teg6B4f0bw1areJZiC58sBjNIJGGB2I7nqQM1myeBbbSNMkm+3P5lvFnzgdoXHOeOOoNakWjm6SF49VkvLcr5wfcMFuAD34OazkdEE0bFndw3SvJFFt74kQLnvxjnv3q4pCnhB69ax79JLAWhF0+wSbJCO4PGfoMVbcxm3KvO0cTLhpgwUj1OfrmoL5irrl3qEu7TtImW31Ex+aCwVlaPOGyOo/wB7Hal0S4udG09bXUL6S9u1fnfMHP0UdfzrmNUgaWYPJLeXdhbt5GbbDSybgHXMnBTDE8jOM810uh2VyENxei1kmyqJKmHdkUYUuxGS/qRT1EpXPObZ2vLbxMdqykR+YwJ5RfPBPTvx0r1rTbpZNLsmWTAMCFfptBryrw/aHUB4sjjysj2koBXuQ5YfqK9C8OzC48M6dIOf3CrkdsAD/wBlqpN8pSRviUn/AJaA0FnxVRfY4pdzD+KoHoTea38Q+lAfd2qIPgjf36VJmI9WxS1C6Bjk0wrk1IAh+6c96Rhg0rrqPQgMGSTR5NS7h6ilyKV0K5B5W3pS7JB/9apsDrTu2e1NOwXKctqkynzoY5M/34lf+fNZlz4V0e5B36bDvP8AEqhD+lbwZT3H50EqoycUc0gsji5fh5osrHaLmJv9iT/EGsq6+GWebXUT/uyxn+YP9K9IGxvukZoK+gpqpPuS4o8hl+G2tqT5bWkg/wCujA/qKpyfD/xAgJFqp9kmX/61e04PoaZuU9s/StFXmhezR4ZP4U8QWgLNptzj1A3fqCaz5bC/gGZ7O4T3aNh/OvoTg9gfY0m1c8hPoBT+sSe4ezR85kEdRj60mDjODj1r6FuNOsbsYurWGRf9qFW/nWRdeCPD12ctYJGf70TFP0FUq/cl030PEMk9jx7UB69Xu/hbpsuWtr64hY9A8Yfn3Oc1g3nwv1aOT/Rbi1nX1ZjGf1yP1rRVoshwkjiAx644q1Fq+o2pzBdXEfbCzNV++8Fa9Y7nl0+RkXkvGocD8RzWMY5I3KyAqw6qRgiqU4tE++jbi8aeIIwoXUZiB2YKf5ir8XxD11BiR4JPTdGB/wCg4/WuRKt1HAprAjncPzo5IvVD9pI72H4malGcTWds699pYf8As2P0rQi+KEWfn06RfZZQf5gV5jh+x96UP2yM0vZJ9ClUkesL8TdOxl7W8X/dCH/2apV+Jmkfxx3eP+uS5/8AQq8jJb1xRuNL2EQ9rI9kT4j+H/4/tK/9st38jT1+Ifh4/wDLeUH/AK4n/CvGN1G6l7CIe0Z7WPiD4dP3rwj3MLf4VIvjnw45/wCQkmPRo3H/ALLXh5fikDc0ewiP2rPeF8V+HpP+YrAR6FsfzqeLxBokoOzVLMgf9NlFeBb6TzPUZqfq6K9p3PoNdW0tzhdRtP8Av+v+NTpd2D/cvrZvpKp/rXzmZST0xinee3oPqRzSeH7B7VH0iDCRxMD9HFOCqejA/jmvmwTnOdzZ+v8A9ani6lXlXcD/AHqPq77h7VH0iIwexP0FAAPRSfwr5wGpXS9J5ce0pqZdXv1/5f7n/v8Av/jR9XYe0R9EbUJKj73pSCP5sd6+fE8Q6rE2V1C7Ru5EzH9c08+JtZbn+1b0j3nY/wBaXsGCqRPoIw5wD6ivHddb/ic3ftM4/wDHjXPjxPq6n/kKXnpxKf8AGrQnknRJJHd3cbnZiSSTW+GptSuZ1ZpooagcknjIHcV694Z0Sym8LaXK4l3vax5weOleOX7jzMkA45PODirVt4n1u2tY4INUulhjG1EEpwo/KrxEZPYmk0j2s6BZZ4Mq+27/AOtSjQbIDrIf+2g/wrxkeL9fH/MWux/wImj/AITDX/8AoL3f/fR/wrm9lPub80T2RtDtuimQj+6XH/xNNGiWo7OnuJB/hXjv/CY69z/xN7vjr8x4o/4TPxB21e5x/vUeykHNE9ifQIH6XMqfgGo/4R+H/nvL/wB+1rxz/hNvEX/QWuf++qT/AITLxB/0Gbr/AL6qvY1O5PPE9hOgDPyXLj6oKQ6A54+1D/vj/wCvXjp8Y6+Rg6zd/wDfZqI+K9cJ/wCQteEf9dT/AI0vY1O4c8T2dvDylv8Aj5+bv+7/APr05dD7C4B+sZP9a8U/4SfWiedUvAP+uzf0NRyeI9Vxl9Vu8f8AXd/6mn7CfcOeJ7c2gscETKcf7GP5mm/2HKP+WwH4V4Q/ibUQy41S7Of+m7f41P8A29qbLzqV39DK/wDjR7GYc8T3D+wHOS0gOATnbXiXipG+3bRuYiRu3PUVXOqX7yKWvZwScZMrH+tW790823LjHynJPrxXRQg4aszqyVrI2/AFibm1vD5ixEMFywHoc11Rtfs+rQt9oWQlHLc9Pu15zCsRbKpn3BGP0NdF4URE1WR/uHym6D/aqZJudyY2Ssd5p3GpW3/XQfzrS8Y/8gP6SL/KszT+dStv98VreMF/4kMmP761p0KW55w9QnrUjdajPB5oFcY/SmE4pzVGe9Ahuc0h5FNo3YU0AZGpf8fCVWHQU6/kP2tR2pB0FC0JkO7VIlRipF6UASqamQ9KgUVKg6UAXNOTf4gsyPuhuT26Gu0ujhEWuS0lQNRhPoa6eZtz/SsMRK1M6MNG8yOiiivOPRCiiigAooooAKKKKACiiigAooooAKKKKACiiigAoopGztO3G7HGaAFqOaCG5jMc8SSIequuRXnMMF5/aT2V5qM1lPnjeTtJ+oPFbX/CNa8v+r1lv+/ziuh0VHeRgqrl9ktX/guyny9nI1s/937y/wCI/OtjR7S4sdMit7qbzZlJy24njJx19sVzy6H4lV1zq2VzzidycfiK6+lUk7KLlcqnFXvaxWtrGC1nuJYV2tOwdx2zVmiisW77mqVgooopAFFFFABXn/jabzNZjiB4jhAx7kk/yxXoFeW+IJ/tGv3rjtJs/wC+fl/pXVhVedznxLtCx7Z+z9YrHoGsahj5prpYT9EXd/7Ur2GuG+EFgbH4a6YWXa9wZJ298ucH/vkLXc16BwBRRRQAUUUUAFFFFABRRRQAUUUUAFFFFABRRRQAUUUUAFFFFABRRRQAUUUUAFFFFABRRRQAUUUUAFFFFABRRRQAV5t8cEaT4fhVVjm9izjsMNzXpNcH8Wrf7V4UtYSSA1/Fn8mpPYEfPsOgBIhMIWfI++WPPpSfZ5wSI4ZR9DXbTOBCLcMuUAXdgdKw57u3hY872X7208YrNmiuc3JYXp6Rcf7TClj02+YD5Ixg5B3Ven8QQIT5YXn8TWbNrtw+RGpA9d2KcVLoiXyrVstf2bcDmWWBT65zUbwwxKS90BjrgYFZMl7O5JaXA9AarkCRWYnPHetPZye7J9pHsRX8/n3TESb0XhTjFVx79KapyPelot0C9zodJujPbGJyS6cZPcVaP3q57T7k212rfwt8rZ9K6Eg5IHzDsRWE42ZvCV0IaQ07qOOSPQU0g45A+oqTVDP4qGOBSHrSkZUfWpG9irOBDqNyx6oxI/GsyWRpGLMckn8K1NSbFzMcZMix/wDoArNjtpZGwFIArqnucsY6DB0pvGcYrQWyITnrVWS3dGxtNQmi+S2pGp2Hmnb9r5OcGmuBtwQQfemZPfpVCOg8P27fa4LvMQjjyxPVsgGrer+I9N1iA2108q7XyH28kgev41naRfiGKaB+hU7T74rCYFblgw4LH8uKZmyeWYuhGcrnj6VWU5GPSnO+cntUa5+8OlMRJEqtOqsMgnFSXNv5IBBypNRBthD55zmtC5UTQFlAzjcKnqV0M1evWpFiDEbiQM9RTEVv3ny5wPm/2eetXljyckgJgY96okgd5ThNpCJ90Dt/nNMigmu5fLt4nlc8kKM1paXa295eFLl2EQ5Kgnn2roke3t9sVpCLdRwGC8n6molOxtTpcxhQ2d3b28azQPGMHO5e9JfHZYzZ6bVH41oXH2xpGLjeg6Ybj8asWugNqOnPcXsjw2xy0agfPMR6DoAOefpUxlfUmcGnZHGIGZiqrk1L9kfP7zaue2c1o38NpZXMsNi8ksef9ZIPm6dOOKzwCByKvmJ5S0ght1GCSc8mqkysxUjoKcPTtUyLuZV9TTBlPnuoqaPa45PPrTbiNopWUk+1Q9Ke5JcMKno4IHPHWqr8OcdKEJXO04OK6Cx8OwPbpPfXmwOm5UjGT07k96hu25cYOWxzpNKOldBqvh2K3gSWymefcRuj7gEdeO1WrTwlbFUW71HEpHMcYH86PaR6lqjUOWrT0KQxa1A4VSBnO48AY607WtCuNInGMy2zfcl9ayl3H7rYPrTupLQiUXF2ZteI9xkgY4CsCQvcD/69Yg61Jczz3DI0x3Mq7Qc9qiGQelNKyET27lJhjoeCK10IySTWIpIbPTFa0T52H1FZVNzSkO1SWVIIvKYg7zn6YrJknlddjuSPStK7uURADy3vWVueZ+nJ4Aq4bET3Gk1KssSJt8lS394sTUyW6xY80Bj6Z4q/BdWkRANpEfXIp8wuUo2u2a5jjW2jJY45LY/Kq/yGRsxZ68KcYOev0rejgtZWLxxojDjKnBH0qtPpMZUtbyElR900cwWsYwByck59aliGASaRhsbBUjHBzSBj/Dj6GqJH3EewR8feGahp0kkkrDd2GAKbz3FAChtpzVyxvPst3HOMZU55GapUq9aGB1H/AAmEzDOxD/wCkfxlcbGCRpuIx9zH9axbSNJ4zzgjiobhY1lwjcCpsitSIsWYluuTz6+tJSEADg0lUSPXrT14dT2yKiB5qSJfMlVc9aAR07xot1BMo+RgOBV2W2WSRGUfeHIrPsX820ELth0+6TWjFOVkiV8HHFZPcsZhI94bA281l6jIrQM3l4BHGTmtTUYTn5OVZevvmsW4ZZLVzJtRgSAduc+1NbiZi9qTOKP84pD0rQkduFSK+0bgMkc1CBk1Kq/WgEdN4Zv1t4LmJyML+8XJ61gXdy93cyTyH5nYkr6elRdPulh29KTNSWFIelBYUBhVAJSikII5FAJz0oA+vvhV/wAkw0H/AK4H/wBDauxrjvhV/wAkw0H/AK4H/wBDauxoICiiigAooooAKKKKACiiigD5Y+L/APyVLWf+2H/oiOuHruPi/wD8lS1n/th/6Ijrh6CgooooAKKKKANzwX/yPXh7/sJ23/o1a+w6+PPBf/I9eHv+wnbf+jVr7DoEwooooEFFFFABRRRQB4n+0GQP+Ecz/wBPP/tKvEWmAGB1r2v9oZd3/COc/wDPz/7Srw/y8dOaVxezu7jlYvnPSnLx0pgBHWnr3pNl8o8AmlEeTSDrU8dZyk0axirAkXtUojHGaevTFKzRrgswJHQDrUczZTstWSJHx7U55YoQCWLn+6Kfa2F7qLYjXy4T1kI4q1rGiRWWlmSEOZIyC7E9R3pcq6kOo2tCO2028vx5jt5ELdB3Ipdc0yCz0+F4E5R8Ox6nNafhu5+06WqMctEdn4dqsa3bGfR7he6rvH1HNNOzsS43jdnEqwzgdRzXc2snm2kMg6MgNcHC2D+GAcZzXpPhTw9qGp6bD5qG2jU4LSrjI9q1qq6MaWjIolLSBQCc9h3roLPwHd6/aNHds1pC/wDEy5c/QV1+j6Bp+lsskUReYD78h5/Cugjk7nPXrWcYm7lcqeGPBOg+HIkNpZxtcDrNIuXJ/Hp+FdWvTrWbDJk8VeQ5Fap2M7E1FIKWquIhuIIriMpLGkid1dQR+VeG/FyPwrps62Vrpcf9qSDe7RvtCDtkepr23Ur+HTNOnvbhlWKFC7EnHTtXyfruqR6vrF1fzPK1xNIWZxg/QAe1UhpmU0oki8vyAoHdSRVFsIxUVdkt1kBYXfPcMOaosNpI3bsVdkIQnNAOKYetFAEjuWxkk49abnNNpVGTjI+lDBC59avW1iXAlk49BTYdOlJjlkjZYWPDEYyR1rXGCeOnaocirWInT92VAGBS2oxketPf7pFRQna2KgoQLtkI96kY1IVyc0m2gLDHlEkCQbPmQkk+tRXHy2rZHFSIv+kPTdQ3LbkDvQMyN4LAgYoY5ak9qKdxBSNS0jUXARadTV606mMUHFKGycfrUbZ4AGc1PFExZVKkA9aTaHFO5q2MiWcYkODI38qvi/kkgdzNvjIIKt0rNa33Rr6jippkSK2ZEPHesJJXOpSajYW3DwtvTIHoKttqdwE2qjg9gFqGycRwrvAI7g962rVILgqLe6ktnUg/I3H5VKetjJx0uaHw+eW61aVpEmMijJkYcIPSur1OEu7O15Eh7ZzVNNVIhWC1woI+dsYLH1qpNELg/wDH6gPdeprdbHM1qRy2IvH2XDRgqOJ1GUb2Nc5qGjPbyPjAZRny+5HqPWumhgt7J98Uk0jd9zDbWXq19HIY43QIeSrKeVqJU0zaFVxVjlDyec56EHtRnFXbm3MylgR5nUSJ0ce/oaztx75rGcOU3hPmHsc1NZSyQ3sTxkBs4/Cqu6p7Xmfd/dBNRYqT0LjHMjHtSGm7sGlzmqSOcKKRqbVIBzU2iikAYByDTPK5G04I5FPopoVimbIDUUvOZJAd3Pets6jBMdtzbEZ6kgECqFIelO7E4Ipa9b2ZnthaIuXzv28CsmS32sQDwK32jVz8w6dKge0Q8gc1pGTsZukmzBMTg9Dj6UhXp1BraFuyHOOK0LGzsZoSLlY2cnoTjAquchwtscys8qY2ufxNWo9Tdcbhn3ren8NWkqk27sjdQCciuZmtZIJXQrnacZ9aTjGXQanOPU2LfW2T7sjxn1DYrds/Ft/AoxdtIo7Mc1wmDnBXFKHK9CR9Kl0UtmV9Y6SPW7Tx4Co8+3B90Nbtr4n027xmYRn+65rwxbyZf48irlvqEjuse0knipami4ypy2O6+ImvItktnbSBjLwdrZ4rzWMdBUuqSSPelZDynygelMgxuGa1jdK7MKmstCbd+8SQcbSBxT9UGZIX9UxTDHiJznkc4p+pHdFbt3wR/Ks1uddPcqDBHNaGny7EmjPGBuFZq9qsQNifHZlIPPtVNnRPVGvATLDHIMBipIPpSW3mMJPMz0H3upPeo4pxBFFE0ZYbBgjvimtcvHFIwVegIwOmayadzDULlmWBgBgHjiqSAgAgnPWrF2ZUijEkqvvBb5e1VHbDoB3B/lVpaWOmkvcdyPUEWO9dV+78pH4gV2GgRpLptvJwSF2n8DXHXsnmTq4H/LNR+Qrr/CbF9KYY+5KRWn2TmmtDogg2gCmFOamRcCmnrUXMzs/hiuPEdwf+nRv/AENK9Wryv4Z/8jFcf9ejf+hpXqlaw2Mp7hRRRVEhRRRQAUUUUAFFFFABRRRQAUUUUAFFFFABRRRQAUUUUAFFFFABRRRQAV8wfGfTjYfEi8l4C3kUdwoH+7sP6oa+n68M/aC03E+i6oqfeWS3kf6EMo/V6Bot/B2+Nz4QltWb5rW5ZQPRWAYfqWr0KvF/grfiPWNT08/8t4FlH1Rsf+z/AKV7RXVTd4nHVVpsKKKKszCiiigAooooAKKKKACiiigAooooAKKKKACiiigAooooAKKKKACiiigApkiqVywyBzT6QjIIPepqR5ouJUJcskzJ1O1S6tdonliCMJG2PjeB/CfY188+Efsr+MdOS6Dtb3E/lMFmKk7wQOevUg/hX0Zcq6Wdw20ACNidmcdPrXy/pZZNX05w7Ry+fHtcDO0hlwf515FDeXMelKzkj6EstEWxsn0m20+A2O5JTK87JJKMkspAUnbgEZzjnArJi0a9td0CSQXEUTyR21hI+EVHOQzY4JGR19auTxa0bu0uZZiTCkbsI1OXdQ3DfNjac81xT+MLyS7E66W9xaI8zTo2VaRS+Vc91ABA59BWFmTKyJ18S6Rr8Uuna/ZgOiOnmFSSGLcbSBxjA9eK5rUpfssjW8vNvA0YjckuhKn5SB788HsKZqd/ZX1o98kX2WeWSUeUqkbYsAJnJ6kZyfesn+15E0wWk1yXO/aFVPlZMk5yehzjHoK1Uboxcm1YuJNbWksQQNJPC5YYgCAg4yDggn34/GuyvfE11qgeGQyFZpzEixymJUjI+5g+pIOe2D61wtpFNqFq00MmJoG3O8jBQwJAHJ4qWK+tk1GN7y3LrH8jNA21yMH5g3rk/kBUygNSa0NfWJZLXTbrTy1zcm0VUjaFwqRp8x2sAPm4Y88Gl068FqPKbWr7+zRKsqvZnBdlYHox4IHYdcetYuoaykt8XjWS0ga1CXC24IacglgHORk5wCfQVTtL6eyXykQeTJhXUnCEnP8Aj161Si+UIys7npWp+Mo9SW6tnu5J7K+Rx5ewQyQHhiFOD/s/rVXQvGMehaIbGBPNVMrasZATBuGWzxz8xz7ZrkWuvKQGSfMn+rQxtuKleCTx3GB+FY8sxDxv5w2ls8nnqe1JUm9BOcj0uHxteayYdOubyySO4Doxm3DaeoJIHtVafxkt1B5UotWfYIlmaMsAcnnB4PUVw9rBZXDxzNOY5A5Y7lOCo7fic1cJRNUfyImkg8wskIUHqcj6AVPKthc7O60S6eS526hdXk8McPzWPlhY7hskZCg8KOoz1/Cu1s9f0uSBvsJjjjiwGRVxhiOB615feazK1gFmkDTSJl5RCo2qPlRQcZ6A/nVvTtTm0zS3OYY4nO4pt+dnA5JPfPtU2dzWFQveC7owNrrou+V7csiZxuyzcZ7cV23hC4im8KaXtyv7k/Kw6Dce/rXk2lXc1k07QMR5kfzN029uM9eTWhp/iS7sdEaCNSs0biOCSP5t2CScg9PT8a05U0X7ax7DNNbRtEk0iq0pIjBOMkdaia6toZHU3kSsmA6OR8ueRnng8V5PqXiy8u9HtJ76JLcmXMTwRnzCeR3/AD/Clu7MmQSQmcxzhS6Odw3f3ievNSqbE6l2eqTX1olo1wZoHiHUxtk/hTvtsCqq7mUk4AbBwfQ153erfxaZHDpMvlTxfeUNtSRSOQaW3ikhaS883zL5o9nmsQcYJxwfr1q+RBzM7w6rAJ1hZtzs20BUKg+uPU8f5waX+24JLlofNdZBtPI4wenNcjb3t00cCz3DloyGyDjDD+IYHXkj6Gq04aVUieRwFbKgNkd+PoM8U+SJSkz0H7dGhw4GR1Oaik1G23grcrGe/wC8FcVBIdqxGXc6KA3zc9O/vTUuPNLo3GGwp3darkiF2dpHrdi6FXu4WI6hmApRfWkjgx3IBHICSDB/WvKtSlka/lYl8A4IHb68VYhcERPyQQDycHH0FP2cLC5mj1UTwS/fw2ff/CpVaID5VIH1rzaK5IfbGzKQM43HNTf2hcR/cuJAfZzS9iiuc9D82IH39qQ3CrjbG7Z9DXng1296C4fjuTmpk8SX44eRGA/vLnNDw66C9qd4boZAMboexNDTqSPmiB9D1NcQni2ePj7Oh552MRmnHxtCoCzWbgbgCVcH+dQ8OP2qO0YlTuadkz2UcUgkRjgTsT7kiuXh8Z6QZNryyxHOAHXj9K3rXV7W8UCK4jl9kkGfyqXQfQaqF4KMjbK+T6HNOJVep/SoF8kguTIDnGM1J5pfvJ+lZuDW5fMTK4PQj86R23HBHFMDSjjacfQUxnYHlf8Axxf8azt2KJBweFx7huajmtoLhMTW8Mn/AF1UHNBkZedmfYKB/Wk+0OWK+SVOM8002hGBfeCdAunZjZCCRupgbb+frWFc/DCwc5ttUuEJ7SIrgfyru90p5K4J+lJ5jjIIbPsBRzzWzFyo8xm+GFyFPk6pbSD+6wZcn9ay7jwDr9srMkSTr/0ylBx+BxXsDGIn95CrN6+WDSq0SrlYsA9ggA/nWka00LkR4DdaPqVmMXNnOhHdkNU9jdMV9EfI44yPb/JrPu9C0jUNy3mnW8m48ybMP+fX9RVxxPch0zwcgjr09e1IPmHHP0r1u5+Hvh+X/V/bofZCGX/x7NYd98M23E2epxuB089Cp/QmtPrMCfZSPPsj1oroNU8F6zppGLZ7lT0a3yw/LGawZra6tmxPbTRkf34yv861VSLJ5WMzTcnJ4o80noh/KkMxXGVIz6irTuK47JPWimGbPTH5ikEjE8xMT9MU2mGg49a0tJ0O71gv9mEeEOGLuF/nWZ5hAztwK6Hw42+3mbcQA38J9jRawWLA8Bay33Wtsdv3p/woPgHWlOC1sD/10P8AhWmJCOj/AM6m+3XkAzHcSKfrn+dIdkYZ8B6mPmaW2GOf9Y/+FUr/AMNz6acyXFqxBG7yiWI+vArsIvEGoKpDTBh33KCakbW2mQ/abO1mVsZDJjP1pNPoJo4u30otDE3mxvufIhDHeB3J4x+tdAuhRyuIkuoI2wAijJB/StNZ9Ekfe2kIjgHDxNjqOegBqN9O8PyyrLFJdwMBwoO4r9N2RmlFTT0E10MqXwdc3RcLf25KHafvfKfyqIeALoKCdRtue2GP9K3J9EhuIhHb64VUcjzIhz/Lmr9vp95hQLm2lVRg4JzUynO+w4pHKjwBdE8X9t/3w3+FB8A3QHOoWw/4C3+Fda1tqMQO22yM9Q4/xqJ/tITLxOp7jBqHVkuhqqaOH1PwpcadZyXH2qGUR9Qu4f8A1q5yOcynaEJYDJ4r0LXJ2/smWI9WznPFcKsax/OqrkjHWnGtdamc0o7FRrnYSCvIODjmmfagADtqe501golj3K5bJUihbRYmLHkEAcitOaJnzIrNecn5DkdaYL7P8NXLuFFjYqB83TFZwt5ArErjjPJxTjODFckN8QPu1DPf7oipXrUJIIOD0OKiYBjV2QyLzDgDPI6e1aEeoNsAK8jjrVFYPMcKvU1PBaebJgHinzWAnkvyV4GCDxU51+VFyV3EjHzAED6VRntnhmMOCW9KikheP5ZFKn3ojUtsJ2ZsxavE8fzwqCR1Gcmuv8BXSXGpXAVW4hz83+9XmwJQ4PFd38MiW1q8/uiAZ/76q3NtahynremJ/wATO2/3xWz4siz4enPcFf51k6Zzqdtj++K3vFIDeHbsd8Z/8erPoarc8pbrUL81M9QN1oWwnuRnpUeOtPY+lRg9c0CIzTGOFIpXJzxTGPBzQBh3rH7Ug+v8qcGBpb0D7Qp74zUaGgl6kqkVKhqFetSpQBMtTopIFQKRVqLtmgDQ0tR9uiHvXQk5YmsLTlzeJjtk/pW5XFipaqJ3YWOjYUUUVyHWFFFFABRRRQAUUUUAFFFFABRRRQAUUUUAFFFFABRRVPUtTttKtvPuWIBOFVeWY+gppNuyE2krsh1jRbfWLfZINsqj93KByv8AiPasHTdZutDuhpmsA+WOI5uuB257r/KnDx3F5mDYOI/7wkGfyx/WtPzNK8VWLRhssvOCMPGfX/PFdCjKCtUWn5GLcZO8HqbSsrqGUhlIyCDkEUtYHhyx1HTZbqzun320eDC3Y5znHp06Vv1hOKi7J3NYu6uwoooqSgooooAKKKKAGSyLFE8jfdRSx+gryCR2lkaRuWYlj9TXpviS4+z+H7th1ZPLH/Ajj+RNcd4K006t420ay27lku4y49UU7m/8dBruwkdGzjxL1SPrHQtPGleH9O04f8uttHCfcqoH9K0KKK7DkCiiigAooooAKKKKACiiigAooooAKKKKACiiigAooooAKKKKACiiigAooooAKKKKACiiigAooooAKKKKACiiigArzr41XJtPAQmVcst5HjkjHDelei15j8eM/wDCueBz9ti/k1AHz1Lrt45ySqKexGf51Wlv7iaIxO6lSc4CAVUSIk5NWFiz1FHMg5WQLlVwBinCNpF5q15WRzTxHtXinzAo6mZMDGnU06Bsx1NPHubB6VFAoUMAcgU4bkzKf8R+tLTpVUMcH8KjJpdRrYd2NaMRutQeC0s0lluJGCIkecsfQVmjpUkTtFIrxsUdSCrL/Cc8H8OtIpHrPhfTv7O+Fnje41O1X7fautuvnIGeB8BSBn7pyR0rzzxBZ3uga3caa8smYiDluMqQCP0Oa7u21tZfgrq7XVzuurzXENzhst821icd87W/KuZ+JHiTS/Fnic6rpdvNErQJG4lGCzLlcj0+XH5VCWpV2YUJuikbSzSKZRuQAD7vrz2rSjjcgIJGfsxOP6VYv0U2FsZNpHloIWUYIQrkg/iKzJZZgrrDIY0PQqMiq5TpS5I663JLy7g+2xvtOEwH9GAGBiriPE+TGcL1wawpFkFuqSHkcLz2rQsIxPFFKHO8gq4zUT2Ii9dC080QON3OaegikI5z9RVeW1w6lWCse9TWsZXPmybmHbtWBqr9Stq9skUEbAAMT2FY6nPBrV1i586VFXgKKycZJI7VtDYwqbksbBVJOevGKUEP95QffvTcbdy9Qeacqp84YduKtkWJI9N8+WNFmSJHbBaT7o+pru9M8DaZaQA3UrXbsMhh8qH6Dqa4iyupY08kBTG3UEZrr9B1trZBDcJi3/vZ6VPMHKbJ8MaNtz/Z8OOnINMbw9pZG0WSYHZWIx+tbalXjDq+5WHBHekK7RlkfP8Au7s/lSYjnP8AhFtIXzdtsy+au18SNyP8iuf1Pw0Y3Asy6xr0V+f1ruZLpI2w0TD2O0Z/M1yGoeK7U3DReXMgRip8v73HvzVRGcy2lX8L7gChH8SnFXrdJdmxpXDnq5JrVPiTQ22hoJ5DjrIm45/OnnW9Gm2t9sEIBxsFoc/nTtcV2UBp9zg+XfN09CamZdT+zR2slzHJBH6Agke9SXGtaTKjRxXEqyZ+WTysL+QBrCl1WVp1VZP3Y+UkcZ96XLYLkdz8zsx6E8VVPWprh94U9PSoKSGx0YBcA9KvW8O4bsDIOB9KqIm7jvWtaQ5jDZwRwaUnYaWhnalBuKSb1TjBJHWoIdMkmjLR3VrkDO1pQD+RrWkia5m8mOLzMAt9Md6zZLfcFYAE+nWqjIXLqUpIJV+VkYHPXH+FdVbapYTW0KXExhZVwrIvOMY5qv4dj+2XS27AEDd94ZyK6KTw3bEZESD1+UVMtQjeJXGr+GVR1jvbkOYwqkocDHWubTX5YpSsW7y843gDLD1Nb03h9YVLfu1XPdRVRtMtSMs0fHqtT7q0ZtH28tYq4y816G+0KdWYNKMbSRg5rllOHPGOOa6oeFUug/2eXIHUKM4po8Hux/4+ee4281UbR2M6jk5e8rHMlhik3ZrrU8HRfxzSN7ZxUg8IWRyC0wPrvzWikZs4xicda0oCdin0Fatx4e02IYW9Pmn5VXzFIz71eh8LReWoS/5xz8oYH9aibuVB2OQvP+Pps+mRU1pEVTew5PAro7nwTLITIL1Tx3iNZMsJgbychinBIGKfNZWFa7uU5fvYNRsSBxViWJi2cVAQc9KkofHdPD0zk1oQ3i7AxGWrLwe4pyHDDBxQI249Gj1SN3UyC427lUYCk1n3cVikcsbRTW9zHGNqbM729P8A6/tWrpl0LO0nueS6jAFc9qV21/dvcMmGbrmiLlzBJLlK6kDr94DnIxilYgio0J24xgU7IHX+VamYUho3A9M/lTc88mgCzbPsWYjjiolxjnqadACVn9MUintQACPNMZGHSpdxHetfQNOg1CV5LoMY1OAobGaTdlcaV3YwxnoRU1swW4Qnpmu4vPC2jyWvmxGW2P8AfDb1H1zVOx+H+pSXDedLBHAv3ZDli4PfA6VnCpGexpKnKG5lRkKwdTkGrBnbzEYDofWqaRNDI0KsxCEpgj0Jp8hPlKSAcHuatkli51G5gkAJzGexGapTXcMwOVdTjsePyq3HOJIgstu0if3lQ8VTluLQOUWJlPbeuDUrcmzMp8AkDpTatSW2W37vlpn2YNyGNaCIQSDxV7TNrXRLoHKrlQRkZyP/AK9V/LCVJBJ5EyyKeVpPYqLtJM0b9I50Em1RKvdBgEVlbGI4BPrW8sMTNFIrB1kBJHoadb6esaORgknNYqVjonHmd0c+IyexGPWn+SqLuJPNasltyc4H1pq2SPgbgT6U/aE+zM+CCWZsRpx70XFs8Bw2AfaujtrfyUwAKydYRlnBPeohV5nYc6XKrn1T8Kv+SYaD/wBcD/6G1djXHfCr/kmGg/8AXA/+htXY10nMFFFFABRRRQAUUUUAFFFFAHyx8X/+Spaz/wBsP/REdcPXcfF//kqWs/8AbD/0RHXD0FBRRRQAUUUUAbngv/kevD3/AGE7b/0atfYdfHngv/kevD3/AGE7b/0atfYdAmFFFFAgooooAKKKKAPEf2hf+Zc/7ef/AGlXiIr3H9oK3llj0CVELLELlmI7cxCvCy2DU9S1sSUoGajVutPBzSaGnceqEnip13khVUlieAoyT7UyH73LAcHr3q3FcLb6/b3FuHMZdDt64PGaTjcOaxDdmW0lMDqFmwCw67Qa3fD+iQSAXF387HlUPFYtv/xNddVmOfPm359s5xXoDxoy7NoKgDHtWclbQStLVkhOFIXgDgD0qvNEs8Dxtyrgqc+hoPmRDKsGHo3Wp7SCa+YrGhUjGSwwBWerZrpbU4zQZm03W5LKU4ViYyPftXdW+kXN+rBVwrDBZ+BVyy8J6dHqJ1CdPOuTg/7II7100fyjHG30rRq7uZp2VjC0DwPpGjrHKyfabkc+Y/Kg+wrrkfgDOfeqqnNTocCtE+5FuxejarcbdKzomHeriOAKRRoRuR0q7FKe9ZSS1bjl6UwNVJMin7qorNgVIZhjNArHMfFC6tofAV+t1yJNqooPVsgj+VfMTmaYghVjXoB3xXsvxzvp44NIgjOI2Ls314rxPzTGSzEknjNaR2JJHSCMFWndpPUDiqxRiM7w1JgljTwuBWlwIGAHTrUfeppF4zTViaTG0UXAYBk1r6N/Z8N2H1GCSaPjaqnjPvVaCyIyTVsW+BipcrjRu+ItYt9RktfspAtoI9gTGMH6VlBxgYqIwEgZo+zsOcmoKLG7IqP7rZ9aaN68EE0MeM4IosNFpTkUGoopFZcA8ipN3IpANQ4kaicB4yDUaP1NMll3YWgZQeE5JAqDBBINaO5F4qJoo5WO080CKdIRmrq2EjH5SCKk/syQAFmFTzDWpnqozzUqQNIQFFXo7ONW+YhsVoRRoBkKB+FKU9DSNNdSpbacq4L8t3q21qm4FRVlAB0pxrHnZ0KCSK8iqsYFZk8nUA1o3JxHWM772wO1VHUibSLSzYQLU1u7rLuUlSO4qtCvrVtGSPk5/CtVFWOdzbNmK9uHQI0hIrRtrqG2GDL7mufUyzAbWEaH+I9a0bBIbRxJ/rUPDhxn8RVEG/Hq1mcYx781T1rS11W2E1iw85T0J61eW0s50+WBCrdwoFYmoRy6JKJrdm+zFsMrHkGgDBhn1XS7lhNaPtz8wxkGm3WwTl4/9XJ86j0z1Fdfa6kl3GA3IrB8RWqxXSXEfEcgxj0NRUV0XTlaRkbskCrdny0jfhVIHJFXbU4gY+rVznRJ6E9FNzmiqRkOopucUZzQA6im0UAOoptFADqQ0lFACjrQaSigVgIzTWQHinjrQaAsJG8sH+rlK47HnNVJoZJJDK2CT6CrdFUnYVkZ6wr5gDqMfSrF3p9kLGSYKQyrn5TUxC91zVLUWSKycgnJ4Aq1O7ImlYxWA7djV/SIzJqMXouWP4CqCkt17jNaOnOIYLy4JwUiIH1PFas5Y7mdcyfaLuaX++5Ippfy5o/amRjt3ol+aYn0wKT1NqcbyNCQ4jl+lF6c20P1NB+aFz/sVHcnNtAayS1OqCsVScVYit2kIIP51WP3qtwS44FXynQnctAPbsjsRt6D2qxFcRykgspXuDVKdmmh25xjmqCKSc8gE1LhrcU430Ro3YjEoWMYUe+arOMutJuGRirVjNbRXga7z5W1sgDOTjig0joUJRhh9DXceDo86TIxIG6Un9K4mbAIxyASCfau88GJnQcsMgytj9KroYVdDd2kL1BFRnrUxhXqN351GVYHHyn61nY5rnY/DP8A5GO4/wCvRv8A0NK9Vryv4aZ/4SO4yuP9Ebn/AIGleqVtDYiW4UUUVRIUUUUAFFFFABRRRQAUUUUAFFFFABRRRQAUUUUAFFFFABRRRQAUUUUAFeefGrTRf/Dq4nAJeynjuBj67D+jk/hXodZ2vaaNY8Pajpp/5eraSEH0LKQD+B5oA+Wfh3qH9neOtMcthJpDAw9d4Kj/AMeI/KvpGvkuGWWzu45kyk0LhlyOVYHP8xX1bZXUd9Y293CcxTxLKh9mGR/Ot6L0aOeutUyeiiitjAKKKKACiiigAooooAKKKKACiiigAooooAKKKKACiiigAooooAKKKKACiiigDndevIbFbtJHCF4HYYBGcgjt71812c4h1CymOSFmjbnk+vf6V9C/ERjaaIuoBSUiLRyY7K4wCf8AgWB+NfOMRIkhDZ4deSc1wzXLUZ205cyR7b4l8ZatCPs2m2kjQsP3j8de4x2B9etcNFrmoWEl632VYpL0pHLNksWXkHOeM4PX26V1c8xRAQxy38Nc5rRt9WtfL+0wxBRkyBgGBB6YrlbV7FyTOduVVII0lhUSqxJGeGGAOTnpgZAqpEGEwkRVjQbQSw3Y464qaeSOdtqGSQIiqG8o5JUYz9DUML3c3mQQwMQThSRgDnjNUjC461mnt45wDEFlwrB4gzN34YgkfhUbQtCGWL5jIOBjGG/zn86lbVpI1RVQPhR1XkcfzqP7TLMpn+YEHbggACgLiZKSbZs+ey4y54x9KmdVtbYJH/pDOoB8wcIf7wqFYWcec8v7zOMnrV9WWSECNg0ifKxK9vahsDNtmkcSDCxtGMhz/n0q1p+mSFfMeRtzH5crkY9f50imKKZmlh3uQBy3HFaC6xEiDKSZQD5UHQUpSfQTdkUtQt5IXSLzPNlJwWYcY9KvaWk5SALcEbnJdFHp0GetOfUrdgjylWCtvXcvIPvUEupJFcSSNKAoOUWMcSZ64qNWRdsuTpO7G5kkeJwcJGRlSQep/wDrVVjsJftUMkrKYYiWKK5Zcf4nvWbdas1zcxFpCIMkBVblaurqPlhrIspJBJZBgZ79KbjJFWZdtb6IebbMd1qvAHQkd+frVmxuooBatbyBPLOZAY1Ixnrz1rIKWyzRR28rcjhyePfNWIoI3vDEZ/lKEFxx2qWrFJ2O0F3bXJt3aFWIAkhZxwDz+vNSXd5LAVYxkq33X7GsO002O5ni/wBJkRmU7EaTCnoB07Y9q0L+3kstB+zzTSp5OSkcYyv+9xxj396OZtaHRB6Gut5GSfMYDI6DAJIrGk1VyQ6xIACCxB6A5x/KsAXbyzJMQQM8E96s6dJp7Ss+oTSxRBhyiBuOevPvUpysDnqb9vrcT3iIpOS2zDDHOM1bFyrncCetcRLc273bIl00kcT/ACyBcZGOD/MfhWzp92jjCNkE8AHp9aTcluVCSe50Fw5M20EgMoBKkjj/AB96nsoIJWm852jhRS3mKpbJx6DOKzJpWyxUEqFyT/hWFd3dw9ugt7lzGWZXUnA28A9DzzxTjJsqbSV0bl3rWnlhFGiLZFl82RkAcZGDk8E+1UtQvbCe4iFjKcqxw68E5yMYPbiqFnaWtxBNM5MiCNh5SPtfIGSWz61Lol/BZXHkTtDtDD5p4wxKlj8o9iD160NtmV+bcv232+J3PlyOyLlmK8DJ4GemSePrTYNTluLkxrglW2uMbdv51r6fqmlW97KG1ZI7Zoj5cVuWAB3DBzxk+2epqtqWoaZeyXl1a20KWkJzNcInzOrH5WHAz07+tN3SuPlsReZw6gjrz6g1EtwSCpjIKkct0PGePzqATb43KzKqOPkZQMNxxVO8klt1RGKq8nQswGcf/WxRzysJyVjZsdPudWujBBJDEeWy54//AF+1Z2s6Zc6RPLBdKXbcMuo+Uc4xnpu74qtCmrSP5tlDM0rAeUY13n/eGOnfntXS6R4R8QzrGLu5WK3EjTBJTvZZCMbsdzz39KuLuLRo4s3cbyPAxOIeCQcgGrOmabq2oagF0iOVpeu9SVVR/vdP1r1NfB+lG4+1XkHmznJkbAQSH1IHFaourHTbYQRJEsS9IowAo/D1rVSaBQKXhyw1PT7ErrF2LmduAFHCDHTPGTmtZ51hHz/IfQ1kT69IR/o6BT6vzn8KznlknO6WRmak5ItXR1CXAeFDl/mGetSLJ2DDHuKp2zf6NEcHhRyBU+Sw+/x6Fa4W3dnSloSSvkj5V+obB/Ko8t0WR8e9RMMHPX6CpA4x905qWx2EZph0kz9acplAywJ9xj/Cl+cj5Tj1zSYfkcj/AHTQFhry8437T7xk/wBBUe90OTtf3GRUwiI53yD6vmmkLnBagLDPtIPVWH0FMM/PGcVYEa47/gad9njPNKyHcqiQ9w3/AH1QzAnG2T8v/rVb8tfSlESd2Y/8CosgKgwMY3n2yRUcqxupDxbweqt82fzrR8tc9D/31TGSInBYA/SmtBGDJoOi3DHfpdvk9zAo/WqE/gbw7KSxsvKJ/wCecjD9M4rrvIjP8RPtmneQmOCR+FVzNbMmyPPp/h7ocikQy3kb9iJM/oaoTfDiJoSkM1wr54Zwrj8sCvTzbx9ck/hQqR5wVA/Gn7SfcXIjyF/htqoYmO6Q/wC8pH9TT7fQbvQRJDesjPLhlKZ6fl7V62RGT9049ea4/wAYYa9tthBAj4Ofc+taQqzbsxSgkjlhjac9e1CgtF8xBao0JYknjnpTgxD45xXUYibSFOMZpRllG7qPSnUBTnPamA05XntSGTHHU+mcU8rkc1G0YL7/AOLpQJ6kyYIyRzTw7JyOPpTUGF5Ip2dqk5HUUXYWLcV9cxfcuHFWl12+BwZg3+8oNY0RdYhvILZPSlEgzn1p3YGzJq806bJ4oJk/uvGCPyqk8WmyEs+kWRJ4O1NnH4VCZFVck/lTlJZQw6EZFCSGIdO0R2ydNMZ/vRzNn+YqIeH/AA2y4Iuk/wBoODj35BqbPsaGAzgKKLInlRAfCeguGEOpXAYjgy4YD9BVS48AS3aMU121f5cIGTH9TWmvDAHj61MdpGCgPvS5Yi5UcLdfC/xLEcwQwXXH3opQAR684rJm8GeJLbJl0e6+qLv/AJZr1ETSxkFJGUD0NSrq16hGy4kwOzH/AOtV3FZnjf8AZt/bTKbiwuolU5JeJl6fWtJFhjYBFQu4zndnB/CvXY/EN7tKusTKRggjrSS3+n3Tf6Xo1rLxgfKP8Klx5hNXPJFlRwZXjUH8qq3MkdzGN20uD2OSK9Um0Xwrclv+JO1vn/nhIV/risu48D+GpwfJvtQt2PZ2DgUuSwKNjyqaNvMJIOAep713Pwv51S/P/TFR/wCPVPcfDSCUE2WvQyH+7NEVI/EZrR8E6Bd+HtXvo70x8wqVZGyGG49PyrRMdmej6ShOrW49W/xrf8SgNoN4B/cP86xNEwdWt/bP8jXQa8udBvfUxMf60PYpXueQuOT7VXerDng+/NV3PNAS3IWqFjipmqF6YiLdjrTXYFaDUbnI4osK5lXxP2rj+7io1PenXnFyM+majGelFhMnU1KpqBDipEPNICylXIVziqadauwHkUAbmlxj55cf7I/z+VaVQWkXlWqKeuMn61PXl1Zc02z1aUeWCQUUUVmaBRRRQAUUUUAFFFFABRRRQAUUUUAFFFFABRRRQAVyd/EmqeNobS4G6CCLdsPRjjP9R+VdZXJeJra5sNTg1u0GdmFk9u3PsQcVtR+K3Uyq/Dc6d7S3ki8p4ImjxjYUBH5VyGuaS2gXEWq6YSiK2HTOQuf6HpXQaZ4hsNSiUrMsU38UUhwQfb1qh4u1K2TR5LQSo80xUBVOSACDk/lVUueM+ViqcsocxvWtwt1Zw3KcLIgce2RUqsrqGVgynoQcivP2j1e68P8AmTyG20+3iAVOhl7Djvk+vFdH4QtzBoEbHOZnZ/w6D+VKdJRTd+o4VHJ2sb1FFFYGoUUUUAFFFFAHKeObjbY2tsDzJIXP0UY/9mrV+BemfbPHb3rISljau4bsHbCAfkX/ACrk/Gdz52t+UDxBGFI9zz/UV6/8AdL8jw9qmqMuGurlYVz3WNc5H4ufyr1KEbU0edXlebPXqKKK2MQooooAKKKKACiiigAooooAKKKKACiiigAooooAKKKKACiiigAooooAKKKKACiiigAooooAKKKKACiiigAooooAK81+OQz8Pcf9PkX8mr0qvN/jf/yT7/t8i/k1AI+bUT2qdU9qavrwMc08SL1LqBUljgo79KazIo6gVDJf26cFyT/s81Rlv4yfkj3c/wATUCZLPKMkqpNQQqyk5AAaomupCSBtUY6AYp0EjO/zHPFXHciWxFMMSuPeo6luP9bUVHUOgopf5YOabR7evFIZp6TcXZlSxgi85Z545DD13suRgg9eCaualpVxGpaXTp7ZicY2jHPsKf4bT7Hqtje/Z5ridWaRY1wNwxjrXa3muG7hkibR7xTgkBwCFPXrU9S4q+hxE8F6IbVZ92FQIgP8Iz0pkyeXMyFgxU4JHenXN+9zM0oUhm6kMeCP61BGuTuzkDk1R2O0RL0Zto6q2d4bOTOeD1qxdPvj9geKzm+9UJX0OWUtbm417FJtbcW9gKc12oXqQKwklkj5Q/hVlWaePLHB9BUOnqWqmg2eXzZWI6VFAfmYdcjFKy84B6daRfkya0WisZyd2OJBQY69DQpOTzTR0zRQxFqNiEwmA2c5q1HeyonlyAsh6nvVBCV4HJNWoVbbyTUFXO88Lap9oR7J2AdV3wgf3e4/lVzWI5ExNESGKlSAMg4xXEaHfDT9dtp33FUVtwAzwetddPrmn3saqzzoFbd0HWpewWvsZa2rzqXFwNqnvu5Ncfd6dcm7lCRBgXJypFehJcaHtw8sh9mTv+FPFzpSj93MAPcEURnYHGVjzb+xtSzxZz49cZFNbTr6MfNbSj1yMV6WZLF+RPEfq2KjNtYyd4X9gwNXzkckjy8o6uMAqwOe/Fb1to5u5jcPIBHgfKBya7D+z7QH5YYvyFSG2EYyqKg9RxRzBY4G/tJILpowuEXpzzzVXy2Haty+jVZZ3O6T97gtnpgVWiNs5G51Pt0IpXsaRK0Vu5GVHPatu1s5MMoGWdcZ7CqpvbS2OxQzN6AVcttVyCCYIEP3iWJYispczZtGMWN06FyL25Hy+UpTHqcdqxi8ER2sHWQdQPcVZ1G+mtLm2jVnWCYCZ0XjO4njP0xWg8egTyM4u0LdxK/P0960UZGM56WRqeGbOBL61nWAYVcnOOeK7W58oRhvsqgEZLbsYrjNM/s+Bv3F2mQhOd3THbNVTqc+puYkeRbYnuTmT/63tSSsglLmdzW8VzKulo8JVPnAJBzng1yUV1KSAWBGR2rY1sLHpKRKCNrg49sGsSP5mXkY9KzlE9XAy9w7DwtdTRfaduCSBnNabRl3LsoyeuBWH4ecRvNkYyordNwoFOHwnLmH8ZjTCoUnP5VzetaiZrz+ybJiHOPNl/oPStubUo7ZTKxwB/nivM9Xn+0apcXA+USSFl+laxOE6q3sBZW2+1so/ODne80e8kY7VNbaNd6rbmeTKPuwoEYQVxMeoXsfCXs647eaRV6DxNrUJATUpsAcBiCKrlBM6W+sJtLeJppnxICFWPcMfUisiKISSyEgZz65po8U6zNEUkuFK9wY15qW0MSW6b2USMcn1NZzTNYWLJ0+N4jj71QQ6I0x9K0YjkDBBHtWhEcLmuaVSSOiNOLObutFaHO7GB6Vny2hgKtjIzmuqvJUfKsrcc5rCumMrYUHB4HtWlOo3uROmkS6TEkrFJOVfjGa2x4esWzuhB+tcxdLcafDbT70CyZwoOCCO5rtvD2qWl/pBV4na9U7XK5wPQ9DWvmc8olD/hG9P/590/Cj+wLBelsg9yBWveTxWNnJcS8rGuSN2Cx9BWGviyzYDfaTjPOBg4pq7V0SSHRLLvbRY/3Qahk0GzI4tYj/AMBAqdfFGmNwUuF/4AP8alXxDpL8Gd19jGf8KXvAZT6LAsL7YFXP92sK70WSN90XHtXcLq+jOMfbUH1BH9KhkbS5uReQe3zimm7gedyRSRnDqR2Nbnh+cRwyoQCUOfwNbNzplncKQskL/SQE1lNYRWdzhJCHcY4PFXJXVhxai7muL3bAyP8AvbeQYYHt+FXIfEQiRYpGkKgBVA9vWsCWGcYGGIHcDk1YtoEkAaRmyOdpXFYW5TedSMkNupra9vJ3iH2SSTjeqcnHXP8AjVmOFHK+TFp8jr/y0LFd31DA1MY7dhjo3Qcd6uXWjxWmhNIYjJPG292Bxwe1RVq8rS7hSaGWzXkT75rqGNR/yzhOf6YrG8TyR3sSu20Sx/xg8moTexojKpO0Yxk9axb67eX5QOM1rCL5rhUlGxAJSVwSeKQvgdaiycehq7ZabNervLCOMcbmHX8K6DnUeZlYtu4zSBQ3Fak2mWcA+a8dj6CPFU5oY0UeU7OufvEY/Cp5glDlJ9Lc/aljydoBOO1b8OT+XNc3ZSCO4Bzjiukt3DREqfasKhvSIr6BkjMiKXHcelUg1s0QaOXy5B2AOa6C2wRg9O9JPBbxDJRST7CsfaLY39m9zMsr5uElAf8A2sVPqVtbXMJLMobHFWoLSCRjJs4A7Cq0+jyzXHmxTbF/2hkflUqUVLQppuOp9I/C9PL+GuhpnOIDz/wNq66uZ+HiGPwDpCMwYiE5IGB94101ehHVI82W7CiiimIKKKKACiiigAooooA+WPi//wAlS1n/ALYf+iI64eu4+L//ACVLWf8Ath/6Ijrh6CgooooAKKKKANzwX/yPXh7/ALCdt/6NWvsOvjzwX/yPXh7/ALCdt/6NWvsOgTCiiigQUUUUAFFFFAHlHxqu1t10WJ1BSYXCtn0/d18/XUCwXDqp3JnKk+le2/H9iJfDYHf7V/7Srxlo2l69ulQ9yuhTxScjpTnXY5FAp7isIGYEVoac4jvI3c4Xnn8DVEDLdcVasrO81BxHZ20kzg8hOn4ntQDJdBdYNZty3QPtH48V6FFFLdH9xGeuMnpVDQvA8du0d1qT+ZKDu8lD8qn6967RERFARFVemFGBWctWVDRFG20mNArTtuf+72rXQbVCqMAdhUY7VJ2FSkNkoqQHAFQipV6VQrE6NU6NVRamSmgLaNVhJMVTU4qdGHemBeV8gVYieqCOBU6SelAGiJdo5pfP44qmr5FLuoA83+NkMk+l6bdBCUilYMfTIH+FeJH58DHSvp7xJBBe6Dd29ygkjZDhSO/Y181XFt9lneNcsQSFNaw2Je5CAFHNL5yjgDNPtbV7mQc8VtWujxjG5QTUyqKJcKTkc+xDYGMZq1YRhgwHJBrrD4dSaA7IBuI4NYBtXs9a8p4mVGX0wKhVVIcqTiTpAcVL5HTirSR5AOMVMsVCJSKa2/HSnfZ/aroip3lUXCxRFv7Uv2YHqox9KvLHil2UrjMhtMjLloyyE+nSonsruMFlUOPUda3NlKFFNMDk3d4SVkUqaiSOe6mCRRM3uOldXPFFMMOqt7kZqIvFZRbtoHOAAMVM6ltEbU6V9WZ1vo0jKPOIQd8DJq8mj2gU5Ln34FIrzSvvmxHFnIGetJdanFCpw3QYArK8rnRyQS1MWa6/s2/MTfPF/eHGPrV1nS4ztc5IyO1YMzPdyuducnk+lWra48q5hVm4UbSa35Opxq17GjGfs+Sybz6UI801wrFNkY6DNWGiP3jwPU1PCYx950I9RWEpI1WgqYPSpG4XgUGSPdiOIsP7x4qteXYhjIXG89B6VEdWU6lkU9Tnwdi9e9Z8SfLz1NPJLsWY5Y9aDnGFHJrpjGyOaVS7JPM8pdqDdIeAKswrsGWOXPU+9QwwbBublzU6/eFWK9y7EgY5Y4FXl2lRj6VmLncAOnerqOFUDr7etAXNzSHYxtFu5jOB9K1LuwXULOSGU5DD8a5yzlkSUFQSx7A8fjWvHLLICCQr/wCy+aAObFncaRdi3mDFP4HPcUmuzhrKFe+7it7U4jdWR38vHyp78Vx+qz+ZOkYOQij8zUTdkVBXkVRgAYPY5q/Dxbxj2z+dZfPQd+K01GAB6DFYWN2ySim0U0QOoptFADqM4ptFADt2aKbSigBaKKKADOKUHJppoHWgB9FNooFcdRSCloEITjmsnW2/dRJ6nNazdqwtXbdeIv8AdWqgrszqOyKaZx7irkv7vRSP4pnA/AVUXpU16+Egi/ujP51uc0SGMDOe/Oag6jPuauW0fmyBR3qrIMSMPc0HTRXU04/+PcjGcpVaUPJawhR061Zj/wBSP90U1eLY/Ssk7M1W5nng05G2tnNRr1NOrU1iyytx+6MZA5PBqJm6AdBTB1paTNVIkWmyfeFC/wBKaetSi2wY8n3r1Dw1B9n0C0Ujlk3/AJ815rZ2r3t7DbRjLSMFr1yGNYYUij+5GoUfQUzmruyFPeomqZulQucVJznYfDb/AJGK4/69G/8AQ0r1KvKvho2fElx/16N/6Gleq1pHYiW4UUUVQgooooAKKKKACiiigAooooAKKKKACiiigAooooAKKKKACiiigAooooAKKKKAPkb4h6WdH8f61a4whuWmTjA2yfOAPpux+Fex/DDUv7R8C2QZt0lqWt39tpyo/wC+Stct8f8ASfI17S9WUfLc27QtgfxIc5P1D/8AjtV/gpqe241TSmY/Mq3Ea/Q7W/mn5VpSdpGdZXgew0UUV0nIFFFFABRRRQAUUUUAFFFFABRRRQAUUUUAFFFFABRRRQAUUUUAFFFFABRRRQBQ1vTI9Z0S906TG24iZASM7Tjg/gcH8K+TpUkt7nypVZJon2urfwsDzkfWvsCvnb4saCukeM5bpAEg1BftCALxv6OPrnn/AIFWNaN9TajKzsVzqUt3pcSsZDLv6l/ve49h0xVaQ2xEitbxNtIO/ngHoPpVWDTg4h5UPEuZXHoTxkZ5I9OKWS5gs2cys0pkTHI27kPGfrxXmSjeWhq22VHuGto96SFZt24Adjnp9KRpXWBXMrFpTyuT1/OobuWPgRRkOzE8noOlVXk2xqHYEjpg1pGLJszUs2knnVLhkSJR8vAycDpVe5ZWdxbtuGTzz045/n+VVrPU40uB5trFIoHGcjDetNa6f/VwoMFs7V9e9VyjsyXzEmdEkJV+gwepqxGLiGTbGOMDdiqLSKysVAEnQ885q1p2pfZXwwBA6gnrScRWZMqyyy/Nyc9+OKgmuFZikErBcHkcZ/CpLq8WS88yM4IO5COgz/OqIjZp2YkKTznt0P8AhQlqNLURZ2DjzMqWA+Vl4I9Qaha5DQlCcr2UDG33rX8QqUt9EXA+WyDtjuS7t/Kq9qlnHEZZ0cBmxwnH1q7pFtK5nJnkgAc9MdRU6OVQ3Eavwcb+mDVi/a1LRLancu0ZbGOfpVm0kmOkzxtEJI85YsRuHuBSlK4EK3h2MzuSJMjbjlSB2qdZjJEihpFXuT0PpVKRoGaSRDtVSCuRzn6elaFreWs8aQzxO7NgfK+Bn8qTWlyXFE9q07TDbIFRO4H5itqXUbprUQs7FcbC4J+7789KzjAEhEUPyZySOpq0lpLHb7Jsldoc4ONw/u1zyaEmzFmmRJXRpdjJ0CnINQx3rBFjjy7lgPm7e/1rRawjuLh1jtySPmGOwxzmnQ6VMIxJDbySBmGdkZbb+QrRONh3IYjO48xX2qWIUrgspHXtz161o2UjWaFxA3Tk5/WrVl4duBYRXUU9vEW3HbK+CV7n254+tdNo/hK7u9PivFulhlbLPazp+8HcELnmpkuYcYs5m11W6up0tYFj/eMqLvOM5961dS8O/ZbAC0L/AG+L95LFG4by8E5xt7dPUnHSppPCep3GouE0nfEkituKGNWPU9T/ACrRs/h3q8txJLNfppiyNuK2xLMOvA9ODSjFdjV6qxwqQCS7meOZDHCcGVc/PkY6nk/lW9Y2za/FJFdwWudsYwWIcLnAKgHggevWu5g8AaNa7POnlmVCGCM4RePXaAT+dbsE2l6bzD5ERAwTGoyR6ZAz+tXyGcYs8n0/wfrB1JwNFlurVSfJklmMCjBBz6njt610cXw0m3RA6ltRosTIoL9T0HPQDA/D3rr5tdBLGFN4PJLNwT9PxNZ76teP8ok2D0XinZGliCz8GaHp4EMjzzEDrLJtH4AYq2th4dtNyx2Vu5IwR5e7+dZ8kjytl2Zj7mjAJz0/3eKNOg+VGr/a0duFS0tERenTA/IYqB9TvHLDzNo/2Bj9aqom4jLHjnmnEjeVGCeuM80DEM0rsQzsR7sT/Wo3Uemac4IJKjPGaUAtGCRg0m7jGKw6Ypyn5sVGFOc5pyn95SsHU6u0WQW0W3AygPNWlJz+8SM/Q4/pUVm0P2eAhgCEAwXAP86sEE/MjdOzHNcctzoRGZLdT80ZHvjNIZbYDIkUH0wakyw+8Fb/AHG/+tTD5TcSRjH1z/KkAzeD0yw+mKVfnOMEfjTxGnYgD6k02SNwMoQfx60ABCg7SwB9zR5DjkbGHrmk3MRtkjP125/WmmOHtKR7DNADtrg8qAPY0mfr+VIqlf8AVyE/UZpGeYE8g/QUALlf7/8AKlzGeNrGoxO38Rdf+ArQpQ8oz57cigCQOiHhZVHsx/qTSm4ixjJJ/wBoU0pO4+WQ5+oFNZZVUiSN2+jZ/pQA7zlPcflSedz04qP92eMbT7g0FWXpMgz0FAWJfOXuSKYSW+5Jge600CX03fRaQ+Zt/wBW34CgCTc4G3IIPvisy90qzu2zJCwYDAYSt/LOKsFDn5mKn3BowQPllU/jVJtMTVzmLrwnO94JLe8ijtwfuNGWYfjTJPCtwGzFLE/1OK61GYDBIwevzUhdW6k/hir9rPuRyI4WbRdQgyXtJCBySoziqpjMfEgKf7wIr0ZCF+7Mo/GiRFlHzmNz7gGtFWJdO+x5wqh+AaY8fy9QOe5rvp9IsJ/9bbRkdyMg/pWfN4Ts5mJhuZ4R1x1FX7ZEuDRx6oTnJB+hprDaQCv610//AAh8wkBivkZB/eQg/wA6o3fhrVopcpamdP70ZHFVGomS00Y6LjvxnpUiqjE/LVm60y9tId89tLGvqyHH51TjVgTkHHqRiquu4fIVTtJXAI9xTlZycA4AppXDcMrD2qVR8vQZ9jT5hjDI471DJcblwMgtx16VYcY6DNQeV8+7bincQ+KcRoFbkjuaka7+U7V5+tN8kMMkc0xkCjigBRPIsZ6E9s1HBcylSZkAbOODUpiDRc0iopPK4OMdaAHrOpOOlI1wBnDU3yMsCO1NktmU5HIpgNN5823d81BnkPG44+tReSu/Ozn1qYRNjgUrgOjckjOMVt2ZH24deII8Dj1J/rWKFIFbVjFnUN27gW8fGO+M0XYHTaGN2qxjOMZP6V0Ws/8AIEvF9YG5+gNc9oP/ACF4x6g/yrpNWXOlXftC/wD6CatiW542/Ye1VpOtWZOMn1qnK3NCYnuRMfeoXPvTpGx3quzZ71ZLBm461C7YFKT71BI3HWgRQvT/AKQDnqtRKeetMu2/0rr1GKajdOaALiHipEPNVUepUelYC6nUc1q6bF511EnUZyfpWKj8iuo8Pwfu5Lg9/lX+v9Kyqy5YNmlKHPNI26KKK8s9UKKKKACiiigAooooAKKKKACiiigAooooAKKKKACiiigCrqN/FptjJdTZ2oOAOrHsBXJnxdqAIludNT7FJwMo3zD2Y8H8qveNW/0exjc4habL/gP/AK5rW1uOH/hH7xHVfLWE7R2BA+X9cV0QUYpNq9zGbk27O1jIl8J6ZqUSXdlLJAkqhwANy8+3b86s6b4RsLGUSylrmQdN4wo/D/Guf0618RXOlJNZ3Dx28QIjQPtLc84Hfn1rpfDOrS6rp7faOZ4W2ucY3Dsf5/lV1PaRi7SuiIcjavGzKvjS4KaXDbJ96eUDHqB/9fFb9nbi1soLcdIo1T8hTLqwtb1omuIVdomDIT1U5z/SrNYOS5FFGyj7zkFFFFZlhRRRQAUdKKztduvseiXcwOG8sqpHqeB/OnFXdhN2VzzXULn7ZqNzc5JEkjMM+meP0r6t+HGlf2P8PtGtSCHa3E7gjB3SHeQfpux+FfLfh7S21vxHp2mKCftVwkTY6hSfmP4DJ/CvsxVVFCqAFUYAHYV7CVlY8pu4tFFFMQUUUUAFFFFABRRRQAUUUUAFFFFABRRRQAUUUUAFFFFABRRRQAUUUUAFFFFABRRRQAUUUUAFFFFABRRRQAUUUUAFecfG7/kn/wD2+R/yavR682+OBx8Ps/8AT5F/JqT2A+bXJ2sSeMVVS3M9pv3HdngZqy7b1PFR2jbYyPRqS2GjMdNjYxnsTTenGD+NaPlh5HHqcin6hFElsGAAc9MCmNmYRzUlvxJwOcdB9aZyVBIx2qzY25n+0OpUGCLzcN3+YD+tVHciWx2PhzwEnirRry9h1HyrqFzHHDsBVvlBGT155ribi2mtLmW3nQpLE5R19CK9L+Gtx5VtqcaluWjYADPUEVV+JtlEYrTUUhUTFzFI6jlh1GfyqpExPOhQxwpxwTSEENggqw4YHsaUdxjOR+VQWeu6b4TsoIdPuMMWjQOCGyCCOldH9gt45kcKcrzgnI+lYHhudn8MaczTbv3YG7PpxWyZ5XjJUZ/2yf6UrGkW0eS6xC1vrV1B5ZUiQgAcflUZtrqKDYsLFnPZc5FdL4gPm61J50CtJ2dRgk0630nXJrLzwI3OP3e2UZB9/es3PodFlJanHNz8pUgqeQ3UVTYZdsDv0rrr+1nERiuYPLkkH32XPzex/OoLOwgtONm6Tuz9fwpc9tSfZ9Dn1sbnyvPNvL5XdttFuiNbzyYO5cbSGwBXbQsdwEjArXP61Ba/aj5MQQk5OOh/ClGrd2FOkkrmED1Oc556VYt7Vrt2RWQMFLfOeuB0qVo45AM/LjjimLHNC+6BjwOCOtWjIrINy9MHPIFB64pWZsksMNSIQeoqmIkT1qxHMQMEfjUaKh6E5qZFK8YqAGTBBIrkkcYpplHaUg/WrUdsl24jmzjHGPWpDoNucYkccfWtIyS3IcXe5S3tjKy5P1p3mzEZEn4AVYPh0ZyLgge4rU062FnCYrhBcrnIbO2hzilcdn3MIXEyt97P1p32ufvXQXiWs0e2G0CuenSsCfTL/JKIOPQ0k4SWwe+uoC+nHv8AjUw1OeMbt5X1+as9o2Rdsz/OOwFQN1x2pcsehSlK2pde+3PuZmZXbkMc8+tPezDAbFOGOQ2c1mMfm9sVPb3j2+Bk49fSjlHGSvqbs2kGGJZVXzkbHDHkGrFpYxPlLnylg4ZgOoA5qnFqhkiwZ964+mKoXupARtFbszs33nJ6D0rBRk3Y3lKCV0JrV6l7qTyxgLEoCxgcYUdP5U37cWVEdY3VR0aNT+tUUVmyFUtt5JFG7J4zXStEcretzorB9IZMyWpRu/vXR2d9pyplYZcY6gCvP1baKuWdxNbSrNG5wPvJngj6VE4N7FwkjvGv9InGyRS3s6mkRNBLZEUQPutZRnWWNWBDKRkZqrLJuP3VA9hXI5S2OmD5dmdUJNNRMRSRJn04pCYHHy3MWe3zf41x1x/x7SPCxWRF3c9D2/rWaLy44/eA1tTjJmVSpFv3tzpdQntr22ZUuMSBsp8pwCPXFZsGiWFxGDc6lGJO4P8AkVgRzzLnMrZJz1qbz5wmfMIHr1rTkmupleJut4W08Rs41KMKBkksMfzrH1CytLZ91pLJIgxlnAwT7cdKjExcnzMNjpxxUFzOz/J0FWlK2rFcRpjvYnoP4e1bD5FrBJ5e9GQE4HQ1gyEgscZOK6zTClxp8AWQINu1hjPSpqbF0dSDTb1ml8og7T0z1rSuNS+yyiFY2Zz0GabpumRz3xc7xtOAw4FRXWmwtcyR3NxJ5yvlZMk8elcs3HmOqKko6Fg3lyRiS3iUnsxqGSGG4vI7VGVBjfK3YD0pTF9hQtBO93NtwAxzisC4kkW5ZGkJkxmRgeCT2/CnCmnsKpOy1ItTumvLptmfLUlVXP611HgaJ1hupXyFyEAPH6fhXGo374yYywPHHeuq8NahKtzKkj7kcAlcYxj0966WtLHHfW5L4qvN7JGG2qWP0OK5wMpH3l9a6fVLbR9SlAmubmF1zxsrNPh7Sif3et7fZ4//AK1OMktA5W9TMyD/ABA0o+o/CtL/AIRaNv8AU61Zt9Tg1G3hPUBzFf2b/wC7LzVc8RWkUqD0q0fC2uICyhZMD+GQGqbaZrKEq1ncbv8ArmcfnQnEVhjKCeQKt6ZF5uoRRg7ScgH04qm9nqkS/vLOYc9TGa0vD0Vy2tQma3kVFBOShHahy0A6ewkRibK9jCXC87mPDj1BrSOlwkfKACO1Mn0+2v4hFPGSUbKuvBU+uaueZHFEBuK7Rjnk1hJXdy1ExLsQ6ZIkzKjAddwzj3qOXxLFLA0cz7lPyv8AICGBqt4hnDIwhLuWHPtzXOplmZ2R8BsAFsYrOVJSd2aKbirHR2Gi6dqNu8sKsFDlce9NuPDdnAjSyny40GSxqz4fvb+z06VrdInQy5zIu4jgGsjxH4jn1PbahgLdDlgBjc3+HWtYIiTuZkrWb829uqL/AHmOSffFMLF0BEpYDjg9PwqqTnPv1qEOUfg1sInnXHINVw5DZGPxp7uzHnOKasbPgKhwe9AMkiQO42/erTtbpoCYpARnvWfEDb3EfmdAc57VtfZPtCfMMsTwRWU1cuDsXIr2NUDEnJ4IHaia487y3j+bAwVPFVBZTx52kj1wcE1bs9M1SQr5dnLIhPUrwPxrncYp3OyE01qXbG8JUq8QjJ49qz9W10W6i3t/mfPzH0GaPECvpEIjaVRcSDiNDkqO5J9a5f8AiyWyx7nnmnToa8zM6ta/uo+wPhtOLn4eaNMowGhP/oTV1Vcf8LM/8Ky0LPXyD/6G1dhXYtjiYUUUUxBRRRQAUUUUAFFFFAHyx8X/APkqWs/9sP8A0RHXD13Hxf8A+Spaz/2w/wDREdcPQUFFFFABRRRQBueC/wDkevD3/YTtv/Rq19h18eeC/wDkevD3/YTtv/Rq19h0CYUUUUCCiiigAooooA8R/aDcRzeGGJ4zc/8AtKvITLGwz5gAJ7V61+0UMjw3/wBvX/tKvDoopp5hHAjO7dFRck/hUtahexNcTxtOwXOPWpbS2ur2QR2tvJNJ2VFJrp9F+H8s4SbU5PKU8mBRl/x9K9BsNPtNOhEFrCsaADgc/mTU3sUnc43R/ADHZPqsoweTDHkj6E12tnY2tgnl2sCQp/dVcfme9WTz15opN3KQmBTh1pKUVIEoHFOFRrS0wJKkFRr0p1AEw6VKDioAcU/d0ouJlkPUqNVZWqVWpgW0apkaqanNTI2KYFxXxTy+RVUNkUu4jvQBX1X57CZexQ189Pg6xfQSrtlLkIW9K+h7rDQMD3FeK+L9BSTUnlAKknrVRdgRiW9s1ncB8YRuK6jTLH7RKrMOnr0rlrbS2F1F5s8jRqwODXRT6q8btBF8g7fSueqrux1UXpc637XY2MO1mViPSsTU57K7j3Io39uOlc/5zOSrHrzmlt5Cd2eMHFZtNbGrSe5atikqNgcg45q0sB7jBrJiuFiuiu4Dd8y1u2sguo9+MEcEVrGRzVKbjqR+QcUhhIrQEWRSNBVXMjP8qjyqv+R7U1ocCgCiyYFVLmbykx+dWb+VoId0a7mz0rn7i4mlt5WdSp6AGhvoa00ty4JxKpcHCiue1K/eWcgMdinjBq6swisliz87Dn2rDnOx2XP1NKENbs0qVPd90uy60ZIxHtbIGM1TM8lwfWrNpod3dwCU7Y1PQNnJrR0Dwpqmq6mLW2jAOCWd1IQfjW0eTocvtXLS5lKs4UhVx6471CbWfl2ifA5yBXWaj4d1vRnP2rTJmiHAnhXen50/TdegsY5Ymj3s4x83H8xTTsK5ysF/MZAkkzNH0xnpWpD8y5B2+lJewWd3K0ix+UxOcg1WCvANu8OnrS+Q7s04FbYZWkJA4AzVaT95MQOR1zSwzCRNi9BzUgAz0qbJCbZXaI5wBUscQTJNSMQGprOAKdyRjyYGKdGc496iPOTUsZCrn0pjTJmmEfAPJq1AxK7m6VkRyCa7x271qRgH5Q2AKBlnznJAiO1avQW9wpEiSEt6VDbRIGGWFbEbhF6fQ0DJWfdaszcNtOfyrzqQlpXc9Wbmu/ZyysCPlPWuEvIDa3s0B/has6mxpTWo23XfOg981r/ZJTGHX5gecCsm2IWXOecYFdQihVCjoABWXQttN2MX5gxBBBFLWvJGsi4ZQRVZ9PVgTHIV9moEUaKbgszYUsF4yOlG7sRigB2cUbs03OaM4oFceDinZzUW6lByaAuSUUzOKN2aBj6KZRQA+lFR5xShqBWJKKbuzRQFhScYNc5eSebqEx7A4roWbYNx6CuYLb5ZH9WNa01rcwrPSxMi7mUeppl0d963+zhamtx84P8Ad5qqMvKzerE1oYx2NHTE/elz2qldoY7uVSOAa1NOXEZ+tVtTh/eLJ61LdjrpKyHw/wDHt/wCkH/HqPoaFbFvj/ZpCP8ARGP+zWbKW5mDpThTE6U8VsjRbi0DrSig9OOtSzREhGSAOM1ILS4eLekLMgON4GabbW011KscKlmPBI6CvQtMtvsOnxW+RlR849TSuOUtDP8ACelQ20JvJRuuiSoRhjy66kHAz09qpHD9QD35o+YfddvpRc5JXkyyzn8KaWB61XaWRV5UEex5qP7QpT5iUPo3WkKx3nwyIPiW5x/z6N/6GlerV5F8K23eJrnnI+xt/wChpXrtaR2IluFFFFUSFFFFABRRRQAUUUUAFFFFABRRRQAUUUUAFFFFABRRRQAUUUUAFFFFABRRRQB558aNI/tP4ezzopMlhMlwAO4+634YYn8K8J+H+qf2T4302YsRHLJ5D+4f5Rn6Eg/hX1fqVjFqml3dhOMw3MLwv9GBB/nXxjdW0+nX81rMDHcW0rRuAeVZTg/qKadncLXVj6yorO0DU11nQLDURjNxArsB2bHzD8DkVo12HA9AooooAKKKKACiiigAooooAKKKKACiiigAooooAKKKKACiiigAooooAKKKKACuB+Lvh/8Atjwc95EmbnTm89SBz5fRx+WG/wCA131MliSeF4pVDxupVlPQg8EUpK6sNOzufKqvJvHB27eeCd2RUdxvuLyKORiSACHP8Xeuh8Q6RfeG9YuNPiw4RyI2Kn7h5U56ZwRn3zXLyx3Rn82c7Spx98YAry0rNnXa+p0Tafp8Ol3C3bQQvJN/rN2Sqg9NvU5/KuQuDEXIhI8sE4fGNw9hWrc3tolkqwoPtGNpzyAD1wDWfAtu4YyT+WVB2jZnJqo3W5Y37O8MjRPEyt6HqB2NI6BQwDDeDwB396uLqyoj7YgZXVd8rAZJHb6VSe4iLlwiqx5wOlXqIjCSbSTx3NNjxLIFAJ4POake6MkRAAGeOKZbQSzyrFBC0sjHAVRySadu4Iuafbma4jt33FXJVdrDr71burFLRttwyxP5fXGckjt+dXLa3+wskjQItxHmIx8nkc54PXnH4U+a1Wa5s/tcjW0Lr88rx7tqr146k9K53P3rCcXuWdUs3lNpIdnlx2NuCCcEHYP6k1mpBLcQCHyg6IzLhGyQSa6DxIhbWSdPeWXTFjQea0e0ABQCfbjH68Vi2EkcssVtPJFbK0u1rnBBVfX39fpTUgadyzY+F2v7Mx24mkeJmeQRwliFHf8APNXp/CN9bNZw20ZlhuxtUqysFJ4x0yMH1ruLI2+nWEK6dPcwPbxb0vUXYku48M+clQT/AHvwqHTrLTrbSZ5b+9iuJg4e7lty0rYLZxxjAz1z+lRzPqaKFzEi+Hmn3OkzxWyBruzn8ua6zjzMjkBSTiuV1bw1caPdtDFLHPF8rRyIpAdSOTj2II611I12LT79I4Ukn0pJN9oRj5SOeRzknI6+9R+fq+vXSyNp91ewAbMxqFKgnr2X88VXtHawSUdkYUGYJhuy6xgDhgCe+Tmr0LGJTM5cqzbly2do/Cuysvh4tzbg3jSwK4yV3rv6+oyP1rorXwdpFmxIgmnXg4mlLKMeg6Vm6bZnyO+h5pDpmo6jIstlaTuzryY1OGXvz0x07iuv0nwVdwQxySKltco7SLMkpZlHYYH+Jrtllt7RFVHSBFGNqnAx6VSuNctUJSLLem3pWkaaWrNEmiJ/C+nT6gL27je4nwCRI2FzgDIUVrGWK1QbmVFVQo9QAMD36VzkurTyggEIPYYNU3cyHLuxPqTV6LYo35deiU4iBfHHzjg+9UrjVbiZAAVRfRR/WsxevHFOYnFHMAkjvIfmYt9aazt2OKVWOO1NyrMAG5qBky5JTPc0MyCbYGGcE4704cgdsUnlo0u4qN2MZpiGMRTVyJBx8hBy3oe1LIpR8DpUixggEjoQQfSpAcp54OePSniNQd+0Fv7x61GWO8nrk1IJAF5pjRGc5PPbFSqR5VQl1LEscDtU0cMs0YEMTuSccLkUmOxFuA60yMM8uIsu390LzWxa+Gby5ceeRDH6Zyxrfs9Is7D5ljJk/vE81lKolsNRZJYpGltDE75lCDcr8HNTvbox4VlPqBxSOkLYDwkgdyw4qpJbzGQfZsLH3JkP8v8A69czepsTOWQ/MXfHtj+VRGRFOWWbHtk09I5xxJAJB3IkxUhSMAkwzJ6kAgD8c0Id0RRtAxynJHUZP60hjUSF98gJ6DcQKRorSXkbHx3MmP601o44yMSL7AyiqJbHMGDbgN/1JzQZkXmWB0/2iMj880hmj4BMbfSZf5U7/RQNzPGvtv8A8/zoAafs1yuVaEj2cg/lxQsCr91v1z/OnC3tLgbkWNyf4gev5U1tObokpUnoOoFADiP+min6gUzY20/u1H0xTPsk8f8ACsn0O3+eaQ5jB3RyIR6qT/KnyoCURkKDmME9iKerOvAYZ9AvFVWdJgA2w/XP/wBapB8q/ITt74zilZjLizqOowaRngb7yA1VDnuuR7U4OB/yzakA8fZznC4+hpdkWOFJ/GojIo/gx9Timli/Kkj6NSswHMvO3yyV9CaiNvG//LNE+oNSbrgAY2ke55pwmboxOPSmrgVWsl/56R4oktVC/JMhP+4TVkiJ+q0ghRGzHM6f7rGgDPWN0JDlm9Ci07YT18wD1IxV4iQYVZDilAGPnjZh6g8UAUlgDHCyHd2yanWBwB84b2qYpB/cdfemNbg8rJ+uKpS7iE8psgnb9Fc0NHtYMzZ9Ae1L9luhysiEe4/wpClwPvRI+PRulHmAoKg7ty59zT/Oyp3GNwezqDURkC8NAy/8ByKZ5kDHG5R9cii4irc6Rpt5zNZW5b+8qbT+YrOk8IaYzbonnhY8/JIW/Sttiij5ZF/ComluB/qyo9CBQ5yXUfKjnJfCsobMN3Gy+jqVP51mXHh3V0OfswlT+9C+79Otdk0t2V2vnb/dApjrMSCxbd2bvWntZkciOBktrizJE0Myf78ZH9KjBy2cHH4f416EJinEsav/AL6ZqvLHpt0rLPo8Muf7sRB/PH9apYjuT7LzOLG0AHcPYU1uuSpHv2rqZdE02RSI7eW3B6BD0/PNZzeFn58nU029ds6n+YrRVVYTgzEefaABTEmV+CWzVqXw/rSSMEtbaVD911ulGfwIFJFo+pqdradNu/2drfyJrSM4vqS0+xG3GDinYqaexu4VzNa3EWOu6Fv8Kqi4iLY8xc+mearmiKzH/wAWDWzYKBezA9fLiP8A47WHuDOGAPFbtjltUuckACGLB/4D6UrjsdJoPOrx/Q/yrpNTGdNux6wv/I1zmgjGsR8jGD/Kunv1zY3H/XNv5VTegJaniM7DI/HP6VnzPhuKmuplVzyKzJbhS5/xqo7EPcfJJxUBkqOSdcckD8arNcRj+MVaEWDIMVWmfr9Kge7jHAYGq73i4PBP0ougIJ2LSA8ZpFcg49KqSSMZSxV9vtSibnI/UYouiS+slSpIM1QV8j7wFSLKO2aANSFi7qqjLEgADua9Ds7cWtpFCP4Fwfc9/wBa4vwna/bNSMzDMduN3/Aj0/qfwru64MVO7UUd2FhZOQUUUVyHWFFFFABRRTXdY42d2CooJJPYUAOoqvZ3tvf26z20gkjPcdj6H0NWKbVtGCdwooopAFFFFABRRRQAUUUUAFFFVNSvk03T5rtxkIOF9T0A/Omld2QN2V2Lf6dbalEkV1HvRHDgZxz/AJNWPLTyvKKApjbtIyMelcXFpGt67EL24vfJWT5o0JIGO2AOgppudf8ADMim5JubTOMliy/geoNb+yv7qlr2MfaW1cdDqdQvrbRNN80ptjT5I40HBPYe1Zfg+0lh06W6mGGun3Af7I6H9TWpBLZa7pySbFlhYglHHRh2Iq+AAAAMAVnzWi49epfLeSl0CiiisywooooAKKKKACuT8c3ey0trQHmRzI30HA/n+ldZXm3iu7+169MAQVhAiGPbr+pNdGGjep6GNeVoHZfA3R/t/jlr91Jj0+3aQN23t8gH5Fz+FfSVeWfAnRvsXg241N1Ak1C4O1vWOP5R/wCPb69Tr0jzmFFFFABRRRQAUUUUAFFFFABRRRQAUUUUAFFFFABRRRQAUUUUAFFFFABRRRQAUUUUAFFFFABRRRQAUUUUAFFFFABRRRQAV5t8cTj4e/8Ab5F/Jq9Jrzb444Pw95z/AMfkXb2ahgfNg28/NUUA5ZSR17U8ouR8uP1zRZxCS6KkYHtQtgRL5S49+xrPv2LSqp5CqK6X7HEFJxWVc6NPcXLS7hFCenPJ+gpFMxx9zn1qezunthcxps2zJsZmXJC5B49DkCtKKwsLbVbKO686W0fmcdCPyq3dwaVJqTzWUBhhBIVATggdDzTIZt/DuULqd7GOA0Ab8mx/Wtrx5CZvCszpy0Eiyj25x/WuL8L6g1jqTSLkB4iuPXoa6XVNXXUNHu7VvlLxHH1AzVS2FA57xXokcdrZ6zZxv5F1EjT8/KjkDB/4FyfwrlueSMZJPFeiaTJFqngqOxnKsTEVxnkEE4/lXF2+gX8t+tpJC8TZG6RlO0D1zUlI7vwSWk8NxBlZQjsqE/xL1yP1ro5pY7a3eaabZGgyzHtVGyEFhZQ2kL5jgXapc9e5+grjfFmupqWyztGJt48lmP8Ay0b1/CpLLF3q9rrOoC6EZMEbBWVx94A8k4rpxrGhWCeVaSYgAOQgLHP1NeX2l59ncMFLFgQ/PX3qzJqakfuoyo9zUOOpqpRa1NvVtft5p2YrIygYQDjj3qsNRtWjV3uFT2A+auamcyPuNMUDPSj2dw9q46I6T+27UNtQMx/vGsqa4aeZpD68VTBwalBB+tHs1EzlUch+/mpVkx3qAdaUnFMRbIjlTDgfWqskJi/1fK/rT1enbup9qAIFDnhThveni5kTAdeRwcUKA4PYjkGmv8ybh94cGkBq2OXlDg/KBmtNm/WsvSRmKVx6gfpWjweppAKrEHOakLqFyxAA7k4qtNNHbxmSQ/KP1rAvL+W8bP3YgflWmoX1A2pdYtY2KoWkI9KpTarJJAwG2MHjrzWMckdBSDK9atRSE2SysGAK59yTUYBPTNGc9MVqaFCkkryMoLKeMjOPpTb0JQthpe6WOS6XCt0T1+tTahpikFoIwmB90cVpSMPta7vrSyhWdDxg8GslIo5SOB1nCMjIwBOMZzUtvYXNw2BGVTuTXQuv3VwPv8N+dWyF4U4BA61XMMp29jFbW+1V69Tjk1z17bG2uXUA7NxwTXVvnbwT1qnNaLd20iP97J2sexpRldiZzIPIzU6t+8UjsaikjeK4aOQYYDkdqUPsOcZrUlGzaXJVTEeV6irG/tWHHdurcKMCtCG5WZck7T6Vz1I9TaMi4WzBPj/nm1YmfkH+e1a4P7mYZ/5ZmsbPyj0xWlF6GNbdFyyhRYg5AJPqO1NmucrJGDjPGKrmdlhjSM8qOTVfdubvupqLvcd9Bzt8wYdCOlNchmAPShhkAelNODwasQ91GCeePSp7C/e1/d5+Rv0qtuYNgdMYphVT3waTVxp2Z1un6o9sR+82qf72Tmr76jC0/mSrkkfeZeP1rjrfUJIFCSRLKB0z1pLm/kuDjhB/dDE1zzoXdzqVflR0eoa+kX7iy2iVv4xwFrmHnPIUnlsk55JqIphfY9c0KuT0raEFFHPUm5u49QSQc1ftbqaylV4uGU5Hp+NU4iocBugqWWVJJfkBCgd/WmQaMt0bomZzI00pyUiwqJ75qm73ULbTMCevUGq5myojUZ5yTV3TyvzRyoDnpxSdkrscbt2RELq4B6ofwpwvLgfwof0rSa1tz1jH8qT+z7Zv4D+DVHtYdjV0p9ygupTKeU/75Y1MNcu0HyPcD/dkNPl0+IL8gcH65qnJZ7f4iPqKOam9ieSp1LQ8Q6gpyLqcH3b/ABqaPxRqSnm7JHoY1NZJtiTwwP1FIbZwOMVXuhZm8ni/UBwJIG9QYhUv/CXXDjDxW7H8V/rXN+RL6Z9hTWhcDLRn86q0SbyOhl12G4XbNaRsM5wrnrUQutLJy1nKPXD1hpCzsFGVz3rUWxgSMZUlu5zUNxiWm7GuNes7TTZraxhmjlkHy+YcjPQnOfSuWJBZvUHFWbtIopAkQP3cn5iapk7WBxVRXUh7jwcUxvmPHHrTn+bkce1S2do13dJEDjJ5PoKu9tRliw02W9R5WyIY+XYd/YV1n9lQXOnbIIwjYymBjJ96ZcRx2OlxWsHyq3pwT9a1LU/6KMdMCuWc3uilE4u4tXRjFLGVPcY4NXNF1CC3uUtNSZ1t3OElAyyfWullhSZNrxhx2z2rKk0aC6c4HlyZ43dGoUlJWkUlY7i18M2SESPK06EZXacDH171oSRwwwmNB5cYHIHGBXKeG9ZfSk+w6hJut1yIcjlD6fzp2qazeahHLDaRGKIgqXfhj/8AWrmafNY0UtDiPEl1Hfa1PJBny921Ae+KzkjWD95ICWP3UPB+prsNO0KNHEtwocjuaXWNHh1BjsVUnQfI69z6GutVUnymUotu59B/C9zJ8NdDZuphP/obV11cl8MYZLf4b6JFKpV1hYEH/fautroRiwooooAKKKKACiiigAooooA+WPi//wAlS1n/ALYf+iI64eu4+L//ACVLWf8Ath/6Ijrh6CgooooAKKKKANzwX/yPXh7/ALCdt/6NWvsOvjzwX/yPXh7/ALCdt/6NWvsOgTCiiigQUUUUAFFFFAHlfxi8PDXrnQDJKUhg+0b9v3ju8vGO3auW0vRrDSIylnAqZxl87i3416P8QQD/AGd/21/9kriqxm3cpLQenSnimjpThSQ7C0UUUxhSikpRQAtSDpUdOWgCQU4VGKcKAJVpwqIVKOlAmSipR0qH0p4poCcHFSq1QKeOaerc0wLQfigvUO7gUb6AFlO5cVw/im2JdTg12+c1i6vZ/aIiO4qWB5rMnlMGx09az7pw93FJ6nBro9TtCoYba5S6SYZVFO4Hioa5mbwkoqxYmcQyI27joaYbjyp2QMDuHFVntru6Ch8AVKukTOyu7HP1quQp1dSrdedI0ckfzMnYVu6Dczy3iRuSi/xZGc1Z0bRgzlWXcSK6G20VYJFIXGKTVtCHUbJPLPWjy/WrzQ4qIx0jMqsgA4qCQYU5q464FU5elUhGXcdTgVh36OYyAM5rfmGSRWDql4lvEyp8z9KpK7shp2TZz92WiXavL/0rW8P+Gnuil7fJ+5zmNO7H1NO03TWdhdXGSDyB3rqYb7aoWReAMDHYVtWwtf2d4I8utj4X5UydbYEBQAcDHTp7V2PgtltpZbb/AJ6fMDXM27xSEFCSa6Dw5ldWh988V4vNOnUtIdCab0Z2zQo3UE/SsPV/COj6zGwvLOOXPf7pFbxYAr6mmXM8dtbyTzPtijXczHtXo87tc60zynV/hLGoJ0m7khPaOY5X+VeZ61pd/oN+9lfRjeOd6chh6165r/jWS6lVNLmeGIZ3NtwzH/CuZ1K/GvY/tVPMdBtWZOGx79jTjXilqdXsZctzzeK9MLnbyO/FX49RRh1A+taN94UeQeZYyo4/uscNXOXNhdWjlZomUj/ZrSM6cjm503qayzh25bNScVz6SyR8hjj3qU38wAwelNx7FGxnBpJZNsRqnb3izAbuGouphjbQgH2Mn75j7VfSR8A9qxbO4CXK56Hit9EJGF6GgpD1vWUgd66TSL37RCEnGD2JrnBBHFyVLPVqGSUEbQV9qBnVzQ5jbHXHGO9cvrdnGNTWeT7stuxP++BW9pl3LIGSVSSOnFUPFVuV0sSY5Q5/Ok1chyaOMsjLcTosZBkP3Qema3n1CSyt7aKeGUXTk+YvG0e4rD0ueODUIpHBKjqBWhd3H2i8uZLlXa3K7lJYKR7ZNS0OnKyuzYtr+G4BKEPt+9tH3fqDUd7OZFWG2GXfgknoK5CS9TY6W4271x8uc4+proPDVrvtDPLuOflUmocLamsZXNiG1WC3WOMYA6n1NQy2kT9Qc+oq0Y3x+7fp2YZFMZzGMyqw/wBpeVqCzNksJVyYyGWqxV1bDA1tKUYbkOQfSkaFXHzAEfSgVjFozitCSyjb7hKt+lVJbWWPhhkeooERBuadupnAOMEGlp2HcdnNFNoosFx4paYKWiwx1FNoziiwEV4+y0kb0Fc/F0Fa+qPizI/vECshPStaehzVnrYtIfKgkc+mKqwjAC96nnO202/32plshaQD3rQzS6GtbjZFikmAlUK34UrwyLhUbHHeo281R86fiBWb3OlJ2I3G1CvoKD/x6N/uimmRWLLnBx3qOcsI1RTkH0qbXZS0KIpy0hQqcdvWgAgg1pexakS44prHFS43jJGDToo0PMgJ9hSbL50bvhUiNmXH3hXVJ0rntDgWNnZFIQD5Setb6Vk9WZyd2T9qTOKQdKWkSIx3CoWzjrUzdKrydKaYHa/ChIx4ruio+b7E+f8AvtK9jrxz4T/8jVdf9eT/APoaV7HW0NjKe4UUUVZIUUUUAFFFFABRRRQAUUUUAFFFFABRRRQAUUUUAFFFFABRRRQAUUUUAFFFFABXy/8AGTRf7I+IN1Mi4hv0W6XA4yeG/HcpP419QV5L8etE+1+GLLWI0JksZ9jkdo5OMn/gQQf8CNAIy/g3q32rw5c6Y7Zeym3KPRHyR/48H/OvSK+e/hZrH9l+NIIXbEN6pt2yeNx5X8cgD8a+hK6qbvE5a0bSCiiirMgooooAKKKKACiiigAooooAKKKKACiiigAooooAKKKKACiiigAooooAKKKKAPOfir4dS/sIdTjRzNHiBtnox+Un6HI/4EK8kg0H7ZM0FsszrnByQf519M31nHf2M9pNny5kKNjqMjqPevnHU9K1Gw1W5sLmRt9uxU4GA5zxj2IwR9a4cTC0uZdTppT0sZWpaPBYThZDuVztL784ycZwKwHVUkdEYuoOM9K6NNGeWLzbqYRfvMBmIw3fPHOKsJodgrQRM8rmZdweNCQDjJGcisoyS3ZtvsciCWPA6U05BP0rtYvCkEpMUZmJJ3ZK84/Otq18A6c0ig+Y5wN258fypushqm2eeabbG8nit44leV3CqrMQGJOAM9uSK9W8K+HdP8HvPPqbwTalcEQW8bMdiAgZJI4PzErn2qrbeFtG067W5OA0R3ABmPI5GcnGOKydd1WK7tEh5EabnCvH84bBPPPC9SMADiodW+g0lHc1fF+hW9rq8RszKGEI8+MIylJCTtOSCMHv9OK5q8nmjhe2mjlMgHyKFYYBOGODyOn6V0XhLxZLLqg065js5baRQks10uzATJDEnPJyOx6VozXsWreLJTcX+noUTAkYfK235toI79eT/hUyhrcOVb3MvR764l0DUBdRT+RKNiKFO122n5c/3RjoOpFYs0scNvNbTR7n4VenIHT8ffrXoWseJG0uXTrfTLTT5Yfs4uP3LmQIMgBn7DqeevrWXD4D1DxDLdXc2y0Wdt+6RDkknJKj09P51Mk7iaVtDhHv7wWs8EL7YX2rIMjjaSRz17nvXZaNFqXiLSYrWwtUtYXg8q9nkhwGO7IYMeScde9dfoXw+0bS9rXDf2jMoGGmUFF9gvTH1zXVfKgUKQAowMDGKtRuON7HK6R4A0rTwk12ovrjOSzn5M+uO/XvXVjEUYWNcKv3UXgD6DtVCXUoInZQ29/RBzWXd6xLIjJH8g7561SSiFkblxf29sSzldzdcdSfesi61xpWKxKVB/irKRt5JJJJHOeab0bA6UNlIdIXc5ZyxPWoyCCKnVVAJI5NQufmx2qRgWyQP1p2Bzjmk2/ITxg8e9EaCNAu4t7mkIchOBSr5jB9yg88beuKReDUirk+n0pDGqBinL82AQOvpRtxSqMEYqSiQjBwKeijOSKZ1OR1HWgyliFRcn0qiBzqHNIzKqdc1NBYXlxMI/JKZ53P8orXt/CyKVN5dhiT91F4/OolNRLUb6nOguzKEjJJ6CtG38P6jdMu9fLU85b0rrbewtbRdsSLj1PJ/WpTHub5ZGB64PIrJ1uxSiY9l4btoGDzZY/7XStpI440CJtCDoAOKjeUxnDx7h22tnH4U5HikAGWz6bcGsueTepVrDgz5IEeRnjkVJ5bZzgZ+tNCoOi/nTto9/zpWGNKZ/gA96QKy8gg/Wja6H7wYHs3H8qcAvVjt9uop2AN7gcrx+YpN4PtRhc5BJH14pGCEYK5/GmgGtGsmA2GA6A84pBAFOYyin02ZzR5TZyjAD0NOwR1QfnTAiZpUODDGw65RsH8jSrLETtICn0OA1SHBHIAFN8uKRdpCMPegBktpbzDLxKT/fHX8SKrraGJ8wXTKo6qT5g/I1K9kqMTC/lH/Y5H5dKkjW4RfnkikI6ZTb/LP8qkCBXuoxk7ZB/ssUP68frT0vUBHmmWE+jjmiWaSP52hH+9EQf8DTIb21k+T7QgYdV4U/kadgJZJbSdSHaOUHsRk/jUBhsEBKxsnuuR+nSnvHbPySmT0K8H9DUQtZUB8u8YE9Awz/Knp3AYXRT8jsw9ChH61E04B5Vh7gZzVhRNgtsjf/aV8H+WP1qIzIpO9JoyO+zI/TrQBH5qvxwf0/nTGSMsGMbB+xAqwix3AOGjce68j+tKbJV6bx+J/wAaAIVkkX7sz59H5p3nSYwwVj6jOKd5LDjn65pjRzD7sRf3zn+tAIPPIPTFSeb9PyqJFy21/wB23o64/Xmpvsx9R+X/ANegZHncMp5hPoRT0aYDmJj7A1NGsqjjd+QoLy55HHuMUAOBbbloZAPXg0hMJ6j/ABpfOmA4CimPLKRysf4ipYCmAkZQEf8AA6Z9nufwp6xu3zKwXPpT/LuF6yZz7UCZD5EyjiMH3phyOHT5u9WQknQ5P0OKQqQdrRPn160wKpiDHPAzSCAZ61b8tO6nP5U3yVb7pwaQETM8fcH8KYJN33xmrCQP2ZZP8+2aR4mXpEG/4GKVkMhMlqeHYgntioyLbBCt196fJ90hoSB67f6jNVzDC4wGQE+5zTAGgQ8qAajaI/8APPP+7VhLQKM7yR6CnfZ0HQN+JNAFBreNeWtwD6kDNPEh/vsuOOKt/ZsD2pvkjsBRcCv5s4/1ZBHqVOf0NQTQR3HF3bQuD1JjHP51fWL5sArn0NSG1cnJCAex/pTu0JoxV0TSs5NtOoPTYePwHpU/9hWCuZIZrhHlUKDtyQAMCtbymUDH8qXYx6k/nQ5y7gkjLs9NuLS9SaC+3hDna8QBPscGtyWW8uIWjOwBgQ20gcH65qvg5yaUMFOeh9jil7SfcOVHCaj8MZJmZrXVymeqyx9PxArnrv4X67GSYvKuV9Vm2n9cV67vZm3HB/HmlLHH3KqNWohOEWeDXXg7V7LJm0y8AHBYIxX8xWS1ssLFSpVu/mdBX0buPZce44qGeKGZds8Cyr6Oob+da/WZLch0kfOoiA53ZH+yRio2TPUH8RXu9x4U8P3KkyaZAgPdAUP6Vhah8N9ImGbOa4t27YPmL+v+NXHFRe5PszyNgB/CPyphQMOVB/CvRZvhhehT5V/bs3oysv8ALNZV18OvEEIJiginA/54yZ/Q4NaxrwZHJLscU1nA5+aMfmahNgqn93KQfzrdvdG1HTyVvLSaAjg74ziptB0v7ZqcYkAMcXzvjocdB+J/rV+1ja9wVNt2Oo8N6YdL0eONzmaT95IcY5PQfgMVr0UV5spOTuz04xUVZBRRRUjCiiigApk0MdxC8Mqho3BVlPcU+igDibvTb/wvdG+05mksz99DzgejD0966XSNatdXg3wnbKo+eInlf8R71h34ude8Ry6Ys7w2duuZNp+90z9euKhvvCtzpjLe6PPKzx8lDjd+GOv0rrkozSU3739bnMm4tuK0OzorB0LxLFqYFvcYhvBxt6B/p7+1b1c0ouLszojJSV0FFFFSMKKKKACiiigArnvGau2g5XOFmUt9OR/MiuhqK4givLaSCVQ8cgKsKuEuWSZM480WiHTLmK70y3mhI2GMDA7EDBH4VYmijnheKVA8bjDKehFcQYtW8JXLtCpnsWOTxlT9f7p96uN46h8glbKTzscAuNufr/8AWrV0ZN3hqjNVUlaejHeF0ay1rU9OVi0SHK59jj+R/SusrnPCVq5tZ9TnOZrxy34An+uf0ro6is7zZVJWgFFFFZGgUUUUAFFFFAEN1cLaWk1w/wB2JC5HrgV5N+9u7rgF5pn4A6sxP+Nd54zvPI0dbcH5rhwMf7I5P64/Oqnwn0T+2/iHp6ugaG0Ju5fon3f/AB8pXoYSNouXc4sTK8rH0v4f0pND8O6fpaYItbdIiR/EwHJ/E5P41pUUV1HKFFFFABRRRQAUUUUAFFFFABRRRQAUUUUAFFFFABRRRQAUUUUAFFFFABRRRQAUUUUAFFFFABRRRQAUUUUAFFFFABRRRQAVwfxegu7jwM8VkIWka4TKzAFWXnI5rvK4z4ny+T4SDn/n5QfoaEB8u6hZX1m6iewaEesfzr+B5/nVa1kKXKsMjsR0rtLy+MjttwO1cregDVLdgoGTk8cGqYluagm3xHsPes24uSz4Hbipri8UvNKNuZZGYIo4QEkgAdu1UMFskAknsKyRoPMhbili2rIuVOBxxxSRQySypFCjvKxwFRdxJrqtL8EXMw8zUZDbKesS/Mx+vp+FMTRyWnbzqCRxBnYkqAoJ9f8ACugl0rU4kIfTbkBhwfKJ7e1ehaVo2n6TGBZWyxtjmQ8sfx61pBiDnNHNfQlRseOaRFeWkMiT20kfz/LlCP6VoLeyK/8AEPwNeseYdtQvFFJ/rIY2+qg0Ms8q1W9k/st0V2UyEKTuI46/0rlWYEEY5B4+leyeJdFtL7SHVbaNWRg4KKAe46/jXmlzoJjb5WYLk8kfpUpgYB4o6VovpbA43Z/Cm/2W3dyKrmEZhJz1p2OK0DpR7S/pQNMkzjeCPpRzDM+jJ9autp0o/u/jTfsEvoD9DRcTKyygHk1JkEcGhrGcH/VfjUZgmQ/6t/woYkSr1pxJqIeYo+aNh7mguR2NSUOztenKeuB1HNRZ3dOv1pdwUHnnFAG3pAAtpcddwq4eufSqOkHMEv8Av/0q+TjmkBi6pPvuDH/Cnbtms7cM1Z1AMt7Ju/iOQaq1pETHh8H7oNKSj/eGPpUdGeR9eaZI/wCz55Ug+1augKQshPHOPeqtrZTS2z3QB8oSCJW6b39BXYWPh61jtlBkkW6wcsXypP0rGrUitDWnSlLVGPccMsg5xwamws1qWHBHpSXVrJbyvDKpUjkehqG1fCSRHvU3uidb2Yxn/wBWNx+961bDA9Tk+9UJVAxjrmp1kAXJONo5NNgWifkx3pq8Iy+vWs2TU8sTGQwHHIxVeTVZRyAODTjGwmVtSbffsfRQKqEMTkjirMhjmkLsTluTTS4VdvG3tWqJGBHI4xTgzod2AcUzewagtjnPNDA0ra5WaKQZ2koRg1QBxGB/F0OajV8NkDn1pT83fmkgGlck4yKQgkehqRGKtlh8tJIQWyB15qgIixI9DSDrQwyfek6fhxQA8HmkdOM0Kcmn9aAIsY5ox6VIVzSFcUAKAT97n60oA547UYwKKAG5xzSFs96Q9aB1oAkjDbhsXkc1djN8YvMSKNghxuXGaqKWAwjbSeKnt4d7YW4VWP8Ae4yfelLYadmbyknljyQCRjGKWq9tI7wgy8SDhsdKe0yr1NcMo6nYpaD3AK81QkADcGnSXZPAFV2csc1cERKQjHmkoorYQq9adTV606gQ+I/vBVrdsVm9OaprwamkfMDAdcVD3EZsshlmZzxmmYyDUhQMBzg03aR3GPaujoZPcjRsVraIudSBxwvBFZDjaa2tAIE5Y+oz71EthmxqkubyJc9BWzZEG2Armr+XdqL+gPFbljNi3XvXPJe6Uty22FPWo3HBagsC+f0pss4VMepxUItkF8ytcW5kDEFscevFaSjoM5HIArPmbfcWw9yf5VpR4+UYGTSZUSdV2LtI49KhmiDgmppWBIA7UpGY6kZ7h4Fz/wAITpeTk+Uf/QjXRVz/AIIXb4M0wf8ATM/+hGugr0IfCjlluFFFFUIKKKKACiiigAooooA+WPi//wAlS1n/ALYf+iI64eu4+L//ACVLWf8Ath/6Ijrh6CgooooAKKKKANzwX/yPXh7/ALCdt/6NWvsOvjzwX/yPXh7/ALCdt/6NWvsOgTCiiigQUUUUAFFFFAHFfEH/AJh3/bX/ANlria7b4g/8w7/tr/7LXE1hP4i1sSDpS0xacKSYxwpabSimAtFFFMBRS02pB0oAcOlLSCnCgB1SLUYpc4oEyWpBUO7pUinIpoCYHApytzUNOTvTAsbuBQpzUVKDigCY1WnUMpzUm7NNfkUmCMC7skkDZFcvcWCidhs6H0ru5I8c4rJuLMtIWA61GzK3OYWyweFxUwsiR0rWNuQaPLxwBT5hEWnweRMrHpW2Fzk1Rt4GLgnoK0scVIEBSomTrVn1qNhnNAFGRcZrOnODxjPvWrIvBrlNd1RLeU2iEK5GSSece1VFagytq2oJbRkIy78c1naVpn2l/tl2SQeVBqiwQXayy5ljXkLn/Oa2oL22cDZLt/2SMV6FCjFq7ep52Nq1Ir3EbUUUJjK4HoTih7OJYy0YJYfrVJbjng8VbiuiB1NaOFWm7pnj3i9GtSP54h5ip82a6jwbA0upNLvOVjJI9M1ghVn4Yn1rrPCEDRyXB4K4GDXm4pzqVOaS0PQwfLFcrWp1iHy5DnJ+tYHjnVTZaEtuoBe7Jjyew710Qj3fNuxxXAfEO6zdWtnxtVC/4mpkvduetRs5o4QjHGSRnjNSKT6mnCNelLsHrXNY9PrqJ6nPPrQZhMggKhtvXPIoYccjiq0b4JPqaqELs5sRTjJakVzoWnXnMkRhf+9HgD8q5678O3MGXiQvFnAY8ZrrFk9Kc7jbz3rojdbHJydjz57K6hwDE+49MCo/MdhhvvDg16LbnMgJ5x2rNl8N2Uskshdw7Png1rz9x8tjldOthNdDzG2qOa6JYdwGJwo7YFQX2jrpzRSW8zOHO0g9BVw6W3lKGuwjsPlG3IpXuNFq30+ZwPLuEY+hFTiO6tZP3sIOO4NZsUUtjMFmm2ntx1rajuhdqA8nluOjA0DLEOoSDbtTGe+MGpNShl1LTpYnGCV6UxHuIWH2i3Vl7Og6+9aCThwHwAOmDSuJq55RcwSW9wY5MpKhwCOPxp73E6wh5HLKp7Cup8a6cqeReIvOdr4rDgAmsjZbSWmf7w5wPancyad7FGNoHmWR4gSpzgcbq6TSdRs4lkiLeSrNlUPIH0rnl0i8/tNLUxNgt94c4X1PpW3c+FzGhazuGbHSNxnP41M7FrmidGpDAFXDDtg0Nk1xHnX2m3ASTfEw/hzlTWvZ+JA5AuFUDPLJzWbg0rlxq33NtoVbJ28+o4NRlHReHB9jT7e8trrJhmRvY8GpnBI6/his9exrdFPzQDiQFSfypjjPTkeoqd1P51XeFMdSv04pgyu8QPYVVaAgkjJq24kH3RuHrUXmDODkGqQiqQQeaSrJUNz1qvKu2ZVXnPJoATNKDim7SrHnIpcUDuO3ZoJxTaD0NAGbrEmWjT6mqS4AzUuotuvCv91cUyBd8iqehreMbI5aruwvGw8cf91asaau64H51Hc2c/nsyxs6j0Gau6VA43SNGy8Y+YYob0BJtmhjNIV4qQoe1L5ZArK9zpKbwq3VQcc9KqG13TFEJAAyc+9a4Tmo4YcvK+OpA/KmmBjS2siNzyPao0iG7BBH1roTb7uwqE2i55UflTuIz0gDY71bg08F1bPI5qdLEZypINWkhnjwVVX9s4qWwsadqNkYG0D6CriHNZ6XCrgSKye+Mirkbq/KsGHqKkaRZHSnCmLTqTHYaahep26VCaLhY7X4Uf8AI03X/Xk//oaV7DXj/wAKv+Rpuv8Aryf/ANDSvYK3p7GM9woooqyQooooAKKKKACiiigAooooAKKKKACiiigAooooAKKKKACiiigAooooAKKKKACsvxHo8ev+HNQ0qTGLqBo1LdFbHyt+BwfwrUooA+J1a406/DANDc20ueRgo6n+YIr6m0nUI9W0iz1CLhLmFZAPTIyR+HSvDvi/oP8AYnxAu5ETbb34F3HgcZbh/wAdwY/iK7T4Oaz9r8PXGlSNmSyl3IP+mb5P/oQb8xWtJ2djKvG8bnpNFFFdByhRRRQAUUUUAFFFFABRRRQAUUUUAFFFFABRRRQAUUUUAFFFFABRRRQAUUUUAFcJ468Fza7e29/YvbxSAbZ2mk2Lgcq2fXqPyru6gvLSG/s5rS4QPDKpR1PcGoqQ542Ki7O54fD4UDaktjd3IVYo3DzwqWUNyVXB7D19qrajFd6aPst5hfILLE20kNkfe9jirfimK+0zVp5AXhmgkCRi1j2g4IKnPfjnNasGs3msaLJZanbrLKYC5IYD5s4B3dd1eU4tLU9KMVJWRiealsgk3hXKdByDxVmfWTHCkVoy72UEuBnB49vw/GsSGO3nDyGI5RujS5yMcn6e1MvLdLaPMB+Y4OGwCOc9fTtWK3I9odpYy2DaEt7eAuZpHU8cpt5IwAD2Ocds1Ff+G7DxLCi2c8VvHDcPHNcXeS7KAMbEPIXmsa2eys/D0t9dp5ly0wjSHcNuB94kdRwepoi8SXmp6mBoelOL4bUjkDD5EHZl247/AN7tnHNbxQXurHG3ekGw1W4tJJmUwniQdWBH9RW14a8JavrzeTaxyQ2cZ3G4mXCg/wCyOrH2FejaZ4BgW4XUNfmbUL1zudOAgb6dTjpjp6V2aoiIqRxqiKMBAu0D8O1abiUTJ0Dw1aeHtKazik80vzI7gFZDnP3fyH4VsOQSN44B+UntTHfYM4I96zLvWFRyiDzGA5PYGlsUuxoy3UUalpHIH1rn9Q1Zp1MUK7FI5PQ1Snu5bl8SOAvoOlR9SM8/Wk2MfCD17+tMn6Gpl4FQlxIW4HFIBgbYcjpjmmhsnIOV9aHOAR2PFNjRUQBWJXPekwJmclNoOM859KjjRlAUkkjjJ708gc0wuQ3WkUiQjBpf4ajZ+KZ5x2kAAgdT+tSxlhKfuxUVsk06q0CeZuGQAc1r2nh+8uEMs5EI/uYyT+VDlygZzOq96cgkdkGwgEgAqCa6ez8PWkB3zqZW9JAMf0rYVUVPLVFCHjaBgVnKsiuU5iz0WSdcyEpnpxz+Vatlo1rYtvGZJP7xPT8K0whGAhCgdFxkVG8kkXOwY9RWUqlyuUY0ELHmJifUcEU0CSIkAbwPUc1ZWR3HQU4GQke1SURpNHwCuGPVW/pUpJ7IQPelKFvvdaTyCnKuQf7oXNAMTc/pxSFC45G33FI73ERysYkXvhsEfhTo7mOY/K2COqlcU0IAs6YCYk9ARz/9enLdRE4cCI/3ZCV/U0/euMeYuPTio5JIWGDIpHocUN2Al2HOdwYH06U4ocYHBqlugjcmK62+qoSwH4c0v2jnKyNIPoR+mKE7itcsm3L8EgZ7rwaYbWdBgTEj0wM/nTVuomIV1kBP99Co/lVglQcbNwx6UwtYr7VHD+Zn1NHlqf45B/wI1ZznpGPxprqzY4Ax6HFAyAxLjBLMPdyKabaPGRuT3DE1Y2PjIZG9jwf0qNmZDlo9vuOaLAQKZYGwjJKh/vEhqeZkJ/eREfUVLGTIC0cqH15Jz+FKY2PUr9NpqQIhFFIcgDPrihrWN/vxq31FPNvt6sF/3QR/WjbIo+WQsP8AaWgCD7GVOIWkQnoqjcPyPNRGO4QkCNHHfa2D+VWjLKBhhlfUdBR55P8AFigCAyR4HmDDe4/rTt+QPu47YOakMgPV8/SoysTd8H2oBEMkUTkFkGf7wHIoVZE+5NIF9CMipFixna7n25IoKNnmNSfYmi9hiASMc78j1AFOK9mY5phkRD864Y9iKNyngCi9wHZGMbjj0zUTxRN9+PH+4MU9ojIMFCo9emaRYLpDjzgV/wBog/4GgCEQbT+63Y9W5p+2YDmMOP8AZGDStJexchIpP+BEH8sGm/bhjFxG0R7F14/OgAG4sBtZf95Rj86nRGJz5YAxjIOf0pElWRPkljYegpgjZDuUAH2yP60ASG3OQQu36MR/LrUnlXAxibA9GQH9ai826X7swx3Bwaa1xPtJHlt67cg0CZZIuB/zyI9qVQCo3cH0qily8RzMk/POeGH5gVOtxbOc+YxY+/8ASgCfy4z3waabZByHI+hpQUPIjY++DStnH+rf8qAIntmHR1b600SOnVP0qXJH8K/lTHlkCAiLJ/3hzQAgmQ8srL9KYwjkPCof94c0ouBj97Hs+vNO2W0ozlT/AMBoGRC1DtuUsn0bil+zSjo2f945qUWwQYSVgOuM4pwVxwJCfrzQIrtFcKOPLx3z1/CowxU4ZCD7pVp2kA42N681Et0qHaySqfbmgYw+Uw+ZM/hT0giwGVCPoWH8qeZoTyd2f9rrShBKMopIPfNAMPLH94/nTcJ6042kh6OU/wCBZpPsbDrMv/AkIoEiMMpP3x/3zSOsZ64qY2suD84P4VXeGUcbQaBiLEmflY59AcU7ys8GZl9gM1FtIOCpU0uGxjeRQA9oWA+Sck9wy0YcYxGzHuQaQK2P9YD+GaXa2PvIfwoEx+D/ABKV9jSEAnk8VH8w6n8qN+Bg8/WgZMka7sq4PsamO7uhOP8AZFUd6BuBg+1O+0he7n8KALR81jxEfzrg9YuI7jUXMcUUap8n7sYDY7+9dHq+rm2sWWM4lk+VT3Hqa42k2a049QooopGoUUUUAFFFFABTJlkaCRYmCSFSEYjIB7GnMQqlmIAAySe1crc+NUWd0s7Jp406uWxn3xg8VcISl8KJlOMdzL0+8uvD3iB/7UDkSrseQ85HZge/Su9jkSaNZI3DowyrKcgiubh1XSfE8P2O6jMMx+4rHkH/AGW9azVk1LwhdbJAbjT3bgjp+HofbvW84+0eukvzMYS5POJsa74aj1Em6tCIbwc5HAc+/ofetixjmhsYI7iUyzKgDue5osr631C1W4tpA8Z49wfQ+9WKwlKVuV9DaMY35l1CiiioKCiiigAoornvEc2sWk0F3p43W8SnzFHOT7j0wOo96qEeZ2JlLlVzoa4m6g1vw5dy3kMhubWRy8nGRz13Dt9RW1o/ie01PbFIRBcn+Bjw30P9K3OtWnKk7SRLSqK6ZkaR4hs9WUIp8q4xzE56/Q96o+K7N3sYorOzUtLKBI6IOB2zj3x+VV/EfhqMQvqFgvlSR/O8a8Agdx6GpvDGpapcOtteRl4jF5iTt1I9M9/51oopfvIfcZtt+5P7zorW3W1tIbdPuxoEH4CpaKK59zoCiiikAUUUUAFFFQ3dylnZzXL/AHYkLH3x2ppXA4Hxfe/ataMKnKW67B/vdT/h+Fev/APQzbaHqGtyoQ93KIYif7idSPqxI/4DXgpM17dkhTJPNJ0UZLMT2H1NfYnhjRY/DvhjTtJjA/0aFVcjoz9WP4sSfxr14R5YpHlzlzNs1qKKKogKKKKACiiigAooooAKKKKACiiigAooooAKKKKACiiigAooooAKKKKACiiigAooooAKKKKACiiigAooooAKKKKACiiigArgvi7J5XgtT63cY/Rq72vO/jOSPA8ZBA/02LJJxgYagDwKaQl/TOKzNQV5HhZAzENggVuW9tZ3hy17E2OdqHJFXRa6ci4Mfmf7xqeY3hhpTVznE09riYJbwMzsR8qLk5rpNN8DzSfPqMohTPMUfLfie34Uq6rHp0TC2HkL324FaPhjxC2s3V1bsC/lIriQj14xU76lVKLgtTcsdNs9Ni8u0t0iGOo5LD3NXFODUaDknvT6DEm38ZpwYYqAdaeXVELMwAHehCZMGzSnpXKan4gnuA1loiGSVgU+0D7qn29frW7p8dzBp9vFdztNOsYDuwwWPem9ieYsXG3yH3/dxyD3rItrO2vreeCSMbGwQwHKn1FTajd5PlKeO5pultieT1A4ryMbXb0h0OulBW1OU1LR5bC4MUg3A8o2OGFZ7WxHavTLi2gvLcwTrlCOCOqn1FchqOlyWE22QZVuUk7OPX2rXCYtVVyv4iKkHHY59rY4pv2Uniumj0XzYlZLiMkjJGOlO/sGQAkSRmu5uxkcwLM+lL9j4yeAO+K2dQtk02PfcTxqMc7TyP0rkNR1mS5by7f5IvXPLe9VFcwmaQS2LYNxFn2bFTJBbPwJ4z/wMVyBjAJHB70eWPQVXIyeY7NbOHPGD+NSrZx/881P4VxI3L0Yj6GpElmU/LNIPoxo9mHMdqbKBhh7aMj3UVE+k2LDmzjHqdv+Fcst1dryLmUf8CJqddRvAMfapfzqeRjUjp7bS7SMbUi2qTngkc1cfQ7ZkJ/eD6GuTTVr9SMXB/HBqw/im/tky0sbHoAUFHIx3NHUPD1rKuXeRSB97iuOvbVbaYxxSiUA/eFd5HczX2jWslwFE0iZYY+tZMmkxMSWXknsKalbQGchtftT1hlccLkjkV0EmikcpkVCdPliOSMgVXMSW7G8hl03SdPwVa3nlkkyOrHpW9DPuXPGPQ1zcA2yo56g9a2YF3g46/e4rlrq53YadlY0buBL60IzidRlDjP4VybRyRykgHk9Dniuoa42iK4TiPPzD0qK5ukEhUgAMeoHWopStuOtTu/dMeHTri/kQogjUH5mY4H/AOutqDRLa1B8wmZj/fHH5UtvOJnMduv7tB+8k6DPoP8AGrnmgKenHcd6mpVl0Kp0Y7vc5HxRp62csVzCqiOT5cKMYNc8SDXZeJgs2mpGqlpDICoHauVOn3A5Kcn2rpw8k4anJXjabKxPGBSdanNpcZwIsmnppt05AMe0epNbXiYlXOKjZsmtKXS5IwMhsHvjiom00rgvKB9Fp3QFRcd8/hUqYzwv41HsKOcnvStKRwKYEj8rULZ9elBlLcdKCCFywOPXaakBUXILVH61ZVfkA2kAjj0NViu1iKZUthR1p2cUyjNMkfuo30zOaKAHF+OtJuz3pKPoKACik2sfapVQjtmgABOMg4NWLcQSkrM7gkdRUPl5HXmrEVoDH+9Tg8B0OMH6UAW0WSzOwsGjYZU55qJ5Czc9KaWmVRFI29V+63t6U2sZLU2hsPByaDTKMn1oLHUZxTSTSA+tAEgPNLk+tMByaWgkkTrT5HCQsT3GKiT73Jpl252onY8mhbiexVPzYINKobPBpAADgdKdWhAhIIIYc+tXNJnMF4oblTVTy2bv+dKnmRtng/SgDXu5hJfPt6bhW5aybYQtcxBIud0meua049QTO1TjjHNZTiNbm15vXn8ajaVTPGo+YdTn2qotzmPAKk96ktxufO0k+1Zcpok27Ith/wDTY88AJWpayLIBgjIHesJrhHkwQQVOCc4NXkgcputLjn+7IOKykdEaPcuy3J83EMbSvnnB4qF9UW0K/al2A9SsgfH4VFDA96fs+97WQnJCkYY+1a7+DJ7PTSVlmlB+Zi0K4x9DzVQ5G9TOrTnDY9x8CTJceCNLljOUaIkH/gRroq5vwDbpa+BtJgjbcqREA4x/Ea6Su5WtocjvfUKKKKYgooooAKKKKACiiigD5Y+L/wDyVLWf+2H/AKIjrh67j4v/APJUtZ/7Yf8AoiOuHoKCiiigAooooA3PBf8AyPXh7/sJ23/o1a+w6+PPBf8AyPXh7/sJ23/o1a+w6BMKKKKBBRRRQAUUUUAcV8Qf+Yd/21/9lria7b4g/wDMO/7a/wDstcTWE/iLWwU5abSrUjHilpBS1SAUUtNpRTAcKWm0ooAXJqQdKYtPFADhThTKUUCY/OKlQ5qEU5TimgJxTlqMNxS7qYEwpahD04PQBJQelNzmloAhcZFVXQmrhqF1zUNajRRaHnoKaIgD0H5VaK0wDnmpAREwKdjFLSigCN+1MbpUzAY6VE3egCncMqRl2baqjJNeT+MZ/P1ppQDjaAD9K9Q1W2e80+e3jfY7qQreleY6rpmowqVubZ5QOkiDNa07AzDivZ16sSPc1cjvo3xvGD61RMAViOR7Hg1GysPpXRoYs34tQmjOYpSR6HmtK31pTgTAr6sMmuOEjLjBPFWEvyOHGRWqrTjpcxlhqctbHo2l31vNIDHOs0fcZ5r0rwuitaTSoNiM38Rr54sXgSbzEnliz02Ngg169oGsfY9FgeLV7W+AGHhZgkoJ9u9TUqqaszKOFlGXMmejjoT1UV5b8Q0uI9dWcxO0TRqFcZwMV11p4t0+TEU0wtnY/ckYD+ta9xPaXVk5aOKeMKWyQGHA7Vi4KSsjop1HSldo8XsUuL9nW2t5JSgy21ScCkMpjkKyKVfurDFdVoGsQWF7dOVCBx8oAx36VJf3tpqTEz2sXI6hQG/OspYaUQjm0X8Rxk1yMEZqsrkDnpV/WLCC3kja3WUhuoJyBWaSeh7VMYuO50fWIVleLJRL708yEgcmoFGTRn59vpVJXBMtxuQwIqa5ZllEifdbms5pipwCRVu3u0GI5gSvb2p2Aln2SWg3jPIxVe4k3RqoPA6CpbySNItsZyuc1RZsimgLYSDUYRb3IIcco4OCDVe3tEExSO9ZJQcMki5IqONypBDEH1q2WguZFmYtHLj5mA+9QBpRzXdlHtkO6Puw5H5VZS/t3K+Yg+qmqS3YCeWSWUj+IcGmpbJOSYSFP9wmk0BpaxbDUtJlghXzGdMqMc5Feez297p06lxNbTjgKycGvSbON4hGj9QfWt64s7a8hKXNtHMvoy5/XtSvYSjrc8l0w6mJTst2MsjEs5IC4rbmtdTu1RElEK9GCDOfxrdv/BEDN52mXUthJnIUZZfxBNJDZ6hakR3cCPsHM8PKt9RwQaiSuaxfQ5WfQJkJMg3MeMs2SayLvTGhxtQqwGRg8V097dvJcswyEzwOgqjOVlAJ5OapOysVKnFmBaW9+bb7TDCzqpwxTqpq7beIbmJtspZ1H8L9a0dEk+x6vLbAjy7hd2P9oVsXej2F6SZrZN395Rgj8utRKetmY+z5XdFC21ezuRy+xz/CanYBvmBz9OlY134YuLcs9rMHQdEkGD+FZi319YvtlEsYX+FulNxW6Fzu+qOnK81EyA8MM1n2+to6jzUPP8SsD+laMc0U4/durd+uDU2ZpzJkDRADIJA71WjDndIULZPDDrirk5bARernGM8igJ047YpXGVAUYkZx7HrQYx05+tWnjVvvCojCwPysR7HkUwIDFjoaYVcduKstuU8x5HqoyKfui28kZx0zQF7HJT7jeSluee9XbCPfcJx05qpKd87t/tGtPRYi8xf0rZ7HM3dmsE5FShOKcqcnin7ayuzoshipzTtg9BUoSn7OOlSMrEBAXwPlBNJaxYgTPcZ/On3Yxbso6v8AL+dTKhVVA4wMUAMMeKcIwR0qYJmpAnHSkOxXWLmpkix2p+ypVWncLCBRjBAIpRbp/CSv+7xUoTinKuDRcZXK3Mb/ALqQSD+6RT/tJUYnjMZ9QCasCgjPFAEa3EMhwkqH8eaCCGPp602S0gI+4oJPUcVH5E0Z+WbK+jc0gO7+Ff8AyNF1/wBeTf8AoaV6/Xj/AMKS/wDwlFyGVQPsTcg/7aV7BXRT+ExnuFFFFWQFFFFABRRRQAUUUUAFFFFABRRRQAUUUUAFFFFABRRRQAUUUUAFFFFABRRRQAUUUUAeWfHTQP7Q8Iw6tGmZtNl+Y/8ATJ8Kf/Htn615B8N9a/sbxpaF2xBdf6NJ/wACxt/8eC/rX1Rqenwarpd3p9yMwXULQuPZhg/zr411PT7jR9WutPuPlntZmifHqpxke3FNOzuDV1Y+rqKxfCetDxB4YsdR3AySR7ZcdpF4b9QT9CK2q7E7nA1Z2CiiigAooooAKKKKACiiigAooooAKKKKACiiigAooooAKKKKACiiigAooooAKKKKAOK8f6F9rgi1aNrgvbjZJHHJhSp6MQePlJ59s+grxtpXeZPPG65DEO2Ohy3p7V9LyRpNE8UiB43UqysMgg9Qa8uvfDmmaBdjTDflDcOTDDNarKNp/i3EHp0wfw61x4mH2kdVCTkuU84MZwyxxZVuC27bTlLyBHuH8pZQH24+6AQMZq9Jpx/tCewhgDSrvVFHzkkE8foOfc16H4f8DW1rGLrVIEuLh8MEY/LEfYdz71wxV9C0tDltL8HXmvan50yfZbAHBcdXX2PY16Tpmj2WjWogsrfyUPXdyzY7knk1eACqqgKqjgKtI7qvXrWsVYuKsLnAzUEt2kKln6YqlfamkJMaKGkHY9BWNJM9ycyEk+/aqvYpE19qklwTDAdkR7/3qz5Oq8Y9qdtBc0rdKlu4xlAbmhjxQIwquw6udx+tSxjt1PVUUZXqetRqDT9xHHahCI3GWpc8YqKQ5NR+Yc47DrUy3KRYJwKhZ+cU2CR7yUpDHIQP42BwPpW/Z6AjxgzuSSegOBSbsi0YaK0kgjjG5zyAOv8A+qtex8OS3Ks9yywqwK4UYJ49a2ba0trF8x2qgnjfkk/ma0VU7RtAIPc1jKpLoUokVpptvZwLDDGdu0A5qwkc9v8AcctF/d7j6U3ZMOEKKPxo2zf89+fZc/1rIomildv+edS4f/npVNreVuszfgoFIkNzEd32ySRRzscD+eKOUC7tf/np/wCOUBH/AOen/joH86ghvEZvLdCjeu7g1ZBQjIGRQBA1tlvMWYq/Tt/Sk82WMEXHmAf30GQKsjaf4aGC+ige5poAjSOSMMJ3YHoQ5/pSfZou7Mf952phWHkjCH1RsGqrtPASySCePqUIAYfTsaGrgXxBbAcpk+uc1FLZ2zfNiNMdzVRdQtZDsMuxh/AwwR+FTLMjDKuSPZCaErAKAIBuiMcnt8ufwpV1C2+5J+7koD56LIf+Amo2jMnDwb09GApgW1uUIwAT9Eal80jkRyZ/3cVTFjIsY8iSW3PqjZH/AHyc8fgKQm/gQ741nHZkO0/iD/SkwLjs7ocwyEHsareU8bfuGmT0CuhX8iajWe5PLR7R6FhSGaYnpj8SaEA59UvLZm8+1wo6yq5I/wDHQSPwFT2+oG8X9xLayY6neWP48DH5VEk0m4DeN3pkikl0+GZxJJGFk/vo2xv++lIP86YmX83J/jhGP7qsf6ijZO3W4UH0VBn9eaymsZ40P2fULhWzkbirj6ZIzSpc3ELf6TC7Hu8Tk/pjNAF+Sy8wkvcyK46MAqn9Bmq7xajA4MN2syd4pflY/wDAxzUkU0M/CzSE9wWIYfUU8qgOC5z7uakZX/tVIvku47m3/wB/7v8A30KtI8M0QkR/MQ9Dvpu2L0X/AL7NVf7MsfNMiwRKx7xnBP1IxmgC7ujHB6f72aafImPIiIHYnBqm1nJHzABj+5IoYH8QMj8c05JnUjz7KVcfxJhh/jRygT7UUnbJtHox3CkFy8LZaFWXsymnxy27nbHtJ64zzUvl7hkQkge1AERv4uCOp6inJcowyEyaaYv+mI598VE1thsqgU/79AE7TORjyM++7FV5InkO5YdjDvvNIyXiH93Ijf7JP9TSrdeWMXMbxZ6HbuT8xQABLlQDlH9n4/Wmtebf9fbSR/8AAN38qnRkmX91Kj/7hqQwkDJbj1oArxPDOMo/mD1qQxIR0z7UySzic5dCW7HIprWeUAFxKmP7rZoAPssBbJiBb3OKQ20WeJHB9A2RUTQ3cfMckco9G4Y/jR5wUYeMq3ckjH50AOw8BIGx19zgij7VGOsbD1JTpR9ohx95fzpEljd8DBHfmgBwvbfOFbd+GKcZYXH3M+9MaGBmwyrj1NNaFAmYXkH4jFADg6o37tXQ+obFOW5mz1J9z3qpvu16pFMnYFip/likNyy8G3VM9c5YD8qPeAvNO/8Azz/8fpI5t5+c+WewqBF844Ulj7YP9ackYA+6SD34FTYLlvyw/V8j0o+zRdutV9sQ7sD7dKeu0DJdgPWqHa5MLZB/Ew+lMIZDwQ4/Wq0t/YQ5Et5EvqGkHFZ9x4l0iAY+1eb7RoW/XpQio0pvRI2DcRAjdHz6+lSCaFjndurlH8Z2SkhLOV/Q4UCqs3jJ3H7uxiX3zmmzaOCqy6Hc7o2XjpUbKmO34da88fxRqjHKTJGPRFx/MVC3iHVX630v5L/hQlc3jllbfQ9IDYGBn/gdNaV1+5Xm/wDbOqHpqEv6D+VM/tTUD9+8uT/21P8AjT5R/wBmVOrXyPTROMHP7sd/koWRWGUkGPevMTe3Dj5pZJP95j/jUTSs3XNHKH9mvrI9OlubVVPm3kae3mAVUfUNHHDajHn/AK6k/wAhXnDE9qTcw6nNHKaLLoreTO9l1fR0yRqKfgrH+lU38R6WDgTSN7oh/qBXHbjRn1o5TVZfT7s6l/E1in+rNy/t5Y/mTUD+Lox0s5iPdlH9a5sketGAaSjqWsBTWtjoD4vTb/x5H8X/APrVF/wljE/u7I5/2n4/9BrBfHTbmpbZNzbiOB0qmkiamGoQi5OJp3d7LfSCWUKpAwFXoKr0UVkecFFFFABRRRQAUUUUAZXiCdU0e7hWVVmaFiqbsMV74H0zSeG4YYdBtTCB86bnI7t3z/KqmveGRq0puYrhkuAoUK/KED+VZmjajceHZjp2qxPHAxzHJjIU9+e4/lXQoqVO0Xr2MHJqpeS0L/iPw5FcwPe2SCO6j+YhON4/xqfw/fJrmitFeKsrp+7lDD7w7H/PcVqyX9pHam5a4i8kDO8MCD9K53wXGdt9c42RTyBYwe+Mk4/P9KE26bv02G0lUVup0VjYwadarbW6lY1JPJyeTVmiisG76s2StogooopAFFFFABRUD3lvHdR2rzKs0gLIhPJFT07AYGseFbXUd01vi3uTzkD5WPuP6isi21vVPD062mqxPLB0V85OPY9/oa7aorm1gvIGhuIlkjbqrCtY1dOWeqMpU9bx0ZRk1rTpdLmukuY2jCHKk4OcdMdc1V8IFz4eh3ZwHbb9M/45qnJ4Hs2uN6XMyRZyY8An8DXS28EVrbxwQqFjQbVA7Cibgo2iEVNyvIkooorE1CiiigAooooAK5fxrfeTp0dmp+adssP9kf8A18flXUV5l4lvvt+tzsDmOI+Un0HX9c10YaHNO/Yxry5YW7nS/CHQDrnj60kkTdb6eDdyE9Mr9wZ9dxB+gNfUdeX/AAO8P/2Z4Pk1WVMT6lJuUnr5SZC/ruP0Ir1CvSPOYUUUUAFFFFABRRRQAUUUUAFFFFABRRRQAUUUUAFFFFABRRRQAUUUUAFFFFABRRRQAUUUUAFFFFABRRRQAUUUUAFFFFABRRRQAV5/8Y4lm8DBGcoPtcZJHfhuK9Arzf44XLWvw98xFDMbyJRkZ5w1J7F02lJNnhqeTZxEokcKjrg9aybzXU3EQKXI/i6CksdC1PWpBNNuSLuz/Ko/D0rpLbw9pVudjq0pH3mPygn29qhHZPEXVonEgXeoy5lc7T+QrsvBYt9OvpIzIsYkjILsduTkY/rWsNFsIkEsGnQvzgE1YjsoYds7WMJYdP3YYZ9DmqZipqzVr3Nn7VbdrmHtwHGRU8bq5BRg361kqsW/zJdOtzuO4lolx/KpWh0ySQPNpNoxPVlXbx6cYqTnZDq3inT9JxGSZ7gnHlRdaqP9r1llWfIXg/Z42+VB/tnufarL6D4by0klhPCGOQ0UxG36Ag1j3Op/2XOY7PUfMjHSOWEM2Pc8fnQXCk6j0OpsLCGzAKjL/wATf0qW7uUtbbdwpOdv1rI0XxFHqUEzThIXiYDC8ggitGWWyvYCjSRkDn5h0qZpuLSG1yvUylk3ncWDE8mrlg+Lg47rWVstlmkjgnDFODsY4qaLz4WO2Q8jGTXlTws9Vc2jUOgkvYYD+8kH0Ayao3l/b3cQhkk8uHdk5TJ/A9qoeUS24gk/3mOTSNGQOK0oYNU2pPcU530NRL3TkTbHNHGD0HNZGueI7bTodkMoklI6jkVFIrICQcA9TXnF7fO17MCd+HIyQQcV6UYnMyxqeo3Opz+ZPISOy9qoFcDmk+0Z/g/WkacAfMmB9a1EL0pR1qP7RH/dNKLiP0NAEuM07bxTFnj7frUgnTHUD8KAHBTipAuOajWWIniQZ9MVI0oCjYPMfPyqO5oCwSyrCm7+L0qbS9Km1CVZ5g2wngVa0/w/NcXXm3QO3IITrXdWGmrbqDtGegGOlZzkNR1KSWRSCMNngYGfSmNFjit2SEtVR7U56ZrIsy/K9qjaANwQMVrjT5mQv5Z2ep4qM2p27tjED2ouSc5caewy0Kj6EUyKee1cO8TcDGBXRi3389KGsw33uaG7mkHbVHNi7JjktmRlU/dbGc1SuRqBx8m5ANvHeuxWxTPApxslA56e1Ryo09pJ6HNWmop5a2pieFgvLY4PtVszSycwxvs6DI4rcWxizkLz6kVJ5CqMAColBblKq7WOdNrPIwZ87h0PpThp5Y8k1vmEAcAVEYuelXHYxlq7mSulp1IB/CpBZInQD8q0xETR5HPI607kmY1pvRlCAkjisM2kjuxI+ReBx1PrXVToQUiQfvZvlQDsO5P4ZqVrOL7OIQmVTgHvj1q1IGjzK/tispYcVndSTXdahoPm7vJfj0auRudNntpyjDIFaxkTyk+kWq3N1ubG1DXcQRJdRfZ2iVoe42jFcVo919lvfJkjykjYzjvXYQzNajcjbkHJ74rGu2tjqw6Vite+F9PnQNZs8DL1Ucg1jP4XEh+W6cEdcpXVuzRsZ7YlkJHmLnJQ+o9RTpkSXEyYO7lsd6xp1pLQqtRi1eJxbeFbjnZco2OxBFQjwxqLnCeW2ePvY/pXZuAi8HLE8CtKCCMR7d4Lgcha0niHAzp0Oc85n8MavajMlsQv94MCKz5bSeAZkXAzjqOv4V7LBxH5R3MDxg8iuH8a6QkEiX9uiqrfLKqDAHoQKKOK55csh1sLyR5onGlakjx0wM0h4HX6UgODn0rrOQmC84xTiMMKRfmIboDwafIAHAByB+tSCH/Z2KiTauPrmncKMxN8p4INQFwp+T5fpxTS3FD1KY92b1/KlBOKhByQAOa7q28HJNZRO0+2Rowx3R8An6VEnYqJxooNdk/gaTyzsuoFbsWDYqivgXVQx3zW8o7bJCP0xSvEs5qkNdJJ4L1RBkRg/R1/xqm/hXV0P/Hq5/X/ABovEDJHSnCrz6HqkQJaxlwP9k1RdXiYiSN1P91gRRdAPT734VFd5Me4duKcsqZ+8AfrQ0sTqU3Ke+Ka3E9iqANgOeaUMDxTD8r4zxSFgOlaGbJgfWlLccVGG4pC2aYkSo/HWpA/f05qAHApN9JlGjaQ3FzKD5pWPvtOK6GxlkjcpFlgB35Nc9Y3aRjYXVM9zWtE+wiVZV2jndmuefM9Dpp8u5cdLW6Zwd0cnfbx+lVZ7XUtPxIZCY8cMo6j3qU3lpdkeYdrZxvHBP8AjWmkk1rb4TbcxEcgAbvy6GsHeL1OlNS2L3g/XY/7Rt0kKCZnCLkDB5967vxPf3dr+5hQeXIh3OQT36V5aNNtLo/bbKYQXMBEhjfIyQc4Hp+Feh63rhvNPtGXasVxEsm4nHJHIx2qWle6RLlJfEep+ChjwdpowB+7PA/3jW/WB4Jx/wAIbpmCCPLPI/3jW/XoR+FHnT+JhRRRVEhRRRQAUUUUAFFFFAHyx8X/APkqWs/9sP8A0RHXD13Hxf8A+Spaz/2w/wDREdcPQUFFFFABRRRQBueC/wDkevD3/YTtv/Rq19h18eeC/wDkevD3/YTtv/Rq19h0CYUUUUCCiiigAooooA4n4hf8w7/tr/7JXEV2/wAQhkadzz+9/wDZK4cHsRzWE/iLWw4UtIKWpGOWnCo6ctNMB9FIKWmAopwpopaYDqUHFNFLQA/OaUVHUg6UBYf2opBS00KxIDgU4HNRClzimBLTx0qMNxTgc0APzijdmm0ooAWmsBilNJSsFyIjNR4wanYYqNqloYyinUoApWAYelQvUx71EaLAV3XNUpoVfgitBxmq7LRsO+hzGoeH7S6J8yPJ9R1rmb3wnLHk20m4f3Xr0Z0qvJEG9qanJE2PIbjT57dis0TJjuRxVRoyOnIr124tEddrgEHrmsG88KWk5Zo1aNj0Knj8q1jUT3E0edkkGporqWNgV4I71t3nhi9gJYIsqjupwaxZbd0YqwZSOxrS6YtUXE1BnJ83Bz1Nadh4jvtL3GyunjVhtK9QfwNc1gjinBiO5prTYUkpbnSQeJJEkP2pA+f4kGK2YdYS6VRazR+YeAHOMVwW4HrQW9Dz69639vK1jilgabdzu5r/AFS13eZCkkfcbTj86w7nXYmuQyWwijxhsEnms0axfx2jW4uGMbDB3DtWczbVwPzrlbb+I3p0VT2OvguorgBonBB/MUFiAzZ9s1z+lh4JfO5xjp61ry3C/Zsr1btU2tsdCH+ZvbIPAqdeRVWDYqDnrzUizBpQo6UDJbiUhEA55oBJUGoJpA0u0dBTxkgc0ASr1qUVGBgCpVoAkHSpIy28FetM/hq1ZREyg+lAGxYFt6Fid3vXUqciuYsV3XCL3zmulU459aiW40THoKQDJ60gORTh1pDKN3pFlfZ86EZPdeCK5y88ISRktZy71/uSdfwNdnRQO7PI5rS6staszJbyRkS4JZeOR7V1O7jGa7GSNJV2ugcehrOn0a2lBK7kbtjpUSVwuczIc1UniSZCsiB1PUGtm50a7gywQSr6qefyrFuZlt1Z5gUC9cjmos7jdmYlx4eikJa2Jib0JytZU9peWLjzIy4B4ePpVyXxJL57+VEhQH+LripB4mtyhWSGRXPGRyK1TkZuC6FSDV5BIGYqwAxhuCK14NQtpwPm2n0PFRDTNPvYFkTLNjmRDg5rPm0a6iYmArKg7HhqbURe8tTfAz0/Q5FBXiuYS+uLN9hDxt/dYcVqW+tI2POX/gQqeXsNVL7mkVzyaq3wWOzkc4GB1q3DNDPzHIrD3rP15wlhtJ5Y4xikrt2KbVrnMKBnGTW9pGIoCSrcnBIHFYUa84rrtMi2WEanvzWsnZGNON5E6kYypBHsalVc80wwITkKAfUcGgJKh+Vgf9luDWR0JEuMVJ2qHzguBLGyZ4HcVMq8jByD75oAhkj3ywJ/tbjVgDk/WmL812cfwIB+dThOaTAAuR0pwXmhRg08DJpDQ3bUijFJjFSDpQMetOxmkFSgDHSgBirg07FOooAZgelG30p9FAHZfDAY8S3P/Xm3/oaV6xXlPwy/5GS4/wCvNv8A0NK9Wrop/CYz3CiiirICiiigAooooAKKKKACiiigAooooAKKKKACiiigAooooAKKKKACiiigAooooAKKKKACvnf47eHvsHia21qFMQ6hHtkI/wCeqYH4ZXb+Rr6IrkviV4cPibwPfWkabrqEfabcY53pk4HuRuX8aAPJPgxrnl3V7ocrfLKPtEOf7wwGH4jaf+AmvYq+VtD1WXRNbs9ShyXt5Q+Acbh3H4jI/GvqS2uYry1huYHDwzIJEYdGUjINdFKV1Y5q0bSuS0UUVqYhRRRQAUUUUAFFFFABRRRQAUUUUAFFFFABRRRQAUUUUAFFFFABRRRQAUUUUAFYvibRl1fS5PLgjlvIUY2+8kfMR0yPXj8QK2qKUoqSsxxbi7o47QvD0GlwpJOsct+V/eSlep7j862Tzgk5Y9h2q1dw7W8xRwev1qlK4iXLHFea6fs3Y74yUldCM4jBJ7Cs69vBbqSxBZhwO4pupX32e2ZsgysPkFc6ZHc7pHLOepNJlIkeVnYs3LHqfWnKcofrUBORQrhVPPepGSj77UwSfv8AZtO3HXHFOz1z3pqKfSkxjX5OAOvNTEAgqDTSpDg44oDBevFIaHCJgMk8VFJIOVBqSaUhAM9RTrTSry+IMMXB/ibpSbSHa5mSzlQXI+7096uafYPeoszlolJycr610Fv4ZmRcfLvPJZh+lXv7OngyCvy8cj/61RKomWo6FS1highEe0NjuBV1GGOBgVKunXJAYFQPfJzU62swGDtP+6KybuUtGQZDgKT3zUgDqcg/L6VIbeYDOP0o2XG3ACfiuaSaKY5CZBww/PpUgwuMEEnjiqr2t3LGQHjQ9v3Qz+HNZ8p1SwOJWae2PV4QDIvsR3FIRtfOehpjwtIDvklH0PFVLXN4m6PUJCPTYoP5YzVlLST/AJ+ZT64I/wAKAEe0ikQK+5v94jFNEcsH3ZHnT0duR9D1P41P9jP/AD0k/E8UfYgfvSHHsxFADIprdyQUbcOSJAQ1TqI1OAm0n9agk0y2fhwZPcuTioV0+4gJMZ86IdI5DyPoe/40AXiUz0ppZM44qBGiY7XiaNv7pA/nU6pGFJxgerACgCKaC2m4eNCezjAI/Ec1AHurU4Qi4jHZ/wDWfnV1WhHUr+lL5kRPGKAIYb6KZwpR45P7jdf/AK9WC7DqDUbPAxw6hl7gjNQsoQ7oDNEf7o5X9aLXC5bR8c/P+VK0hY4KkiqUd5MrYmhK/wC2vQ/hVmOfzfugfjxRyhdA0asCRF+tU5opxypBAP3SP5Gr7NIpwVH5imNK+OF5otYLoqw3EW4LLMYW7h1/r0NXhaq/zCQsp6EVVZpWPKjHpiq72kpJaOQxN2MI2n8fWgDUW2j6biTStaLj+Pn2rMi/tFSBJIZF9eh/Sre4FsMWU+hNADpNKtZR86tkdGGQfwqH7DPbfPbzh1H/ACymXr+IqcxYGctj1zxSFAVyASPXNAXIUv0X5LiJkP8AeI3fyq1HKjrlZMg9wKi8tR2VvxFRSWdpLku6A+3BH0I5osgui0ZlGQGBx15pguVHO8cdcc1WWHySPs94Dj+Gdd4P5c/zp5vJAQk1n1/jiy4/XkfgDRykiym0kHOTznIFQ+bJEp+zzMx7JIuR/wDWqwBBIfkYZ9DxT/sYbHQfjQUVodVmA2z2DK399GXBqb7cTyqAD3JP86lNjxzTfsSDvRYLoj+1yk8KMUx7iQHmMZPXPSpjZr2eo2tpEOdpdewXrSaApSJEzlmVSxOcj5cVNDHNEm1Xd/rU0axlsGNkb/poOKn2SfwmP8qEDKrLcA53E4qNpZFHzZH1q0UlHV/yqGWByMkufYsaTQIg+0MeN4/OlM4YbQATSrFhhlR+Zp2wdhzRyJhexCOv3V5p7RFgMFV9aUqBTTvJ+UE/SqSsF7jkiSMZZQx/6Z8fzp63EWcJbzs/cbs4qHa+MkMPqKr3V1FZR77idFXsCSSfwFGg4pzdo6mgsm4n9wAPdqcZOMqqr7hia42/8TuV22aOueskij9BWBPd3NyxaW4lbnozEg/hSud9LLak9ZaHe3mu6dbnMtzEW9EG4/pWNdeMn35trVZM9Xm/wrltnzbmbcaB1q7nbTy+nD4lc2bjxPqk2dkiQf8AXKMCsqe7ubht09xLIfd/6U3FNKZNB1Ro047RGbzn/wCtSZwcdqXyTnrSNCD1bFJI0UY20AknpTcuO9KsIHRs0vle9NhyjCZM96UeZjvTwu00+pDUau/1p+9vQ0ZFO3n+7QF2OVwDgkCnkjHUVEQW6qPzpDGOm6gPUkyT2OKQ1AUIP3zilHuxo1DTsS4PrilA4OWBqudwORkik+dj3FAWXYmxRkjtTRkDg5pcmg0UdByqXYAdTV1VCqAOgqOCPau49TUtQ2eNjK3PLljsgooopHGFFFFABRRRQAVzWoeI7pr97HSLQXEsfDuQSAe/T+ZrpTnBx1rk/BLqEvon4uBIC+epHT+efzrWmlZyavYzm3dRWlxqeK7+xnWPV9PKKf4kUqf14P51t3UNl4i0hljkV435Rx1Rv89qXXpbOHSJnvY1kjxhUPUt2x6H3ridNn1Dw+be/aJvsdz1XPDD+h7itYxU1zR0ZnKTg+WWqJtC0m2k1ibTtSt5DMmSNrEDjrnHY9jW54lSTTYNNubJdiW02BEnQ5H/ANYj8a3bYWtwVv4FVmljAEgHJXrippIo5lCyIGAYMAexByDUyrNzTZUaSUbIcpLIGIKkjOD1FLRRXObBRRRQAUUUUAYOv+HRqrC5gkMd2gwMn5WA6D2+tZumeJbnT5/sGto6svAlI5H19R7iul1S8/s/TLi6ABaNMqD69B+tcxYeHJNbsxqGpXkxlmGUAx8o7df5DFdNNpw/ebGE01L3NzsEkSWNZI2DIwyGU5BFOrhQdV8Iz4b/AEiwY/8AAf8A7E/55rrdN1S11W3822kzj7yHhlPuKznScdVqi4VFLR6Mu0UUVkaBRRRQAUUUUAFFFFAGdrl//ZukTzg4kxsj/wB48D8uv4V53oulT65rdlpdv/rbqZYgcZ25PLH2Ayfwrb8bah5t7FYoflhG5/8AePT8h/Ou3+A3hz7VrF54hmQGO0XyICR/y0YfMQfULx/wOvSw0OWF+5wYid5W7Hu1jZQabp9tY2ybILeJYo19FUYH6CrFFFdBzhRRRQAUUUUAFFFFABRRRQAUUUUAFFFFABRRRQAUUUUAFFFFABRRRQAUUUUAFFFFABRRRQAUUUUAFFFFABRRRQAUUUUAFFFFABXC/FiS1h8HLJdqTGt3GQAuecNjiu6rzn42Y/4QDkf8vkf8mpPY0pJOaTPJ08Qaa/7yR2JHCArgD8KkXUdMlJYzKxxnrtBPpXD/ACk5xg+tJsUn3qD0JYWL1TPQodQiuiqyPBDbrztRwauPeWbR+VbuQi8HGfm/WvMdgznPNOLyINyyNn60WI+q+Z6Ssg2E7sDGAWqrd38NpGDJKTjtgc1wSajcquPOf6BjTGnlmbLkt9TmhExwivqzY1HXri8JWPMcXpnmsXeGIwDjPJNOYA8c/QURI9zOlvboXcnoOefc1R2LlpLQ3/CUrxz3KYUqVB6Z/Ote/mmvcR2rCOMf6yTACj8O5rO07RI9PYmZmmuHGDGjfKv19a6GHT5JdpmAVB0QdqycjzKsueVzMsbNYPltY2O45eVv4jWsbfaRjO71rQS2jiUBV4+lKY89qkzKqQEjJ5prwVe24XFNZeKaAzjBycgVm3Oj28rFniQ8/wB0VvFOahkSqBnMy6BZOMG2jP8AwECqzeGLE5P2dfoDiunYY61VlmVOeDjrmgRzM/hrS42QSDZu7BzmsCa2s0ldYIAVzjMrHP5Cr2t6y8urNLYM2I0CPgZ+tYi3cu/aw3EnPIxzVxQEv2BZZVVSqFjgYJIq5L4buYELq8cgHJAOKrW2qSWkxfyELdOSRir48So6lZLY89cH/GpvK+gGI0AViJUdfbNXtJls7W8SWZmCj3z/AEpZb6CV9xV1/EUitbyfLhOf7w61d2B3WlazozqxFwI9p538VrxazpUxITULY4/6aYrztEsLZRuaKa5bhSDlIx7+tPdtJ8lovILsBw4x8zetZPcD0Z9U02JDI9/bBR3MgP8AKtK1awyWbc7hsYK/d79K8XlshEFBbhgSFzmvVfDkK3PhqxmREj3KQyqMfMDgn6nFA2dI8tts3OyMuPunBrIublZR5cCmOIHOOlPa3x9aZ5J25J/OsVVi3bqU4SSv0Kflg9qVY8HpU+1eoowDwf0qhEOz2/KmsgA6H8aTUL2PT7SS5f0+Re5PauGn1jVC5b7ZMCTkqBwPpW1GhKZEp8p3OMUhFcMuv6qg/wCPgtj1RTW5oGrXeoXUqXLIVVMgBcHORTnhpxV2Eat9DcIzSCPJ6VLgelKvWsCyLyqXaEyzHCgZJJqY9Oc49qqXIN3dLYoflYb7g+iD+H8f8aAQyyQzf6a4w0gxGP7sfb8T1P1HpVopU2ME5H5UhGaCjPngBOSBisq/0Rrv5ooW3Y9ODXQsmc8ZqQXtzDF5aSKAO+3NO7WwmrnEzeGZbaNZZYGiccgnGPzqBLnyJC8ZVsffVTn8q626h+3KRcjzh6Mcj8jWNcaDb5LRb4mP92k2nuVB8o20lGVmtGBb/nmTyPXFOW8t4pWli/iOHgPHPt6VlXWjTW0RnSdyVPHarXh62lv9XRLjLNGhILHI/wA81CpJ6m3ttLDZ/tNpcSO4HI/dgnIqayu/sMRlbMjkfNzyxom0m6itzuYSsHwPm6DHvVI2F2QPlUY6Et0qpQi1qSqslsdHY6sZBumKpuHyjPI9qXVo4LnTJkm2lShA5xiuZGlXJYM04TnOQSTTrzSLy5g8tb6V0P8AC5ODWKox5lJM0+se61I5GWExSYbBOO1MI4NbY8M3+7a7Rhe2Bk1MPClwVOZhn/dNd3tFtc4bdTn4ycYycelPyfU1uweE7jeTLOir6Kpz+taEXha1XmQyuT74FS6sQUTkant7K4uv9XE7D+9jArt4tAs4wCtupPuM1pQ2KooAUBR2xU+27Fcpy+l+Ho4nSe6w+z5tn8P41qavq7nSpIsKpkwqlTyBWpfKIbCQg4OMDFcjqBDMidsbvpTptSd2D0ViOO/vYMCK9uFA6YkOBV+HxLrEZ5uzIP8ApogP61kbfejbW1kZ3Oki8ZXyf6y3hceu1hV2Lxqh/wBdYOPdGB/Q4rjxkGnByKl04sfMd5F4t0x8b/PjPvHn+WatLr2lz9L6In0kBH8686D80Eio9ih87PSMafddrObvg7DUbaHpUoJbTbU+6xgfrXnQ2k09Z5kP7u4lTH91yKXsuzH7Q7SbwvozddPA/wCBsP5VTk8GaNIeIpk/3ZqwF1zU4sYvZj/vc/zqwninU0xuMMg/2kIP5ip9nU7j5kaD+BdNP3Z7pP8AgQ/wqsfAURY7NQcD0aMH+tW9M8TT32ow2ktvGgkON6k+ldN9RzUudSOjZajFnDSeBpxwmoQn/eQj/GqreCNSz8k1u3/AiP6V6HjNJszS9tLuPkiebSeENXUf6mMj1Eg/xqA+HtVj4a0mYD+6QRXpwTc6rkLk9TVqfTZY4w2VdT3Rs4/Cj2zGqa6HlP2G7+60boenzKav2u+0TBeYEcgAEjNenWmnXaH5wqxN/DKm7Pv7U+TQ0JbDEFjxhcCk6j6lqDR5PfancXkccdwiDy+MhME/WqM1w0mFeRmCjAHoK9Xm0eeMndErr6gA1Rk0yzc4ks4Sf9pBmnGtFdBSTZ7J8LDn4ZaEf+mB/wDQ2rsKwPBEUcHgzTI4kVEWM4VRgD5jW/XXF3Vzle4UUUUxBRRRQAUUUUAFFFFAHyx8X/8AkqWs/wDbD/0RHXD13Hxf/wCSpaz/ANsP/REdcPQUFFFFABRRRQBueC/+R68Pf9hO2/8ARq19h18eeC/+R68Pf9hO2/8ARq19h0CYUUUUCCiiigAooooA8r+Mt1PaPoUkDlWHn5GcA/6vrXHadr0N7simbypz3P3TXT/HHg6Cf+vj/wBp15OsmRyM4965amkmdMEnFI9IAIP/ANenCuO0zXp7RRHN++i9WJyorqba7gvIt9tMsg9B1pKVyJRaLNKtR9z1x704VRKdyTOKUHNR0q00wJM4pQc00UtMB1KKaKWmA9aeDiogcUu6gCXOaUVDuzUg6UXAfSimilphYdUg6VEKetMQ/OKUHNMpRQA+kNJRnFAWCkIpC1AOaljGtSUHrSGgBGphHFPpD0oAhPeoXGasEVGRmlYCo61EVq2VqIpUgVCtRGPJ6VbZOaYVo0KRVMIP8IqldaRbXSkTQofQ7RmtYrTCCO9NOwmjz7UvCQEhNuxH16Vz9zpN3aZ3xZUfxJyK9ZlXiqE8SEHcoOfatFN7shxPJ8YPOfxGKQ13V9o9pcghogp9VGDWHd+G5I8m3beP7p61qppiaMAswBwaktoHuZAvOO5qf+zLzfsNvICT6Ait2z04WsIUglyOSRSb1CxUWEIABxj0phjJPWtT7PyeBUbQYPSpGjPKSYwhqwq/ZYC7tmQ9BUhXY3bnpmo2gMrZcgmgZFEWJLEnmrsfSmxwheMA1Kq4oAm/hFPWoN/anK5HegCck9q1bKPZDvJ61jKw67xxWhbSyzDy1BCHqaGwOg0ob5Glx14Fb69qyNNULGABgCtZKzbuNEw6UtMFOFK4C0UUUXAUc9adgelMopMB+BVO/wBMstRhMd1Ajqe5UZH0NWacpOetCQHn2sfDZHJfTLrDHokzZ/IiuK1Tw9qukEreWrAdNycg/jXu56Y7UjKGQqwBU9QelWpWDY8c8MOHspUIPyv0Pat3bkYxWt4lisrO4ijtoUiZ/mk2KF/lWSvJ9qylK7uWtiOa3imXbMiMD/eGayLrw6mC1rL5ZP8AC3Q1vDvVaa9tbcnzJVU+lOLfQHGLOUkt76wcmRGXHRl6VDd38t1BFHIzHZ611TatZeU2JQ3sO9cvquyW9aW3iCxsB0HetY3fQxlFoggXfIqjua7eFPLiRfRa5HSovNvYkxznNdoBmpm+g6S1FABHQUbRjGKVVp6rg1DZsxgGOMcelMa3Qjcu5P8Ac4qwAKVsKpJ6AZpXEVIPMV5WG1gWx154qws6Btrko3owp8EYEQx3yT75qTYAMYBHpQOwAY7gj2pRUL2y7g8bPGfRTgflTt0ykfKso9vlNIZYA4oPaoxPHuAYmP1Egx+vSrATPPY9CBx+dAD0AxT6RRgU4UAJRTqKAG0U6igDsvhl/wAjJcf9ebf+hpXq1eVfDP8A5GS4/wCvRv8A0NK9Vrop/CYz3CiiirICiiigAooooAKKKKACiiigAooooAKKKKACiiigAooooAKKKKACiiigAooooAKKKKACiiigD5Q+Jvhv/hGfHF7bxJttLg/abcAYARicgfRtw+gFeifCHX/7Q8OyaVM+Z7Bvkz1MTZI/I5HsMVvfGzwydY8IrqkCE3OlsZDgcmJsB/ywrfQGvEPA+vnw54rtLx322znybj08tupP0OG/CrhKzJqR5on0tRR1GRRXUcQUUUUAFFFFABRRRQAUUUUAFFFFABRRRQAUUUUAFFFFABRRRQAUUUUAFFFFABRRRQAjKGUqRkGud1WZdODGX5j1jH96ujrO1rS11WxaIYWZeY2PY+n0NZVqfPHTc1pVOV67HATXP2uQykEE9vSos+tIY3gkaKRSrqSGU9jSPIEAJz1xXnM7iTBIpqoRIGP8PQetTquF5prcvx6VI7DlHy5NOTknHamE4XFMEm1TwfrQNEsjqpALAGkt47i+k8u3jLHOC2MgfWl0zTZNUvGIHyKRkngV2VpbLpUi4MTwDpg/Mn4d6iU0ilG5T0/w3CpEl2rTNjp0FdCiiKFY1gwijAC4yKessMih1lBB6ALThKm7APPpiuVzk2aWsRCdlOBbt9Swo8+QnH2fGfU1I7juKbvA6A0AQMHRt8alSOwPBp0dy8hwSqt/dxipw3qKa8Uc3Mi9OmKADdJjHf6UoEmOopuyZcEHdEOM9xUyLuQMpBB9KpRFcTy39RSFSBnAJ6EYxUm8DjmkaXjpVWRN2VXsLeRt5Xa/95ODSR28sb4lYTR9sfKR9aseYuM5oMjYouVdjUSN8+WoyOvzdKd5R9B/wKo5EjnKlgyuvRk4NK7+So8xyV9c5xRZDFK9vk/CnYAHBGaRdki70O5fUUvljH9CM0ALnIw5Qg+o4qnLYIxLRSMD/dzlat7F9AfwxQCAcAY+lFxFKO0KY8xZCPULmrH2aLHyk/TFWFcqx2kjP+1/Snbd468+vegLlcRJwMc/SlMaD+AfmacUlhlBOGiPUgipCFZdwYYp2EyIqhJyy4HtSGG3bqhJ9VOKd5IxkkAdvenBFAoERKgiOFAKnrnqKeCvYAmpPLTbTfLj75oATPpHmm+YP7oqUcDAJAprPt+9GCPUUWC7Geaw+6ABTWkLghunoFFT4RkyCv0FR4HoaLFJkEfyHKhlPvyPxFPM0pP7xFZf9jin/L6Gg4PQGgkX9x/dQfUEVJtjB+4oP0FRfKn+19akyGzvByO+KOUBS69O/wDtcigOMZJGR0A6VGVTOS2BUTqR8y8ikBNIIXHzRo3PcYx+NR5eP/VSkL/ddc/rUakn6euad8/oPzFBTHC5dc7oQfdc0n2qNj9zB9CaQNIjAhVJ+tScv98Kfw5p2uSI0qrjMZGelI0nPyoAfUk0NFtA8lsezcimMzKMSxkDsY+aOUE7Ct5xBBAIPcdvzpqxsPWhXzwBJj1IH+NO81vQfmKVkVccFJGSKBHGRlg4PucimmR+xX8aYXkPIZFPsKLILkgijZuCKa1sPpUbBnHzS/kKVlkP3HyMdM4NJrsF+4yS1APJxVO7ntrKAzyzIiD+M/yqDWNXh0i0Z54C8rf6sF8hvf8ACvP7zUbvUbnzbpyR1Vew/ClZndhsFKtq9EdDd+Lj8yWEG3t5knf8KwJZ5LiVpJpGkcnJL9PwquFwc9zyfepKpRPbpUYUl7q1HmTd1H50n/AabTu1LlN/aSExTdlPpcU7InmZFsI5zRg1JTaYtRuD3oK5p34UU2P5DQuKXFLRmpZSG4ApQoIoPIpMhRyRU2HcXaKTFJ5g96TJosFxQpz1oKZPWkzTfMxRawmDRnHU00AqeG5p/mkjnpTAQW60AiVW9WB9qdwfSovlNAIWgZLt9Kkhi3PlhwKjiLOdqkVdAwMCk2ceMxHs48kd2LRRRUHjBRRRQAUUUUAFFcpqGsaho3iAvdqXsJcBAvQAdx/tev8A+qungniuYUmhcPG4yrDuKuUHFJ9GTGak2jJ0vxHb6jfz2jIYZFYiMPwXA/kfasfW7efQNaXWLRcwyn96vbJ6g/Xr9aveI/D5uj/aFgCl5H8xC8F8dx/tUuh61Drlo9hfKpuNuHVhxIPX61vGyXPHbqjF3b5Zb9GZzTN4u1qKNFddPtwHcHgkn19z0+gNdXeWMF9YvaSqPLZcDA+76EfSuUuNI1Lw5dteaUWmtj96PGSB6Ed/qKn/AOE5h8gj7FL9oxgLkbc/Xr+lE4SlZ09kEZKN1Pck8HTSxi902U5NtJx7ckEfmP1rqa5/wtp1xbw3F9dqVuLtt5UjBA5PP1JNdBWVZpzdjSkmoK4UUUVkaBRRRQAUUVHNNHbwvNM4SNBlmPYUAYXi5dQbTQtom+DnzwBk47celN8K6zBdWEVi7BLmFdoU/wAajoRUY8b2H2jZ5E3lZx5nH54o1Xw1Bfqt/pTrFOwDrtOFfuCPQ11JWjyVFbzOe95c8HfyOlkjSaNo5EV0YYKsMgisC28LpY65He2kzJbjJaLJzn0z3H19Kp6V4oltpvsGtK0cinaJWGP++v8AH/8AXXWAggEHIPQismp0tO5onGpr2FooorI0CiiigAooooAKhurlLO0luJT8kalj+FTVyXjbUdlvFp6H5pP3kn+6Og/P+VXThzyUSJy5YtnHTzS3148rAvLM5OAM5JPQV9b+BvDo8LeD9P0sqBOqb7gjvK3Lc98HgewFeBfB7wz/AG/41iuZk3WemgXEmehfP7tfz5+imvp+vX2PMbCiiigQUUUUAFFFFABRRRQAUUUUAFFFFABRRRQAUUUUAFFFFABRRRQAUUUUAFFFFABRRRQAUUUUAFFFFABRRRQAUUUUAFFFFABRRRQAV518a43l8A7Y1DN9rj4Jx2avRa88+M6q3gPDDI+1x/yalJ2RdNtSTR85G0u1OPssh/3fm/lUJ3RHEkUi/wC8MVorEFIdGKt6hqS5ja6UCW5kODkEsTWCqI7va1EZouEzjmhpkKkVbj08JIGDJIB2dcirX2ePnfYwMc/8sjj+dVzxE68uxjRkZOOfxp5mVcAtjJwNuSfyrYW3sgcyWDqPXGf61tWz2MCq9vboHxw0mMj8P60c8SfbtbIxLTQLu7jWa7Js7U8EtzI49hW7AsVlF5FhB5UXQsTln9yf6UrNLcSb5X3HsRVqC1LHhRRe5lOo5bkmmQn7QMjOeea6NI8Z4qjaW/lYz1rTFBkN2mkK4qSkPSkwGYHpSEZFPpCcCpAhKc1DInympyw5z0qje3kVrEZJXKqBjaBkt6U0BSvCUIyTj2NctqOqAyhnG22B+7jmTH8qt3OssbzdOcKBjygDgfXFVrvQ7i9kN1GYpBIN21LhTx9Cc5q1uI5Pz1led48ASHJXGNuT0FX7CON7iIuV4zx6nFUdQ0+50+5KzRuuegYf16UWkV1K4a3Qsy8/K3NU9VcDT3Qy3z+ciqobHT2qleWSw3RAUlDzn69qWaO/37ntpMjk/J1q99riuIykylH9GHNQ3YZlSWaRsVyQetM+yBuA9asqwSKC7Bj0JB6D3rPcAAGM5z1HpTUrhykBtfmAMgFWLfSpp2AR1TzAcMT6VDv2nPetjQ50F3GsgJVgVx9aUnZXEtyW1to7ULPfjKrGWVR39K7rwjcSLosFuqZTBfzD05OSK4C6t5rnUmtY9zSZwHz91a7/AESMW1hFZqxMUR556mpSTV2OTOgYAn72T6AVTupN7BEOAOSRT3lZIc9zwoqlLIYos45brWfJG+iKU5NWHGaNDtL4oFxEc4fJAz0rNL5OT1pC9WoiOc8aX8yaukStmERKVGe5JzXOC/kHVFPGOuK1fFw/4mMB/wCmX9TXP16dD+GjmluXFvPMYKYlGeMg5rqfC4xqE3P/ACyPH4iuNi/1qfWuy8Mf8haT3jP9KWI+BlU90dYOtOA5pFpwGWA6e/8An8vxry2dJHcXCWlvJO/RBnaOrH0HuelMsLd4IS8/NzMd8p9/7v8AwEED8TUCn+0NTLEA2tkwHH/LSbv+C5/OtQL/AA96kBnXikxjmpdlIy/KaTlyq7D0H29jJdrKVAHlDP1qqY+CMEc8g10umQmG0UsPmkO4j+VUNSsvJuDInKtya82hjvaVnTez2NpUuWN0Y/lnGO1RtDnjFXQoIJ9ajdcAn0r0dzEz5LFLhfIKlix6AVZ0ewTSbiaeS2kO+MJzxg56/pWPcajdpfiWyhWUx/wspYfkKuXHi64skjE1rbPK458iYnafcEcH8apRfQC1crG5IiUhSc4JzWPdypAdinc+e1Om8SG7sW2tMkh42yfzFVrK3MzqzE5PVjzT5Las7cJSU7zlsRNcXIG4RDaPWpIL12XJtQf91q2pLELBlRkMODuxWJJb/ZwwcHK8nJrNyVzolCEtkTHULVP9aHi/3hUsV1Yyn5bqM/Xisw7bhgzkbe2f8c0fYxIqkwAqDwynOaqSjFXJng4pXR0MduJFyu1h6g1ILbae2frWA2ktHtKSyKWXPDEVGG1e3GFlmKg92yP1qISjPYw+p32Z1Cwkc0vl8Gufh1jVywUxRSL3LLt/UVrpqDFMyQqRjkRSc/rV8pEsJVWyuU9b+WKOP1JNcVePuunA6LxXb3qxam+IZSsyKfkkXBP07V51qwubbUZxKskOX4BGM8V0U9NDkqRlF2kiz2oHWs1LuUd8j3qZbt/7oNbGRepRz1qoLwY+ZCPfNPW8g7kigCxgelGB6CmCaNujD86eCD0x+dACFeOBimlakxmkIIoAj20hGKkpG6UATaZJ5Wq2snpKo/M4r0ZGJxmvM4m8uVJP7jBvyNdtHralSTbn1+9xiuevC+prSZcutQS31K0tAV3Tk789gBxV7Z8uGY5Pcdq88udVa715L1hhA4CjPYGu+Ry2Tk1wV042PocBRpyg+aOojWsch5kk49HIzUsbSW4xFNInbrTDSdKwuzv9hTX2S2moX8bYVhJnuwH/ANarn27UkiMj26MvdlXH9TWZExZsZPSrAXFapux4eNjyVXEvJrEDICMGTuu1h/MYqpcyGdssgH0Ap2MgUjJz0q1scZ6/4Q48J6f/ANcz/wChGtusXwmMeFrAf9Mz/M1tV6kPhRxy3YUUUVQgooooAKKKKACiiigD5Y+L/wDyVLWf+2H/AKIjrh67j4v/APJUtZ/7Yf8AoiOuHoKCiiigAooooA3PBf8AyPXh7/sJ23/o1a+w6+PPBf8AyPXh7/sJ23/o1a+w6BMKKKKBBRRRQAUUUUAeRfHD/mBf9vH/ALTryMAZzgZr2b4x6XqWpzaEun6dd3YQXHmG3haQJny8ZwDjODj6GvMl8KeIsf8AIA1T/wAA5P8ACsJq7NoOyMpantruazmEsMjK47A8H61oDwr4h/6AGqf+Acn+FL/wi3iH/oA6p/4Byf4VlyNO6NFJPRmvp/iCK7ZUusQzfo1bQ6ds+oPFcafCniEnJ0DVDjt9kk/wrV02z8VWOEl0HVZoR/CbSTI/HFO76olwW6N6lWrEGl6nNErjS79cjo9s6kfgRUy6Pqn/AEDbz/vw3+FXZmZTpRVz+x9T/wCgdef9+G/wo/sfU/8AoHXn/fhv8KaQFSirg0fU/wDoHXn/AH4b/Cl/sfU/+gdd/wDfhv8ACnYCmKcKtjSNT/6B13/34b/Cl/sjU/8AoHXf/fhv8KLAVKenerA0jU/+gdd/9+W/wp66TqX/AED7v/vy3+FFgK1FWv7J1L/oH3f/AH5b/ClGk6l/0D7v/vy3+FNAVu1KKs/2VqX/AD4XX/flv8KUaVqP/Phdf9+W/wAKYitRnFWv7K1H/nwuv+/Lf4Un9laj/wA+F1/35b/CgCvvpN1Wf7K1H/nwuv8Avy3+FH9laj/z4XX/AH5b/CgZXDD0oJ9KsjStR/58Lr/vy3+FB0rUf+fC6/78t/hSsBVpDVsaVqP/AD4XX/flv8KDpWo/8+F1/wB+W/wpWAp0hq5/ZWo/8+F1/wB+W/woOlaj/wA+F1/35b/CiwFEjioyM1oHSdS/6B91/wB+W/wpp0nUv+gfd/8Aflv8KLAZu080wrWmdI1L/oHXf/flv8KYdH1P/oHXf/fhv8KloDJZeaQrWn/Y2p5/5Bt5/wB+G/wph0XVP+gbef8Afhv8KLMdzLIxUT1qnRNV/wCgZe/+A7f4VE+h6seml3v/AIDv/hRZhuY79KqSDINbb6DrB6aTff8AgO/+FV38PayRxpF//wCAz/4U0hHPSR5Y1C0ea3m8N63k/wDEn1D/AMBX/wAKYfDWuZ/5A2o/+Ar/AOFFncNDnzFjoBUZhzXRHwzrn/QF1H/wFf8Awpp8M6520TUf/AV/8Keojm/IPNRtbkmun/4RjXP+gJqP/gK/+FNPhfXO2iaj/wCAr/4UagclPaE9qqG0lU/KzY+tdsfCuuN10TUf/AR/8KYfCWtn/mCaj/4CP/hVJgcZ9mn7M/4Gj7JOeskg/Guy/wCER1z/AKAmo/8AgI/+FKPCWtj/AJgmo/8AgI/+FO4HIJYSHrI/51OmnE/edj+NdV/wimuDpomo/wDgI/8AhUieFtcH/MF1Af8Abq/+FFwOdg0+MHpn6ite2hVMAAY9K0V8M62P+YNqH/gK/wDhVmPw5rQ/5g9+P+3Z/wDCluAtoMR1oJ0p1voWrKvOl3o+tu/+FWxo2qAD/iW3n/fhv8KjYZAOlLVoaPqeP+Qdef8Afhv8KUaRqf8A0Drv/vw3+FJ3AqUVd/sjU/8AoHXf/fhv8KP7I1P/AKB13/34b/CizApUVd/sjU/+gdd/9+G/wo/sjU/+gdd/9+G/woswKYpc4q3/AGRqf/QOu/8Avw3+FH9kan/0Drv/AL8N/hTQFUHJoc4UnOAOtWhpGp/9A67/AO/Lf4VR1fTNZXT3WDS793f5fkt3JHvwKCo6s871y+a6vpZd2cnCj2HSsldTuIs7ggA7GtO78MeKGkYr4d1cgntZS/8AxNZ8nhLxXJx/wjes8/8ATjL/APE04x0OzkgldsY2tyPGwRF3HjIrKZSzlmHmOepPNbkXgzxQBz4e1cYH/PlLz/47VhfB/iUIdvhzVh/25SZ/9BrZKKRnGlzTunocxJuiUIIwMnO7FRbH+8SCK62TwZ4jdQD4f1bp/wA+Un+FUm8FeJ0Jx4c1c/Sxl/8AiaXMzWVKHVmbpksVrdrO65A9O1dVBJHPGHicMD1rCHg/xWr8eGtZI/68Zf8A4mtC18MeLLdhJF4e1hT3U2UuD/47RUhzo5XFR2NILzTtuKv2uh69cR4fw9qsTjrus5Bn6cVOPDWuf9AbUf8AwFf/AArms0SZWM1HdD/RmUdXwo/GtseGtcBH/Em1D/wFf/Co5vDOus8SjRdRIEgYn7K/b8KLMLlBEwAB2GKdtNag8O65uJ/sbUP/AAFf/CnDw7rf/QG1D/wFf/CizGmjLUHPJNPC81pf8I7rf/QH1D/wGf8Awp6+HdaH/MH1D/wGf/CizC6Mwxq4w6hl7hhmo/s2x8xSug7L1UfhW2PD+s4/5A9//wCAz/4Uv/CP6z/0CL//AMBn/wAKLMLoxvMnjbDxB17shwf++TTkuIWOA209MNx+hrVPh3WecaPf/wDgM/8AhUb+GtXcDfo1+3Pe1c/0oswuipjHfIoqw3hnXekOm6kmOxtnYfqKX+xNfjx5uh6g3vHbOf0xRZhdFaitBNB1hvmGkagPrbSA/lin/wBgaz/0CL//AMBn/wAKLMLo6D4Z/wDIyXH/AF6N/wChpXqtebfD3S7+y1+eS6sbmCM2rKGlhZQTuTjJHsa9JrensZT3CiiirICiiigAooooAKKKKACiiigAooooAKKKKACiiigAooooAKKKKACiiigAooooAKKKKACiiigCOeCK5t5IJ41kilUo6MMhlIwQfwr4/wDF3h6Xwv4pvtJk3FIZMxO38cZ5U/kRn3zX2JXkHx28Li80e38R26fvrLENxjvEx+U/gx/8ePpQNE3wy8Q/274Uiimk3XdjiCXJ5K/wN+I4z3Kmuzr50+HXiP8A4R7xTCZn22d3iCfJ4GT8rfge/oTX0XXVTldHHVjyyCiiirMwooooAKKKKACiiigAooooAKKKKACiiigAooooAKKKKACiiigAooooAKKKKACiiigDm/E+i/aYzfW6/vUH7xR/Evr9RXFsqkDcDwc16xXF+JNF+yyG7t1/cOfnA/gP+BrkxFL7aOqhV+yzG3ZRc+lR55zigEBcE9KryyMTtQZPYetcfS52XJpJBgAZye1aGm+Hby7dXmUxwNz8xwSParOieHWuGjnuwRjkDHSu1jidAAJBj2Xn+dYVKiWxSRBYadBp9ssMK/KfvFhk1bxGACVy34EfyoCkdWJ+tNK571g5XNNCF4RvLRHaT1Hr/hT45lbCYKMvVSc04ocfe/SopYd2XDbX7timguS4BPWl2VWgmQS+RKV80/dBP3vp71bAVWIAAPf2qrXExcAdaaWUd6cX20CVu1HKhXEV9rblOe1Nkj3vvgZ437lRw1Sea31+tJvY9WIHoOKZLGMzLIEkRkZuhI4NSMvt06ntSYBGGAYf7XNKA0Y+UZX+6adkOxArSBuYxipNjf3TShgwyGB+lKBxnDde3NRYYmCOQKQLgEYBz1zUjHjrSBSelCC5F5G190J8v2HSlZz/ABJhu5HepgpHtS7QfvZNUFyEZI4NADA/6wr7AVNsABIxn0pgz/FGQPXPFKzC4DJ5yT704EilBToCMe1Lx2o2EyOTa6kFAT6kc0zylLb0zHJ/eXn9KlON2acMCjmEViXQ5ZWY9ynP6ULMsnCtz6HjFWQxHTj3HWkZIXOXQZ7kcE00wItxHBB5pwzSTF4sBVMiegHNJFcRSnCOMjqrHDD8KoB44pGI75x6U/Ptn6Um70H6UAMQDqF79qewbqVP4EUfN1yBS8sMkKfwoAj4Jxgg+lMbzE5UY+tSmN27DHtxQI2X7vB9+aVgIWkl9I/1pvUDhc98If8AGrLbF/1iFfccj86RZFA6hlP8QHBpgQgY5+YfSg+S2Qytk9+h/OpGKkfL+oqMrntSARF8sBUCyJnO116e+aczRK5OwLn/AGcj86ZvKnATHvmkMjf3VOexHH5UgJdykZQr9RTSJOtQrHzuXEbesYxipCbjIKmNsd8YagLC4f0P5U4HAOcg+opyzI7bftEm/uG4pXXDYJJJ/vdaLARlFYfNGT7560hj3/d2j6rUxyvBBFNxQBA6qmckEAdVIP8AKofMhPRs/hV4fIAEUKB6KKilijlO54jn+8ODQNEKgN91XP4VHdZtrZ55UcIoznipx56HELZ9Ebv+Nc/4wvp7bQJQ8TRyOduc8Cg0px5pJHDarqk2r3pnlG1BwiZ4UVAME5DEnuPSqkT7kB/yato6BAVXr15qT6yjSUIpIkFKDTQwYZ6Uv407lOI7NLkAUzaT0pp3dMU7i5CXcKTdTMe9GPegn2fmOB5oLY5FNzRmndByMXzM9RRuFJxSHildlcnmO3ikLr603g9adtWi4clhQwxSbufugikx6Uc+lFwsxeM9KaSBSZPp+tITmi6DlYmTSdqDxSZqWwswyMc5xS4QjjNGzI60g44xmlcaQoAB4zTwgY46ntihQT2q3bw7Bvbqeg9KLmVesqUeZkkMIiXA6nqakooqDwZzc5OUtwooooJCiiigAooqrqGoQaZaNc3DYQcADqx9BTSbdkDdtWLfWMGo2j21wm5G791PqPeuQtLq78JakbS73SWMhyrAf+PD39RU7+KdYZftMWk4tOoZkY8eu7p+lX7e/wBO8WWD2syeXMBnYTyp/vKe9dMYygrSV4nPKUZu8dzoIpEmiWSNw6MMqwPBFcV4i0uWPxDDLp/yzzI0oCnB3ryce5FNs9QvPCd41lfI0toxJQr/ADX+o/yb2m3Umv8Aidb9I2S0tIyqbu5II/Pn9KIwdNuS2sEpKolF7m/pU9zc6ZBNdxeXOy5Zf647Z9Ks+TF5nmeUm/8AvbRn86fRXM3rc3S0CiiikMKKKKACiiigArmPF8ryfYNOViq3Mvzn2BAH88/hXT1RvtJtdRuLea4DloCSgVsdcdfyrSnJRldkVIuUbIoa3pVhH4enRbeNBDHujYKMgjpz71iaR4tg0/Tra0lt5XMYIZwR6kjA+ldbqVhHqdjJayu6q+OVPII5FZ+q2On2Phq4hMSLEkZ2Ejnfjg59c1pCcXHllrqROMk+aOmhZmstN162guHQSpwyOODjPT6eorSrC8IxyJ4fi35wzsy59M//AK63ayno+W+xpDVc3cKKKKgoKKKKACiiigBskixRtI7BUQFmJ7AV5Rqd82pajNdNkb2+UHsvYflXZeM9S+zWC2UbYkn5bHZB/if5GqPw08L/APCVeM7W1mj32Vv/AKRdccFF6Kf944H0J9K78LCy5mceJnd8p7t8J/DH/CN+Cbdpk23t/wD6TPnqoI+RfwXHHqTXdUUV1nIFFFFABRRRQAUUUUAFFFFABRRRQAUUUUAFFFFABRRRQAUUUUAFFFFABRRRQAUUUUAFFFFABRRRQAUUUUAFFFFABRRRQAUUUUAFFFFABXm/xv8A+Sff9vkX8mr0iuC+L10LTwR5pUMPtUYwfo1DdtQPmXzHXoWH409LiYHJfj61urf6fNzNaw59NvNJ5WhSnJjMf/fQqPaQ6oSjJbMxvtcvopHuakXUONpj/Jq1TpOlSgCO7K5P94H+lZ2q6cunxxuJvNRic4XoaLUmVeqAv0UfMrKDxnrUy38W3iYKPQisZbhCOAaessRPJIPvR7Cm9mP21aO6NxL5QBslQfQkVci1e4jA2Tf1rmflPO5SPrQAwOQcfQ0fV+zH9Yv8SOzh8SXiHnYwx/EmauR+LpAfnt4j/wACK1wYeUfdkYfrT/tNwoHzZ+q1PsZ9x+2pvdHoqeK4WHz2zD3Vgf54qwniOwfgmVT7x5/lmvNPt8wH3Q3sBipF1BgPmjx9DUOnVRSqUT05dY09/wDl5Uf7wI/mKmW5gkGUmjf2D5rzAaooHII98VJ/aMbLgPgn1FTy1OxSVN9TvtS1CPT7N7llZwONqda4yXVbq7v0nkO51Y7Yh93np+NMtrqzZZEugz7jlSrYxU8S6Qr71ecMO+N2KOa24mtdBZNI+3Qo6JHEoYuQZtznPXirsVgLZSEjlUYwdy5Jqg6aa5J+1zLn+9Dmp4LfR41/e6jcBm6FG2f0pcwuUnufD0t7EAy+YG6bv4au2XhOx0lTNGh34+diCT64H5VTt7bREuElOo3DhTkqZ8An345roJdS029jCP5bov3QJgMe/GKfMHLIwZY5S4urgyQxFtttbJ96X3NRT2g0u1EtyDLf3DYwqbimf4R9PWunjbSmljkVIxLGuFYkMQPY5zVtZLckEFTt6dvypOQldM8r1G1vBNJElj5caj59i7myfU1FpmgahduQITEgXJeRCN36GvVY7WzjZniKhm6lj+lSiONQApUY9DTUtBub7HnMfhDdt8wFmx/BJ/8AY0ybw7/Zrq0csqTbhtUsDj9K9I2L6rUX2aFpfM2RFwPvEDP51cZGUpMwbDQxbxtJI2+5kALyD+VbdrbLCMdI16kVOqpnBZSewzmoHcs7RR/6odT6mlKQRjfUcX8195GOMAelDorjkA/UUqjApahs0M+ey4LRH8DWe7FMhlII9a3mXP1qCa2jmHzrk56gc01LQDzvxUd13bt/0zP86wK7XxH4du7h4Gtij7QQd7bTXPt4d1ROtvn6MK9KjUp8tm7GE4yuZaHEikdjXZ+GQf7RMn8ITBPvkVzf9j6kjDNlIMHqBmu70ywWytljA+YgFiRyT71GJnHlsmOknc10weQfwqtqNy9tAI4PmuZiI4V9zxuPsOtTJtjXe52qozn09aqaWrX12+qSrhcGK1U9k7t9TXmnQaNpaRWNtHbQ8rGMbj1b3PvnP6U64DmBjG21l5zUwoOB16d6L2AxkvLkMAH3H39a2bWJ7l4425djlsdAKx7iIw3yr/AzAj866rRouHmIx/CK4cwq8lM1oR1NMAA4HQDimXEQmiKt071LgCjGa+ajNxfMjsaurHNywmJ2U9R39aztSmMUDImfMYZ47D/PH41t6piBhI5AUKetcPd3c1xem43qI7d0LbuhJz8o+gGcV9XhqrqU1JnnyVpWZnXN7cadbSE+YstwMhAcNGvUc+vFZskltcgSyFmlK8Mv8Xrketbd1Zv4m2y2EYkZFG9YWLfiR2z+lYV1ZyWsrRzI0TZ+6ynNd9Ple5lK/QrGaVDyeB04rRs9du4RhWU+xFZnCEsMEdOKVdknKMQ1acsXoepgfgszp4/EiyIqXUJwOhU9D9Ke99a3MEqMxO8YDv1X6j0rmR5w/u49TS+bt6hh7gVnKkju5Td8qaO2jDDfEBgPENwP4VLFezWvklQ/lZI+ZcD8awo7tkP7uUg+nSrX9pTvHskIkU9QTmpdK+4cpuvqErBSCFwMYHc1CdRcffyCD371kpcwnAKyrjoFPA/CpPMEpyLjI9HHSpVFLVC5ex0L2qXESyxH5XHUVSkt2h43N+Zq5pn2caelvNcRbwSQVJGAasXoSODcHUhR93Oc1Cb5rG9KTWjM7TgG1W2V325baD25rp7/AExI4JppJY2VefnH4VzWgwm51q0QKcKxkbJ6AV1PihGTw9dGLIY4GQe2c1nU9oqiUdjgx/s7+Zmz+EbG7VXFnbSKyg7vu/yrNn+HdnJyIXT/AK5yV1uh3H2rQ7SXJJCbD9RxV89P8K3jdanjtnmU3w0mP+onlT2faR/MVny/DTWgf3Qjk/4Fg16jDfxS3Xk7JFOcfMKvD5MZcY9zVc8hHjP/AArjxGDxbRn/ALaCkHw+8VKfkt1H0lFe1eYmPvrjvisy48Q2SofIuYvMB5Q80e1Y+S55avgXxav3rUkf9dF/rTx4M8Vj/mHbvqR/jXqh8QWMOni7kmBBYKyrycmrN5dsunfa7PZJtG/BGePSpVZlezPIx4Q8SggPpLf8BYUp8I+Ic4fS5Fz0yy/yr1V7zbDFftNutJCCFWI5UHrkg+tR6t4cg1iWGfznikVSuVGdwPINV7VrUlQR5XN4W1m3QtNZmJcfeZhV2e0hEQ8i4Vty/dJAI4rqLjwpaRXPlG+mYnjBODn/AArPk0W2QkkzZzzuOefyqfacxShY4f8Asy5VzhAwXkAEHArs7bVrRbWLzJsOVAPfmkfTbZI5JWdtqoSAKy49PeZt1vEzxHPCnpWU4+00PSw+KnRVkdFHOJE3IwdT3FP3k9qxtOkntJ2tpFfY/wB3cvOR9K1T5wz+5kznsprlnDl2Pao4qFWCk2rk0TlZVz3OKv8AWsz97wfJlGD1C1pGVLeFp5eFUDINETzMxcZTUo6kyKaeRio7af7Qm9VCjPHv/jWRqHiQ2MrRLptxKwPLNlR+A5oVWMnyxPPcbK57x4V/5Fiw/wBw/wAzWxXPeBbpr3wTpdy0ZjMkRJQ9vmNdDXrw+FHDLdhRRRVCCiiigAooooAKKKKAPlj4v/8AJUtZ/wC2H/oiOuHruPi//wAlS1n/ALYf+iI64egoKKKKACiiigDc8F/8j14e/wCwnbf+jVr7Dr488F/8j14e/wC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Xv7K31LT7ixuoxJb3EbRSKe6kYNWKKAPjXxLoVx4a8RXukXOS9tIVVsY3qeVb8QQfxr3X4ceI/+Eh8LRCZ915Z4gnyeTgfK34jv6g1T+OnhM3mmQeJbWPMtoBDdY6mIn5W/Bjj6N7V5d8O/Ev8AwjniiJpn22V1iGfJ4UE/K34H9CaunKzIqR5on0ZRRRXUcYUUUUAFFFFABRRRQAUUUUAFFFFABRRRQAUUUUAFFFFABRRRQAUUUUAFFFFABRRRQAU2SNJY2jkUMjDBB7inUUAeeeINJl0ycbOYJD+7b3/un3q5ouhqBHcXchWXPyRleCPXNdnNBFcRGOVA6HnBp20KPlAGBgcV5eMpumrx2PQw9VT0e5FBNEUCjC4OCOvFK11GpC5579f8Ky54pdOuDeRKWil+WWMckD1FaEc6uiSLISrAYwa89K512JftUf8At/8AfBpv2gf3H/75pSx3HLHrS59qLILB5ueNhpRuzwcH1oDHNO4PFFgIbiwS7j2SHPOQwOCp9QarLFe2cixPIstuOFkIO7Pv6/WtEFV7DPakHmOT5mCp4/CrSAci7u4YeuMUvyBiOlVwk0EhYEGHsPSptwkIKKTTJaHHywepppx1BpCeeRj6nFNLKOGKj/gVILD8jFG/3qLzIf8Anun/AH0P8aaXiz/rB+v+FTZjFeGNm3qu1/Vf8KYlztcJPF5IHAcHKn8e1AnU9EkP/AcVIGDg5gaQEYILLgj6Z/8Ar1VwJM8Z3DHb3pyt6darM00PzJAPJHVN2SPpVmOVZYg8ZUj19fwp2FYcSe5oAz3pnmbx0prfU0mFiXBHQ0u49GOfaoBnPU07bznJpKwrEpVNuQQPbGBUKyrv2MwVu3cH8afheMjmnna4KlFx9KoBm7DY646kUvzf3X/75pdvkpkKNlOU7uhP4miyAAmRmm7SakDHaeBTSTjn9KWgDlU9+lRy2lvcf6xRu7OOCD9aUN2yaN+DyAfrTTAbHBcwphWEwHfHzH6mnLLnI3ESDqhHIqRST90kfQU50DriQZ9DjFVYCEyMRwxFMLkDljmlkjdV3RnzCP4SeahM0ecSjyz6Px+R70WAf5o9TR5h7HigBCM4bFO2x/7VIBBPIPQ+xHFRFfmyhKN6jv8AWpcCgntgUXATDY+c5PrTSR64PvThwc9frSMobOQOaLgNKyBseU//AAIYoYEDlCKYtuqcIWx/dLEilMKk8A5+tSCEXaWxvx+FAJDZU57ZxTwGXnJpu4g880D3Hbd45wx9DTTC/ADFce+aX5ivB49KQB844oFYRRcpIGD5x/e5pTdIv3yF+op2xx1amsN/32DfWgCRHWRMg/UYpQq9RgGo1twoJAIb60kj+QoL5Uf3j0oHYc4Y5+f9K5/xXbG50hhIzMATwcccHmt4SoSCHUj3OKr3scd3YzRCRCzrgAc0MuDakjxUDbIYxwOlSo5R9h6Hoak1e1azvGVwVC5GfWqUU+9ccGotY+swtRVIKxpAkCnBjiqschH3/ufrVlRuGQeKZ0NJasdvb1oBY96NhpwwKCLoWmk4OKXIpOCadybhSHOKfgUm4Dk0guR/NSHJqXcrcCk4qmMj5p3zGlPFGfepGNKSEZBFMdnjA3d/SnsT0BNNEjLkYDD3oAbubrmlU56mkLgjBH5Uqqp7mkxocRmmYqSk60htIaDilAzyDTcHOKtWsJc7mHyfzoM6s40480h9rCx+d+nYetW6KKR4FatKrLmYUUUUjEKKKKACiiigArkvEJF14o0yxm/49/lYqejEsR/QD8a6ODUbW5vJ7WKZWmh++o/zzWF4w06WWGHUbcHzbY/Nt6heoP4H+dbUdJ2ZlV1hodOAAMAYA7VxniXTjpN3DrFgPL+f51XoG9foeQf/AK9buh65Bq9qvzKtyo/eR98+o9qqeMLuKPRzaZ3TzsoRB14IOf0x+NOkpRqcoqnLKFzXQW2qWEMssMcsUiBwrqGxke9TxQxW8YjhjSNB0VFAA/Cq+lWzWmlWtu/30jUN7HHNW6ylvZbGq2uwoooqRhRRRQAUUUUAFFFUtV1GPStPkupBkjhF/vMegppNuyE2krsu0Vw0934pW2/tRmKQfe2ALgL/ALvXH611ej6h/amlw3RUKzAhlHYg4NaTpOKve5Eaik7WL1YWq6BJq2qRyTXLCyRRmEE5LZOfYcY5rdoqIycXdFyipKzGxxpFGscahUUBVUdABTqKKkYUUUUAFFFFABTXdY0Z3YKqgkk9AKdXL+M9U+z2S2MbfvZ+Xx2Qf4n+Rq4Qc5KKJnJRjdnI6vqDanqc10c7WOEB7KOlfR3we8K/8I94PS8nj232p4nkyOVjx8i/kSfq3tXiHw38LHxZ4xtbSVN1lB+/uvQop+7/AMCOB+J9K+sgAAABgCvWSSVkeZJ3d2FFFFMkKKKKACiiigAooooAKKKKACiiigAooooAKKKKACiiigAooooAKKKKACiiigAooooAKKKKACiiigAooooAKKKKACiiigAooooAKKKKACuE+Laq/grDjI+1R/yNd3XDfFj/AJEz/t5j/kamfwsa3PBvskDn/VjP0xUZ06LdkAr75q2OacoGelclzaxQbTIyOHIPvTJNKeRNhcMuc46c1qUoo5gOefQGUcK3/ATVdtCc9GfPoVrqqOnQU1OSGcXJpEq8Bl/EEUsFlcRS5kX5MdQa7MDdwVFIbeJvvIPqBVe2kJq6OPZJIyTtbBPfmq8t1NG2FXj1Irs2soW65x7VE2mRNx/SrVd9TPkRyC3sh6xA/Q077dEPvREH1zXSvocLk/Kh/Sqr+HYmPCEH2aqWIRLpIxvtUBGQWWl86J+RKPpWhJ4dbaQrSj/gNUm8PTgHDr/wIVaxBPsRAFPQqaeEbHoPY1ENIvUHCRt+NHl3cP37dseq0/axJ9k+hPmUcCQge5oE83TcDj2qA3DKPmDj2Kmmi+UfxD6YNF4Mdqi2ZcW7ccEKfoKkXUNvBiBHoKh09ZtSukghtz83V88KPWrWqWA0qHzppUYbguFHJpezpS6DVStHcUX8fBaPFTpqUI6naPU1QsrSTUIWltoTJGrbd3TJpzafcxkgxSg/TNS8PT7lLEVF0NaPUIm+7OD7AkVaTUWH3bhx9Hrl2hZThgQfcUgRgcj9Kl4RNaMtYzo0dcuoXA6XEn4nNSDUJ2HMxz6YrkA0w/jb86d9ruFPDH6nms/qs18LKWJpv4kdhbXzwzeawyQP72K0YtahXO+J+eeGFcGNSuAOSG+tSjV5cAMgYexqHQrFKtQeh3yazZMcZkU/7mf5Zqwl9Zv0uVH1BH8xXnw1nIwYiPfNTJq0Y6kip5aq6FfuX1O/EsL/AHJY2+jinHp1GPrmuDGowEZ8xT9VqxFfqp3JIQf9lsVPPNaNFckH8LOquF3cY71UMXNZI1KbjE8mP9ps1J/ac4blgw/3f8KPaxW6J9jJ6pmnHCQ2asLGRzgZ96zF1ZwOUT8VNPOslVyLdWPP/LT29KftUw9lJDtSLXU8OkwHBl+adx1SIdfxPFbMcccSqka7UVQFAGMKOlclouuQo11d3UEhnuHyXUggJ/Co/Kt1PEOmyDmR0b/ajancXKalI3SqsWo2cp+S7iPsWAq2u11ypDD1U5o16BaxUvLZpogy/eVgQfxrpoJrW2hWPzoxgZzurECnPTj3FSBMjlR+VcWMw3t7XZVOfKzc+3Wne4j/AAIpDf2YwftCjn1zWL5ftSOuFPOD2NcKy2PVmvtmZ3i3WLeSNYbaXeyZL7Rx+P44rh7W5ge1aG7YmKaXzt6KCyyDsQe3vXTz6Q04uI7iRtj9HX+L6iso+F3WeN4p0JRgQrDO7HY17GHpxpUuRHPNtspR28y6puspZtko3F9m1U/I8V0riaa2jieV7gJwGZhJ/PnB/Ss+U6/YxiJYVmtgTgYViw6845//AFVVTV5twWawJZucAsOc+hBrTURU1i0niUk2qBQc70jIz7ccViKsROcsjEdCMfpXbDXLCKFILvTrvyk3SOGbBz2x/hXR6SdI8Q2JMdnvihYJm4jBLHGfWtI1GtzelWcNEjyxDKowAHHrThMF+/EV9wa7Sbwjpk+vOoMlquNixRKwy3XOSNvTNZlj4SudR+1PBdR+XHKUQzLgsB3OOB+VaqqmdkMZG9pHOsIpB2B96b5A/hcVek0PU1ubiA6bJJ5H35Ykyh+mcVRMaR5MiyxY4OQRj+lVzJ9TqVenIUJMvQg0u9wPmUY9hSKGONk2eOPp+dPBmH8KN/OmWmnsCSZJwrKD/d4zV2GRtoADn6mqYkYdY2H0NXIJpGUKFYAnkmk0jeKudX4RhLXs87nLKgT6Z6/yrp9QhWazeIgYYYxisvwraG30oSOPnmcufp2rYuvufjXLNnhYyXNVZheFbkpa3Nk33oJTj6Gt95Smw9mbBPpxXLWDfZfFs8J4S4XjHqP8mullTzLdkyem4Y6+1PocLiUL/Zb6ok4VlDKGJHqOorU8tJf3wkkVW5wrEcGqGqyI2nRNjc7/ADD09CPrVvRC0loT5pcDjBHQelXLYEY97eTQzyQxTXYjC5Dl2fP1A7ViQaB9ozMbiOJjlirKVAPpyc812mpWSG1kmiidpEGcRDBI9KzLCxuJfNSQoquN0YkwxT8+p9q55X6HVCSa1OcsNGc6o8MhAWM5kKHhhnqB3rrrPUbe31YaVJ8rzR5x2J9PbiuW1GSexuY5IbxftMeQSqbWX644IpNM1aW28Rx310d4uDtkLKDg+o9KuMXfVl1EnBNI6u1s5z9u0mRG+zkEws4JC89M1raZbz22nrBMyPInAdc4x+NSvawTTx3O1xIo/hc4P4VYGCxOMt246USlfQ5kZuq6Wb6IPHnz1GeOtYLafcoADIFz/C0wGK6KbWdOt1DS3BjUMU3MvQis7VZdI1WAKuoRrIPmU46+1SoyK5kZTaTcSo6FtyspBAlX/GudPhnWY0LQq3lx/MyBx834flV7UoRZSBSgdWGVdTwfWsx7xB1Vlxzw3WtVCSRDlEjtTPvaC7jeBAcozg5Vuxz6f41r/wBuRLAheNzN0cL0U1jpqlul0sVxE8kbnaCX9am1GwRrd5bMbOMbCeMj0qHBPcuEnHYtP4mRf+WY/Fqo6rrk99pM8UKICQDweeCDXKzy3JOPJI9e9TWElxHOC6kIRggjiqVOKVwdSTdju/DGrQ6pp6qpxcA/Mh7V0e1h9D29K8hD3Oi6oLywLbWbJA9a7/RvFNprChXmENwOGVuMmvKxWFcG5Q1R0U6iejPd/C//ACLVjn+4f5mtesfwsc+GbH5g3yHkd+TWxXuUP4UfRHBP4mFFFFakh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Ly0gv7KezuoxJbzxtHIh6MpGCPyr5B8WeHbjwr4lvdIn3EQvmKQjHmRnlW/Lr75HavsWvLPjZ4Q/tjw+uu2sebzTVPm4HLwdT/AN8n5vpuoGiv8MvE39v+Glt7iTde2OIpcnll/gb8hj6g+tdrXzN4M8Rv4Y8SW98Sfs7furhR3jPX8Rwfwr6XjkSaJJY2Do6hlZTkEHoRXVTldHJVhyyHUUUVZkFFFFABRRRQAUUUUAFFFFABRRRQAUUUUAFFFFABRRRQAUUUUAFFFFABRRRQAUUUUAFIyhhg0tFJpNWY02ndEDCQkrtByNufasl4ZtK3uoMlp12fxqf8K3CMiqV3PFCfLnbHmD73qPyrxsTh3Sd47Hp0K6qKz3Ft5hcQCZRkEA4zUy7z1UD3rGWWOxuGKszW5Gdw4x+daMc4c5UnH1rm3OgsHOeHH5Gj5hzmo93ufzpwYbaLAPDEmnZDHkn86g3nPBoyaLisT5XPUkemajkRQ26MEtj7uajLke9LvJHpTuFgiEMuQAd4POSaXaqH7o+pHFQSqyDzI+HHX3FEF9bzs0ZIEi/eVieKYFrccdfyo3t2Y/nUQubcADzo+Pc0CeLqHH1ANAEpXI5OTTh1B71DuGc96UStn7gHvmpAsBiKiMOXLxkI56nsfrSFyR95PwoDt03D8qpXARLlhII7mMRns4+6fb61YKt0xzULbXQrJyG4HtTVR41wWaVV/Shq4iwF/vcU6o0WOVcqcH0zUmAvAGKWwmwxTlpAM0cincQ/eQfUehpAob2+lNzSiZR0WmmgAiZG4UMvr6U8bsZLD6bCP60gfcOTTXVSM52n1p6MB4VsZYjHsKQqnqTSJKyD5xuX+9UokR13BhSsAgRcDqPxpwAxxn86Quvc5prTKvTHP1ouwAgEYIyKRkjddsiK47BhnFN80elMeYAdDn36UagJ9niUkRu6N2ycqKYpnjfbMisueHj5H40nnk8hkz9ak89yuN64PYLxTARZFdNyNuPoKQ4B+Y8+1V5LdZTuSQo/qOKEW4gzhDKnt96pAskjFJuFCr5qgx43d0J5FMZGU4PBp2AcWpyuT2xUa5Bp+aVx2FYmoZVmxvjRWUds81LkVFLI6D5Ez70xIr/6XIqmLyY2PVZSc1MIbzgtJEp7gIT/AFoLSuFLFQT1DD+VTcoOOQexHNFhtjDFKRzOPwWgRuOs8n/fI/woL4HzRlR69alUxydJSf1/lRYEyH7OpJzLNk1GLCAMW+ck9csTVsxnJJbjtTcGgaKj6dbsdxDce9Itm8XMMg+hq6Mj6fSsDxP4rs/DlsWk2y3Df6qFfvHjqfahK7sCV2c7440gy2y3GzZIR8wzjPuK82Bltn2spKg4zTNR8W6pf6wuozzFihIWIn5AP7tbCPba5ZNNbAI5+/CfvK3t7Vcqbirs9DB4twkkiBbkEAEjBqdZWABRhj0b+lYpMlvOUfkD9KtwzgdD+fNYn0lOpGojWjuN+eox2NTAggGs1WDYI+8O9XElBA3de9JuxcoWJqKQMp6GnbR60zJ6C5Box6UgTB608EUBoMIOOKQEipSRTfl9KdxDDk0hGKkAHYUECkMh5NGT6U8gA8UuTQO5HgelKMDrUm0HtTCoPakwTHLg9aaRzxRtIqaCIynJGFH60hTqxhHmlsEMBkbLcKP1q+AAMAYFIAAMAYFLSPBxGIlWld7BRRRSOcKKKKACiiigDmL3XrrS/EnlXiBbCRQEIGcD+9n69RXTKwZQykFSMgjvVDWNKi1exaB8K45jf+63+FYHhvVZbG6bRdRyjo22It2P936elb8qnC8d1uZczhK0tmM8QabNpF+utacNq7syqOgJ/oe9dLpmowatYrcRdDw6H+E9watyRpLG0cihkYYZT0IrgVnk8KeIpYl3PaNglfVD0P1FOP72NuqJf7uV+jLviTQdPsIWv4Z2tpCfliUZDN7elT+F9CJC6pfhnmbmFXOcD+8ff0rbutPsNaS1uJAJUQ+ZGQeGB7H26flWj0pOtLk5eo1SXPzdAooorA2CiiigAooooAKKKKACuY8WxTXE+mQpFJLGZGLqik9Nvp7E1sarq1vpFss0+47nChV6n1/IVat7iK6gSeBw8bjKsK0g3BqdiJJSTjcpa9cJa6HduwyDGUAA7twP51yFnJ4i0zSEuIFKWS/NgqpyD3I64r0B0WRCjqGVhggjIIrB8SazbWdjPZKwe6lQoIwPugjGT+FaUZfYSuRVj9puxoaPqI1XTIrraFY5DqOzDrV+srw7YPp2iwwyjErZdx6E9vyxWrWM7cztsaQvyq4UUUVJQUUUUAFFFFADJpo7eCSaVtscalmPoBXlOp38mpahNdSZ+c/KP7q9h+VdT401Xai6ZE3LYebHYdh/X8qn+FHhD/hKfFsclxFu06wxPcZHDHPyJ+JHPsDXoYWnZcz6nFiJ3fKuh7N8JfCX/CM+EEmuE23+o7Z5sjBVcfIn4Ak/VjXfUUV1HKFFFFABRRRQAUUUUAFFFFABRRRQAUUUUAFFFFABRRRQAUUUUAFFFFABRRRQAUUUUAFFFFABRRRQAUUUUAFFFFABRRRQAUUUUAFFFFABRRRQAVw/xX/5Ez/t5j/ka7iuH+Kwz4N/7eY/5Gpn8LHHc8OUc0pHpQBinAZPNcZsABxQAe4penQ0ZpAFKOtJSjrQAtKKSigB2TSYHoKTJpQSTzQAtHWilHWgAXrTsA8EA0UUmUIYY/8Anmv5Ypn2WEn/AFZU+tSHnrTx0qQKjWER6E/Q1XbRomOQqE+4FamKMCmmKxlx6fLAx8o7eP4Tiq2oaRNqEcS3E0wEfIAA61uEU7tVc9thWMTToZtLtFto0DqpJyy461a+2yg/Nb49w1afamGNG+8o/Kj2r6i5TN+1qTzbSfUgEfpTGawkzvVAcd0IrTa3iYY2/pTTZxkYHFUqtmJwucNaSO2qm1lkBjJIGcf/AK62Dp8WCRIccYrdbTImILBcg5BK5qM6V3Xj3DYrT6wT7JMxDpZONsoOazpmEErRuASO4rqTp0qnO5wPU81mz+H2kYtvcEnP3auOIIlQRjLLAT8xx+NOURE8SD8Dmrknh2cDh4z9eKqS6JfR8rAH57Gr9umR7FB5KE5D/nSG2PYg/SqNxbX0Zx9mmU+qr/hUAluoThppAfQ8fzrVTiyfZtbGsI5U5VyPxp3n3adHJ+vNU4rqZhljke9SfamXkgEUv3b0aKtUWzLaajdhgNy591FWG1C4jQtIo246g1mo+99w4rQRd8eCeO9L6vTeqRLxFSOjZkRas8ChAiFQScZq9Bqy9WjkGfTkVkXkBSVtvKk061B6N6VmqMJO1jf2slG5vjUrV/vBx9RViO9tuCk4U/lWOtuGGVPzVXeNhIyFCSvUilLCxXUI4qT6HYw6lcKP3V8/03Zq3Hr+pR/8tkdR2aMf0rgcc/dwfYc1IJpowNszL9DWX1S+sWWq8X8SPRF8UXQAL28J7cErVhfE0bD95ayD/cbP+FecpqN2OkrH6ip11m5HDIjD1zUSwtQtVqR6Gut6fJjf5qf7ycfpmp1v9Ok6XMR9icH+VeeJrmeHg/75OamTW7fuHHttFQ6VVLVFXpy2Z6GiwyD906kf7ElPMTDnd+dcAmqWh5Eqg+hq3FqIP+rusf7shFR7y3RXLF7M7cySFdpYsPR+R+tSW91LbRmOCONEJLFUjUAnucCuQXVLxVG24Yj3Iap11y7UDeYnHoV/wpc/kP2b7nXrq0hbEij8Qaf/AGjGz8gE/wCyea5Qa+6qC9qhHqGI/nUy67buBvtXHuCDT5hOEjqvOt5UKlyA3UMvWorfSbSOORIwsiSdQ3NYC6zYEDLyIf8Ad/wq1HqdqcGO9CH3AH9KFIVpFyfw3pMq4fToCB6rg/mMVmTeCNMlJMSzweyykgfgQa1ItRkY/LPHJ+IzVkXbkZaNfqKtTdxqU1szkZvAswObfUQR6SR4/UVZsPCEocC4uUZR1VM/zNdQt2hPzdaf9vgThiR74zWnO31L+tVkrXFht0iiWONcKgwKju+MewzVhLy1bgXC7vQ9aq3J3yE5yMVMznTcneRy2t5stTsr4D7jAH39f0NdcsYByp4xwfbr/Wuc8QwebppJ/gbOfwq/puoCfS7ZyTkLsbHYis3U5Y6lxp88rGlPD/oMiRqp4I24Pfr0rP0F2SeSNtw+UAKfb/8AXV+G5G7hsj3FXkkDgZKnHanTxClpYmdFwe5IF/hOSCOlZrWraXEiafE8iPMS5dixVT1Of89a1AykdQPxpQOO2D6VZCdmeYXllPBdTxrFLKitwfLODnNQ3sqT2UUCWyRzIQuQPmc5716uOmMcelRLY2YlEv2WDzByG8sZH40kdMsRzR5bDrBZBp9v5md/ljfx3xVksI1JZwiDqxOAPelzwKHjWWJo2GVcFW+hpPcxRzmqWsF3HcwLPEY7sB4sMD5cw7fQ/wBa4No2Gfk+ZThvQev616Iml2aiPNtBG6t5LssYG3+6/Hfgc062s7WK4ZzAkf2hGSRAOjA4P1J6itY1VEiUbnnBuiI1hkfKA/KOuKrOo80GOUfl0rfv7P7DdS28kSfI3DEZ3D1/l+tUxBbngxR881r7VNXI5LGdJpxvLc77mMMGwnRT+XA/lTUt5I4Jrd5R5vDRIAwYsD157Yz0JrRubBTbq21ljP8AEvNTaUsblYpLuL5DuXzRj249+axk76mkTElhFwxIhCnOGXGCD6is+6V7RiBKuOwdcGujvFikuph5iqynBKjIb0OfSnW1pqflNDH5QLLh84YH6ZBxUXtqenGVGpTSejMvSYPtmm3N2S0axHA4zuPtWTc6JLLP9ptZSrnnaeMfiK6NdFvY45bZZlhc/d64Ye/alitrmwbF3FtBwA6cqfx7fSolOUNYs5pwinoe+fDZJo/h3oyXBJmEJ3EnP8TV1Vc/4IYP4M0xlIIMR6f7xroK9CDvFM4JbsKKKKoQUUUUAFFFFABRRRQB8sfF/wD5KlrP/bD/ANER1w9dx8X/APkqWs/9sP8A0RHXD0FBRRRQAUUUUAbngv8A5Hrw9/2E7b/0atfYdfHngv8A5Hrw9/2E7b/0atfYdAmFFFFAgooooAKKKKACisrV7w2c1sxvRbRncXyF+fGPUH9Kjn1u3bTmubaZ5V6AwgE5/Himo3JcrGzRWNb3GrzxxOiW4U/fEjfNj2wMZqheT6h9ouN+rz2aDG0RxROF9+UJNUoNhzI6iivMNXm8dWwil0nxFFfRSNgK1rFGyjHfKY/lXN3fib4o2YJmjuwOoZLONlI+oQips+xolfqe50V8+x/EXxscq+oTKw6g2kXH/jlTL498cSsEh1Fyx9LONv5LU38h8nme+UV4zZaj8VrxVMUk7bjkNJawRqB+K1s20XxODH7ZqlpAijLM8cRAHr8qGmS1Y9NorjRp3i6408SW3i2FpyMjFlGUP44z+lcrq+p/EnRctPcrLEODJBFE34425/SgFqeuUV4C3xM8UIdsmqlGHBD20Y/9ko/4Wd4lPTWM/wC7bxH/ANkpNlcjPfqK8C/4WX4qPTUm/wDAaL/4mnf8LG8XEcagR7m3i/8AiaXMg5Ge90V4J/wsPxd/0Fv/ACXi/wDiaePiD4t/6C3/AJLxf/E0cyDkZ7xRXhI+IXirvquf+3eL/wCJpf8AhYfin/oKf+S8X/xNO4cjPdaK8LHxC8U/9BT/AMl4v/iaD8QvFP8A0FP/ACXi/wDiaLi5We6UV4V/wsPxT/0FP/JeL/4mg/ELxV21T/yXi/8AiaLhys91orwn/hYXir/oKf8AkvF/8TSj4h+Ke+qZ/wC3eL/4mi4crPdaK8M/4WD4p/6Cn/kvF/8AE0D4g+KP+gp/5Lxf/E0XDlZ7nRXhv/CwfFH/AEFP/JeL/wCJo/4WD4o/6Cn/AJLxf/E0XDlZ7lRXhv8AwsHxR/0FP/JeL/4mj/hYPij/AKCn/kvF/wDE0XDlZ7lRXhv/AAsHxR/0FP8AyXi/+Jo/4WD4o/6Cn/kvF/8AE0XFY9yorw3/AIWD4o/6Cn/kvF/8TR/wsHxR/wBBT/yXi/8AiaLhY9yorw3/AIWD4o/6Cn/kvF/8TR/wsHxT21T/AMl4v/iaYWPcqK8N/wCFg+KR11P/AMl4v/iaP+FgeKP+gp/5Lxf/ABNAWPcqK8N/4WD4o/6Cn/kvF/8AE0o+IHig/wDMT/8AJeL/AOJoCx7jRXh//CwPE/8A0E//ACBF/wDE0f8ACwPFHbUs/wDbCL/4mgLHuFFeH/8ACf8Ain/oJgfWCP8A+Jo/4T/xOOuqj8IIv/iaAse4UV4ePiB4l76ox+lvF/8AE0H4h+Jh/wAxEfhBHn/0GgLHuFFeHj4geKOv9p8f9e8X/wATR/wsDxP/ANBP/wAgRf8AxNAWPcKK8P8A+FgeJ/8AoJ/+QIv/AImj/hYHicf8xLP/AGwj/wDiaBHuFFeI/wDCfeJ2AK6p9R5EX/xNNPxA8Tg4/tP/AMl4v/iadgPcKK8P/wCFgeJ/+gn/AOQIv/iaD4/8UdtT/wDJeL/4mkB7hRXh48f+KO+p/wDkvF/8TR/wsDxP/wBBP/yBF/8AE0Ae4UV4f/wsDxP/ANBP/wAgRf8AxNH/AAsDxP8A9BP/AMgRf/E0Ae4UV4f/AMLA8T/9BP8A8gRf/E0f8LA8T/8AQT/8gRf/ABNOwHuFFeIDx/4n/wCgn/5Ai/8AiaD4/wDE/wD0E/8AyBF/8TRYD2+ivEB4/wDE+f8AkJ/+QIv/AIml/wCE/wDE/wD0E/8AyBF/8TRYdj26ivEG8f8AijHGqY/7d4v/AImmD4h+J84/tP8A8gRf/E0WEe5UV4h/wn/ifoNTyf8ArhH/APE0Hx/4o/6CX/kCP/4miw7Ht9FeH/8ACwPE/wD0E/8AyBF/8TR/wsDxP/0E/wDyBF/8TRYLHuFFeH/8LA8T/wDQT/8AIEX/AMTR/wALA8T/APQT/wDIEX/xNFgse4UV4efH/ijtqf8A5Lxf/E0n/Cf+KT/zFP8AyXi/+JosFj3GivEB4+8UZ51T/wAl4v8A4ml/4T/xP/0E/wDyBF/8TSCx7dRXiP8Awn/if/oJ/wDkCL/4mj/hP/E//QT/APIEX/xNOwWPbqK8R/4T/wAT/wDQT/8AIEX/AMTR/wAJ94nP/MT/APJeL/4miwWPbqK888CeLdR1XUJbTU7rziy7om8tV59PlAr0EEn8qQh1FJRQAtFJRQAtFJRQAtFJRQAtFJS0AFFFFABRRRQAUUUUAFFFFABRRRQAUUUUAFFFFABRRRQAUUUUAFFFFABRRRQAUUUUAFFFFABRRRQAU10SWNo5FDIwKsrDIIPY06igD5L+IfhJ/B/iu4s0U/Ypv31o57xk/dz6qePwB716H8I/FP2/TG0K6fNxaLugJPLxZ6f8BP6Eeld58T/B3/CXeFZEt4w2pWeZrX1Y4+ZP+BAfmBXzJo+qXWhazbajbHbPbybsHuOhU+xGR+NVCXK7kzjzRsfVVFUtH1W21vSbbUrRswzoGHqp7g+4OQfpV2us4gooooAKKKKACiiigAoorzDxN8QtVudbl8PeE7Qy3SMY3uNu47hwdoPAAP8AEeP50pSS3KjFy2O/1fXNM0K2+0aneRW6dgx+Zvoo5P4V5tqXxO1fXro6d4Q0yUuePPdNz49Qv3VHu2fwqTSPhTdahc/2j4t1GW4nfloEkLE+zOf5D869J03SrDSLUW2n2kVtCP4Y1xn3J6k+5qfel5Fe5HzZx3gjwhr+lanLrGt6w8lxcJtktg3mBvTcx7jtj88V3tJkZxnn0papKysRKTk7sKKKKYgooooAKKKKACiiigAooooAKKKKACiiigApGUMMGlopNJqzGm07ozbvIYo1vvU9Dng1lkyWMgySY3OASeldKyhhhhkVmX9nvt/LPI/h9q8nEYZ0vejselQxCn7styNXkkQFGBqVBMPvFsfQVjpNNp0vlSLvhPRl7H3rWikWRFYYwa5NzqJcH/a/EU7Bx1NMHWng80WEyQEY6UdaRhwKTOKQDsD0pskSSpggbvpTgVI5OKOM5H507iKomeBvKlBx0DegqzGFKllbdiho1cYY5B7Go0QQkiP/AFZ6gdfwpgTbB6U3bTlbd0X/AMepfm/ur+tKwCBOKkVeORTAspOcgD2X/GneSepmkP8As8D+VUIftz0IFN3AH7y04QrjkufqacIIh/ADn1FFhXAIkg+8AfVeKEdlO0rkeppwRF6Io/CpVwy9BRYQgYE8YxSEjJ4FNeJs7oW2nuDyD9B2piygsA6+W3o1OwDmI9BTWYU4rknP6UuwegpWAasgx0pWfI4HNKYlwcGo9hHNMCQEsPmUEe4pjWyS/dYx/wC5xT1DY6mnBRnB2j60A9CALLB/rFEiDup+b8acGWQbkbaOwI5qf5B95x+FRtHDKeWPH8QPSqQEbGQH1+lMIYnk09yY0/d/OAcYPBpylJMEMT9RipbArlOakHQVKwU8hFI9d2KUFAB8q0rgQ7TnOTmnYc8H/Gn7h6H8hS7/AHpDsMMZcYYbh64AxUTp9n4DllPUE1NhSc7Vz9KXeFHtRzBYrLMjHbvGfQCpliYjvx6DNOLB/vcjqM0hM2xvLKn/AGW7/Q9qY2BUKRuVvypxC9hx70yOUhcSJ5bdxnP61ICrcqcj65pEgBxRgegpaKTuh2HAgdhSFY2/gX8qTBo2kd6m4khr27L/AKt8D0c5pm91OJU2L/eXkH/CrG7AwT1qNip+UyYB45NHNYpI5vxh4qg8M6aGwGu5Rtijzz9TXgF3fT3txJczTNI7MSzMxJz/AIVteNtXk1XxRezeZmJX8pBnjC8cfjXMMwz+ld9GK5bsicnsgd/ekgu5bW4SaJ2V0OQwP6H2qNnAPNNLjsBWsrPQlPleh2FpqNrq8eJCkVx/FnoT6iop7RoWLKcj26VyCv5cgZeo9K27HxAU2xXA3L0y3OK46lJp3R6eFxbvZmhDcspwxIarcdxu71VnSG4RZbRw5P3sVXDvEe9Y76Hv0MUmtTa3A9GI+hqT7Q0ZHmc+46VlR3I9atxTgiocWjtTjI045o3GVO4n8MVMCNtZQUE70bYw9KsxXTpxIgZO5HWjmJ9my+BxTe9LFPBIv3sex60rMB90A07kODQ0jkY4pSpppc/3aNxPtRcnlFx60uB6U3dRupisOIOKQrxS53Cpobct8zk49PWkZ1akaUeaQQwA8nJFWwABgdKOg4oqW7niV68qsrvYKKKKRgFFFFABRRRQAUUUUAFYHibQ/wC0rf7Tbri7iHGP4x6fX0rfoqoScXdEyipKzOd8PeIo7y2+z3sqx3UQwS5xvHrz39ar24t/EHiLUGK+ZZpbiDd6ncDkfiDV3UvCljqNybjc8MjHL+XjDe+PWtLTtNttLtRb2ykLnJJOSx9TWznBXlHd/gZqM3ZS2RYiijghSKJAkaDCqOgFPoornNgooooAKKKKACiiigAoorO1y0ur3SZoLSQJK34bh6Z7ZppXdhN2VyzfWNvqFq1vcpuRvzB9R71xscl94P1Hy5N01hKe3Q+49G9u9aPh/wARO8g03U8pcqdqu/G4+h9/5/z6K7s4L62e3uEDxt1Hp7j3rZN0nyz1Rk0qi5o7iQ31tPZC8jlUwbSxf0A65qvFY6dd3S6qiJNI6jZJnIAHoPWuIuLC9stUl0O0uTJHcFcqD26/N6EDr7V31hZRafZRWsI+WMYz6nuaKkFBXi9/yHCTm7NbfmWaKKKwNQooooAKKKKACquoX0enWMt1L91BwP7x7CrVcB4v1b7ZeiyibMNufmx/E/f8un51rRp88rGdWfJG5gyyXGo3zOQ0txO/CqMlmJ4AH6AV9XfD3wmng/wpb2LAfbJf312w5zIR0+gGB+Ge9eR/BLwb/amsN4ivYgbSxbbbhhw83XP/AAEc/Uj0r6Gr1djzWwooooEFFFFABRRRQAUUUUAFFFFABRRRQAUUUUAFFFFABRRRQAUUUUAFFFFABRRRQAUUUUAFFFFABRRRQAUUUUAFFFFABRRRQAUUUUAFFFFABRRRQAVznjXQbvxHoH2CykhSXzlfMzELgZ9AfWujopNXVgPF/wDhUfiA/wDL3pn/AH9k/wDiKF+EWvjrd6Yf+2sn/wARXtFFR7KJXOzxf/hUWv5/4+9M/wC/kn/xFL/wqPXx/wAvemf9/JP/AIivZ6KPZRDnZ4v/AMKj8Q5/4+9M/wC/sn/xFL/wqTxBn/j70z/v5J/8RXs9FL2MQ52eM/8ACpdfx/x96Z/38k/+Io/4VJr/APz96Z/38k/+Ir2aij2MQ52eMj4Sa/8A8/em/wDf2T/4ilPwl1/td6b/AN/JP/iK9loo9jEOdnjP/CpfEH/P3pn/AH9k/wDiKUfCbxAD/wAfemf9/JP/AIivZaKPYxDnZ45/wqfX+93pv/fx/wD4ij/hU+vf8/em/wDfx/8A4ivY6KPYxHzs8c/4VPr3/P3pv/fx/wD4ij/hVGv/APP3pv8A39k/+Ir2Oil7CAc7PHR8KNf/AOfzTv8Av6//AMRTv+FVa7j/AI+tN/7+P/8AEV7BRR7CAc7PHv8AhVOu97rTf+/j/wDxFP8A+FV63/z9ad/38f8A+Ir16ij2EA52eQf8Kr13P/H3p2P+uj//ABFL/wAKr1z/AJ+tO/7+P/8AEV69RR7CAc7PIf8AhVmu/wDP3p3/AH8f/wCIo/4VZrv/AD96d/38f/4ivXqKPYQDnZ5EPhbro/5e9O/7+P8A/EUv/Crdc/5+tO/7+P8A/EV65RR7CAc7PIv+FWa3/wA/Onf9/H/+IoPwt1wj/j607/v4/wD8RXrtFHsIBzs8j/4VZreMG607/v4//wARTD8J9XJyZ9Nz673/APiK9foo9hAXOzx8/CbWD/y9WA/7aP8A/EVE/wAINXfrcaa3+87n/wBkr2Wij2EA52eISfBLUJDnzNK/B3H/ALJVST4Dak+cXVgp9p5P/iK96op+yiHMz55HwG8TRyts1DSDGem6WTP/AKLq0nwR8SqpBvtJ6f8APWT/AON175RW0XyqyMpU4y1Z88SfAbxQ7ZF9o2PQzS//ABuoU+Afi0Md1/omO2Jpf/jdfRtFJaO5VtLHz7H8C/E6YzfaP/3+k/8AjdWrH4KeJLaWdpL3SSJMYxLJ26/8s694oon76swglB3R4g3wZ1t/vTaS31d//iKif4Ham45k0oH2kcf+yV7pRWCoRW1zZ1pPojwNvgLqrH/j709fpNJ/8RUEnwC13OY9R00exkf/AOIr6DorRQt1Ibv0PnZvgH4lKjF/pG4dczS4/wDRdN/4UH4p/wCf/Rv+/wBL/wDG6+i6K0TZDSPnT/hQfirtf6N/3+l/+N03/hQXir/n/wBG/wC/0v8A8br6NoouHKfOi/AXxapyupaOPpPL/wDG6mX4H+M1+7qukD6zyn/2nX0LRSdn0GrrW54AvwY8bL/zEtEb6yy//G6mX4O+MB9660M/9vEv/wAbr3mis3Sg+hoqs11PDU+D/igfeudHH0nl/wDjdSf8Kf8AEf8Az9aV/wB/ZP8A43Xt1FS8PBj9tM8S/wCFP+Isc3ml/wDf2T/4inJ8I/E6fd1LT1+k8v8A8RXtdFL6vAft5nj0fwz8YRdNW05h/daSQj/0Cph8OvFpxvu9Hce7yf8AxFet0UfV4C9tI8pHw415iDIdJJHdZ5B/7JWgngTWdoDSWC4HaZz/AOyCvRqKfsIE+0kebXHw61G5gaKSezIbr87f/E1nWvww8QWBlS11DT/JdtwWQucf+O161RSeHg9GHtJI8wXwJ4nUYM2jt/wOQf8AstSJ4G8QAgu2lH/dmkH/ALTr0uiksNTWwOcnuebDwR4iDk+ZpRU9vNkBH47KtQ+DNZ5Ms1mp7bJ5CP1Wu/oq/ZRFzM4f/hENWUfLcWv4u3/xNKvhPVu81n/323/xNdvRR7GIc7ONHhXU9uDNa5/3m/8AiakXwxqQ6zWp/wCBN/8AE111FHsYD52ch/wil7uYmS2y3UhmBP8A47Ve88J6s6F7WazE5cP+8kfbx24Wu3opewgHOzzWTwJr0pVZH0oxD+EySZ+n3OnpUcnwxuG6Jp/P+24/9lr06im6MWHOzzW1+HOoWkv7uWyMJGGjd2YfqtPb4bO75aDSyP8AdI/ktej0UvYQD2jPNf8AhVyE8waf7AF/8KbP8NLyQgK9jtAAHzuCPx216ZRS+rwH7SR50nw9vlt44zJZFkzhizE/ntzTR8P9UGR59lg/7bf/ABNej0UvqtMftpFDRbF9N0e2s5NheJcHZ93qTxV+iit0rKyM27u4UUUUxBRRRQAUUUUAFFFFAHyx8X/+Spaz/wBsP/REdcPXcfF//kqWs/8AbD/0RHXD0FBRRRQAUUUUAbngv/kevD3/AGE7b/0atfYdfHngv/kevD3/AGE7b/0atfYdAmFFFFAgooooAKKKKAPK/jNJLF/YjRStGR5/Tp/yz6157p/ijWNMtHggaOVGbcPNGdp9q7/40nH9h84/1/8A7TryjcO5FTzWZtGHNE7PQfiLqNtfk6vcSNbuMbVTCofbFb1v8UdC0qZfJtpJPOf5pVAGMnvnmvLiy4+9j6VGywSZ3LuOc5xmrVd9SfYLofRMmsWt/LE5uYUt9odX4yc+5rRis4p4ZHt7x2SUZwX3KPp6V81JdXEOBDPMoz0Zsr+RrrvD3xA1PRrFrWW2iu1UkoS5QL9cdaftU1oZ+xaerPYkhl0sRpDBbTIzASEyBCB68jn8xVx0tJtj/ZyxByGSP+vT9a8Wu/ijrkxxD5FnkdY4gSPxOaxbvxNquogfatUuJV7DzCB+VRzlKmz3R9SsNOeQ3GoxxgnOy5uFOPoBk1k3nxF0K2O1b5piO1vB/Vq8T37iWLEk980nHv8Aic0nNlqmem3XxTi2sttpksno1xPgH/gKisO6+JGuSqRbm1tFPQRRjP5nJrjhwcgc0ZPqaTbY+RFrULy51W4+0387TzHjcxqp5Sj7p2/TvS5pRz1pFW7AHcdRkfWlEqn7xNHSl+91oEGRTweKjMfGV4pV3KOeaLAPAApaZvHc04EHo2apAOFLQAMUUCaEwKWilFAhKKU0CgQmPSk5FPo57UACkN7UpphKKMllH+81RefGCdrlz6KpNAE9FMEh2hjGwz6jFKGJ6CgB1KKaNx7YpcGgTAcnrSmkC5604KB2pgNzjtRu9qdgUtMBmSelG0+tPoxQAwgj3pVIPandKMCgAooAJ70EFevNAriYFL07CgClwKAuJRmlxRigLiUUuKMCnYLiUAZNLgUuKLCYY5zS5z1/OkopiAoQMg5FIDz0pwYjnP4UFo2HXa5980mAlJgU7HOPmz7LkUbD6MPqKLCuhuBRgU/Z70YUdTRYYzAowKflO3NJkf3aaATFFLwe1BpgJig57UUUDTEINNMdSClxmgTKwDBsE5FSqoFOKA9qQcHmgaYYFGBRzS0DuJgUYFLSigBMUUuBRgUDEopcCjAoABRgUuKKAEwKUcHNHPajn0H50AX9G1B9M1e2vF/5ZuCR6ivfYJlnhSVDlHUMDXzmCM8MN3YZr1zwP4ht5tBWC5uIYpbc7P3kgXI7dalolo7SisubxHo1upaXVLRQP+moP8qzLj4geGbfhtWhY/7IP+FFhHT0Vws/xa8LQ5C3Msh/2VH+NZc/xq0hCRBYXMvvg/4Uh2PTqK8gn+Np/wCXfSD/AMDb/wCuKzJ/jPrb58mwgjHqT/8ArppXCx7iTjvQMk189T/FbxPMTtngiH+yoz/IVnTePvFNxndqsoH+yD/jT5RH0v3pa8A+HGvatf8AxB0yG7v5Zon83cGPBxE56fUV7/SasAUUUUgCiiigAooooAKKKKACiiigAooooAKKKKACiiigAooooAKKKKACiiigAooooAKKKKACiiigAooooAK+cfjR4M/sPXhrlnERYai5MgA4jn6kfRvvD33V9HVl+ItCtPEug3ek3q/ubhMBgOUbqrD3BwaAPn34TeLP7N1M6HdyYtbxswFjwkvp/wAC6fXHqa9wr5W1jSb3w9rdzpt4pjurWTaSuee4YH0IwQfevffh/wCK18UeH1Mzj+0LXEdwO7ej/jj8wa3pS+yzCtD7SOsooorY5wooooAKKKKACvJ3trz4deN73V3spbvRL8sXmhXc0O5t3Ppg+vBHvXrFIwLKQGKkjGR2pNXKjKxy5+I3hMW3n/2xFtxnbsfd/wB84zXI6p8VL/Vrn+z/AAjpksszcCaSPc31CDgfU/lU1v8ACefUNYnvvEeq/aFMh2pbrtLrnjJxhfoB+NXNU8aeFvAcL6ZotlFNcpw8VucKCP78nJJ/M/Ss25W10NEo391XZH4T8E+I49di8Q6/rEq3QH+oV95ZT1Vj90D2GfYivSa8kh1L4m+KgJbOJNMtG5VigjBHblssfqOKfct8SPCEB1K7vLfVLKL5p4w2/C9ycqGH1HTvTjJJaIJRcnq0esUVm6Brdt4h0W31O1yI5l5Q9UYcFT9DWlWhi1YKKKKACiiigAooooAKKKKACiiigAooooAKKKKACkIBGCMg0tFAGfc2QYE5+T+VZZt5rSQ+XJ8jGukqrcWiyqcD8K86vg7e9T+47qOJ+zMppl1G6Rs4/hOKPIw27e5+r1UWG6s59wcvCeoI5FXxNHKAykemK4DsFCKBuPf3zRkHpQTt60oOahjuA6U8dKAhI6U9I80AHanKvNPWIqc4NSbN3WqArS23mfOg2PT42ZhtfqKm8h/UfnSmIYwx57GqsTcYFwc08HBpvlugyHLAegzSqA/JcnHaklcLjt1ITkil2rjIo4FHKIcOlGcUgcZ5Bp++P+7mhIBu6jG+n+ZjgDA9KQSAnmqsIjEW1iadFvaPf/q6k3D1H50jSH0NFhieU/eXZ7bKURDPLkj0BA/lzSM/NNMgXmgQrRR55EhHpvNAjiHSMflz+dN3hu4p4I9RSuFiNkQnHl04bQNoXbin5UdeaazJ6H8qQyMhieKYYt5+dwMdAOtSls9AaYxOeoH1oAQb0HzAsp/i7il/En3PelUuVyCMfWlwO6n6qMUAN202nM5P3wT9BSd8bGJ9CQB+lIdxAMmnbaQ7842Rr7ClCt3P4A8UrBcNtG2nYop3GMK8Y9aryWaPIkm9g4OBtP8ASrdFFwSKym7WUho4pYweDGcEfUVbDcdvwOaB0pD1pXBi/wDbTFN27vkpHYgZIzjsvWq8V5DN8oZkk/uONh/I0rgkWTGmOKY0ZZSF6npQzU3fxgc544qeZMNT5j1G1a1vrqB/9ZFKyN+BI/pWewxXcfEfRp9O8T3F0wJt70iWNh0zj5h9cgnFcQ/TPY16NKScdDKSsyFhmoWRs5HapWdF+8aiMsfOKskaWIPNJnNIZMj5QcUw9KLjWhZt72ezmDRV0Nrrttcp5d2NjnjNcng+hpMkVlOmpHTSxMqZ20tn/HHVcSPCwz61gWmrXNr/AMtK24tVtL35SfKf36Gud05xPXoY2L3ZoRXO6rCz8Vm/Z8jdGQ/+7zSK7o2CCR3xWfKj1qWLUkbCzEgYqyk7KATWRFOiDd0zxzUwuQxHNS0zshOMkbCXqkEGn7kfnfis1JQR1pcqTnvU3s9QlSvszTGzHXPvQOW4qnAJpZAqDJ/lWzb2wiG5juf19KfMjhxVaOHWur7DYbbB3P17CrNFFI8GrVlVlzSCiiikZhRRRQAUUUUAFFFFABRRRQAUUUUAFFFFABRRRQAUUUUAFFFFABRRRQBWvdQtNPiEl3OsSnpnqfoByar2eu6ZfyeXb3SmQ9FYFSfpnrWFHYr4g8TX73hZre0IjWMHGeo/LgmptV8H20kJl00GGdeQm4lW/Poa35Ka0k9THnm9YrQt+IPD0eqxmeHCXijhugf2P+NZGn+K5rC1mtNSjc3MCkRkjlj2Df41f8La1LeCSwvCftMI4ZurAcEH3FVb2ybXfFpiktzHb2qjzGK4Ljtz79vYGtIq14VNkQ3e04bst+FtOkCSatd5a5uslSeynv8Aj/LFdJSABQAAABwAKWuecnJ3ZvGPKrBRRRUFBRRRQAUUUyWVIIXllYLGilmY9gKAMnxJq/8AZWmny2/0ibKx+3q34fzxXC6Fo134i1y00qyXdcXMm0E9FHUsfYAEn6U3WdTfVtRkuGyE+7Gp/hUdP8a96+C3gr+x9GPiC+jxe36DyAescHUH6twfoF969SjT5I+Z51apzy8j0XQtFtPD2iWmlWS7YLaMID3Y9Sx9yck/WtGiitj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8A/JUtZ/7Yf+iI64eu4+L/APyVLWf+2H/oiOuHoKCiiigAooooA3PBf/I9eHv+wnbf+jVr7Dr488F/8j14e/7Cdt/6NWvsOgTCiiigQUUUUAFFFFAHkfxvIH9hZYj/AI+On/bOvJwob3+pr1D48ziD/hH8qDn7T1/7ZV5Al7A/sR6VlLc6qafKjRCAfw/rTlGOlVkuYyP9bUnnEdPm+lIb0LIalyMdB+VVhLn1H1qQNxTQtCZW7ZOKaUQ9qaGFODCi4WHAEfdOKcCw75pmaUMR0ouFiRXPel3j6U0MT1NLx7Gi4WHZNLUZwO5X6c0hk2/8tEP1oETClziq4uF9G/AU77QnTDfjTFYsA5pajVyRwv60Zk9gKaYWJM+wNIV7nj6Uzk9ZPyFAjB6sT+JFFxD87RkMPemfao843jPsM04Qxk8op/CngADAFMAWQH3/AApwbPSkxSigTQtFFFAhRQQD1FApaBDQig52in5PTJpKKAuHSkIzTgM07AoC5HytLv8Aan0mBTsIB9aWkx6UfMO2aYC0UAqfrS8etAriUUpK0DBoC4lKKMCloC4UUoowKdiWNxjpSbgOpp+B3Gfxoyn92iwDQQejZpePofrUsBWKTc0aup6hv8e1dDo2q2tvOgaGMJn5iUzgexAqoroTKbic9Ha3ExHl28z56YQnP5Vdj0DVZP8AlwnGfVCK9a0bVrK9U+XL8qtjk7K3/s0D8sgb6nNU/dJU3LVHjVt4E1y6AIt44x6vIBWgfhlqqxb3urX6LuJ/lXq6W0UZ+VFH4VJiockVqeW2fw4SQj7RdXAPcJDj9TW3F8NdGXAdrqQ+8gUfoK7YoCckU7pS5hcpww+HumxMSbdJFz0d3P8AWtiy8KaPCo26fa5H/TPJ/WugwM5owKOdjUDkdY8AaZfxu9sGtZ+zL938RXmWteHtR0KcpdxfIT8sqj5SPr2/Gve8VDdWsF3A0E8KSxOMMjjINFwtY+dvlIHzZNJivRPEXw5Yb7nRmOBybZjyPZTXn8scltK0U8TRSqcFHGCKpajuR4paUmk4PQ0BcKKCcdh+BoBHp+tAxMCjAoY47Um7NADsUU3JoyaAHUhApCT2o5PegBM84zTuAKbsz3pB1wRQA7I7UUcdqKBphk0ZNFFA7hk0ZNFFABk0ZNFFAwPPWm7FPUZ+tOooAQKo6KB+FPViKbSMSBxQAXH7yFkIBz7VnT2lqio6wRgZAJC84+taPVTUDxb4GjNK4WKktlbfaI0wyo3ox69qa2mRNcNErOgA+8BnP51e8rciA8FcHP0p+ws+4bs49aW47GQumli22Q/Lxyuc/qKcmlyEZLhe2dtam3aeQR7/AOcU4DdjjP0o1EZo0nH3pSfocVI+nQrGCgG8Hqea1Us7iT7kEje6oTVlNC1SYfJYzsP+ueKdmF0aHw9jRPHmmbUUYEvIH/TJ692rx7wPoWo2fjCxuJ7Yxxr5m4lhkZjYdM+9ew0mmtyX5BRRRSEFFFFABRRRQAUUUUAFFFFABRRRQAUUUUAFFFFABRRRQAUUUUAFFFFABRRRQAUUUUAFFFFABRRRQAUUUUAeVfGjwT/bOj/8JBYx5vrBD5yqOZYep/FeT9M+1eIeE/Ec/hfX4NQi3NF9yeMf8tIz1H17j3Ar7EIBBBGQa+Xvir4HPhLxCbmziI0m9YvAQOIm/ij/AA6j29cGmnbUN1ZnutpdwX9nDd20gkgmQPG46EHpU1eL/CbxgLO5/wCEevpMQTtm1Zj9yQ9U+jdvf617RXVGXMrnFOPK7BRRRVEhRRRQAUUUUAeb/ETxLqT6lbeE9BLC+uwPOkQ4Kg9FB7cZJPYUy3+D2mJ4elt5rh5NVkXK3WSFjb0C917HPP0qp4sMnhL4nWfim4geXTrhRHI6DJRtmwj64wR68117fETwmtuJzrMJUjO0Kxb/AL5xmstG3zG3vJLlMHwH4qu7e9bwl4izHqVsdkEjn/WqOi57nHIPce/Xb8f+IrPQvDF3HM6tdXcLwwQ55YsME49BnP6d68y8c+KrDxfqNmuhabdtfwP+7ulGJGHUAKMk88g8EfjXQeHPh1e6hff2740uGkcfP9nlfcSB/wA9D0AH90fjjpQpP4UNxS96WnkdH8LNOn07wPbm4Uq1zI06qeoU4A/MDP412lcBrPxZ0HS5TbWMcuoSJ8uYcLH9Ax6/gCKqWnxdhE8Y1bQbvT7eQ4WfcXH1wVXj6ZqlKK0uQ4Tk72PSqKjgniubeOeCRZIpFDo6nIYHkEVJVmYUUUUAFFFFABRRRQAUUUUAFFFFABRRRQAUUUUAFFFFAEU8CzIQQAccHFZRs57Vt37sj2rapGUMpDDINc1fDRqarRm9KvKGj1RWhEUiZ/i75qQoq/wmqj2kttL5tsWZf4kp8dxLMCQFXnBBPNeVUpSg7SPRhOM1eJOCD0GKeoxzUS784bH54qUcCsXcsd5hpwY4qPcPUfnS+YB1qrgTb6YxJOKaWH1+nNGW/ut/3yaLkEiZXqeKWSNsb4QPcetQmQL94hf944p63cSD74YjsvOfyq07AJG8cgODhx1Wn7aZuhmfciMjn/ZPWmfaCZjG0WX7nAwfxPSqbAewwRTgMkEUmQRzHgf73+ApwVm6AAehYn+lSArA4yQR9aaoyOOaf5cnYov0XNDRMR807/8AAQo/pSsFxqg7sYOad5bj1qKVTGu5TNKewLn/ABAqk+oNbzbWtAo9uaANHDH+JD9DSMCrZAJPpWYustJMI0tW3E4+laQckAng96AFjeVgQ0bD608BifmAA9qYCSfvVIMrznNG4CFfShVPP3vwppYjmk81h0HBoAl7YLH6GozGijOzB9c5oDk0vJFADQRjr/ShnGMZFG0A5JA/GmlOScHHWlYBu6nhw3AHXvUbg+3501WK0DsOklWEbpCAvdj0FCtxkMGDdCDnFBIZcMAV75qPy1B/dPsPovIoHYmDHr2p2TUeZCSzhcgdVOKEkWUfKckdqlxGSZNFNIPqB7Uq9OuaSAXOKM0YFKUyKAEyPWoblYZI9ssRYew3H8xU6pjrRtqZAnYxi19DKRbRSNF2WRQMfjVGe91AS7ZECZ6E5Az25rqQAelMlt4p1KyxqRUWK5jgPFug3HiTQpoo54jNE3nR7WJOQOQPrzXhr22Gw5bOBx6V9Otopjl8y1uTGwOQuMr+NeT+OfAt1p0s+q2cBe3kctLHGM+WTklgOuD+nFdWGqcrszOavqeaGFFz1P1qMxr2WrbjPv245qNl25FdzaeqMSvsHYU0oc9KmprE44pFWISMGmMvFSHrTW5piIqNxU/LTqbQCuti5bavcWzDByBW1BrFrdAB/kf64rlz6UgDKeOPeplSjI66WNqU9zs2gDoGjYkGotzxtg5rAg1WeFAucgVrWGoC+lWEQu8rdFUZNc8qbietQxsJ9dS/HdN0NbGnWU97h/uQ/wB89/pVjTvDkUZE12NzdRFnIH19a3gAAABgDsK5pSTNamYSiuWH3jIII7ePZGuB3Pc1JRRUHmSk5O8nqFFFFAgooooAKKKKACiiigAooooAKKKKACiiigAooooAKKKKACiiigApksscETSyuqRqMszHAFPqhrOmjVdNe18wox+ZSDxkdM+opxs3qJ3toXgQQCDkHoRWZr1pf3mn+XYTCOQMGIztLY7A9q5/RNefSJG0vVtyLGcI5Gdnsfb0NdjDNFcRCWGRZEboynINaSjKnK5CkqkbHC6BqU2ma9NFqW6NrjCyNIMYbsT+vPvXe1n6vpFvq1o0ciKJQD5cmOVP+HtXI6Tqeux3DaVDJG0seVCT9RjqAa0klW95aNbkJul7r1ReuIxB8QYDB1kG5wPdTn9BmuwxznvWFouhzWt3LqOoTCa9k4yOij/PFbtZ1ZJtJdEXTTSbfUKKKKyNAooooAKKKKACuK8Y6zvb+zIG+VSDMR3PZf6/lXQa/q66Rp5dSDcSfLEvv6/QV55p1hea5q0FjaI095dSBVGeSx7k/qTXXhqV3zs5sRUsuVHXfC3wS3i7xIslzHnS7IiS5J6SH+GP8cc+wPtX1IAFAAAAHAArE8I+GbXwl4cttKtcMUG6aXGDLIfvN/QegAFbld5w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wCSpaz/ANsP/REdcPXcfF//AJKlrP8A2w/9ER1w9BQUUUUAFFFFAG54L/5Hrw9/2E7b/wBGrX2HXx54L/5Hrw9/2E7b/wBGrX2HQJhRRRQIKKKKACiiigDxL9oP/mXP+3n/ANpV4nyOle2/tBf8y7/28/8AtKvFK55/Eelh/wCGhAzA9aes7r/EfzptGKm7NHBMspfzDvke9WE1Nh1i3fQ1m4Bo25p3JdJM1xqkf/POXPoADUi30zH5LVyPU8Vi/N608TTJ0c0+Yh0X0N/zpSoIhI+rClSWQ5ztX9axU1Cdf4gfrVmPVSeHQn6HNNMl02jVzIf+Wi/gKcFbu2aoR39u/cqferKSI/ST9RTIaadi0qLjnn8aeqoP4R+IquGbsQaesmPvLTRLJwQOgApCFbsDTA4b2pdwHQ0xEgjH8PFOCsO5P40wNkU5ee9ADt4H3hinKyt0NNyO5pQV9vzxQKw/p0NApmR2OPoc0b8dGB+tNCJKUVF5vBOx+KntYZLpsI0Sn0Zwp/WmJuwCjAroLHwbqV6gIntYx6sxP8hWsnw11ByP9LjZT3jQnH54q+RmbqRucVj0oAavRYvhpAPkl1C5En/XJQP51ah+GdtGu6V5ZwOyy4z+Qo5CfaxPMM+ox9BmjK9jk+gr1pfAOisF3W0kR7h2ds/rVp/h/orr5f2KPYR9+NmVh+tHJ5i9ojx0bR14/GhmUdGr0m9+FtswZtMvpIiP4LlQw/76H+Brmb/wPr2n5Y2IuIx/HbtvH5df0pcpad1c5sMD70u72p7I0bssiNG46qyYNIAe+KLWGNyT04ow56HFPooFcZsbuaQpUlAFOxLGKgBpwAHSnYFGBRYVwFGBRj0peaLBcKKKPwpoLhSgUYz2pVQnpTsFxMClAwcjrTth78UbfcUWE5EkVxLGwKs/HPBrsNH8e3lq5W6InTbhV4Uj8cVxe0d2/IUhCgglmP0qk3syGluj3PS/EunamVjS4RZiu4xk8j8elbAYE9Qa+eYbmSL/AFbyfTOK2YvFusxRLHHdDCjA3xqxx9SDUuKvoNNntjSxr1kUfU0w3MQ6MT/ugmvFX8W68w/5CMyj/ZAX+QqrL4j1qYYk1S7YenmmlylJ9z3U3Chc7Xx/ukfzqnPrNnB/rLiCP/fnUf1rwd7q4lJMk8jk/wB5yaiJycmjlBs9ul8YaPFwdRtAfZmb+QqhcfEDR4/u3ZkPpHAx/mRXkH4D8qPxJ+tOyC56dN8SbEf6uK8f8FUf1rlfEfiWy12Mn+yilwOFn83LAfTAFc3RTQEbQsW4llU+gIGaQQoDyZC3oXNSYGMU7JxjNFgItiDotKFA6CnMaTHvSsO4YoxQKXHvRYLjcCjApcY70hoC4uKCM0gNBoGAAFDdKQk9qTk0ANB5qTjHFM2ZpvzqeTkUASUfWkHTOaWgAyKMikwKMCgaYu4DtRuHYUmKWgYhb2pNx7LmnUYoGNy56KB9TSEO3XaPpT8CigDS8O6ZFrOsQ2E1w0AkyA4UHn0r0iH4XaOoHnXN47ezKo/lXlNtcS2l3BcwMVkicOCPavf9I1GPVtLtr6P7k0Yb6HuKliZhxfDvw5GRutXlx/fmb+mKmm8CeH3x5djHGR35b+ZrpM0Z9aE2K7MCLwfpEH3bdPqUX/CrQ8PacF2iAe3OP5Vo+fGGxhs+yH/Cop7pREw+ZMjGSuP54p8zJauVLPRLSCPDxJIck5Pb0q8tpboMLBEP+AiqZ1iyto1Wa7t1IGMvMi/+zVVk8WaNH97UbMfSYN/LNJtsLI20jRTlUUfQU+sGw8V6TqOox2VtewSTSZ2ou7JwCT1UDoPWt6kMKKKKACiiigAooooAKKKKACiiigAooooAKKKKACiiigAooooAKKKKACiiigAooooAKKKKACiiigAooooAKKKKACsfxR4cs/FXh+50m9GElGUkA5jcfdYfQ/mMjvWxRQB8YaxpN94d1u4028UxXdrJglT+IYH0IwQfevePh74wXxRoojuHH9pWoCzjpvHZx9e/v9RV34u+Az4m0carp8O7VbFD8qjJni6lPcjkj8R3r598P65d+HdZg1Kzb54zhkJ4kXup9j/9erhLlZNSHOj6moqho2r2mu6Tb6jZPuhmXOD1U91PuDxV+uo4tgooooAKKKKAIbq1t722e2uoI54HGGjkUMp+oNcwfhn4QM3m/wBkDOc4E8gX8t2K62ik0nuNSa2KOnaPpukR+Xp9jb2qkYPlRhSfqep/GvLPFevan478Rf8ACL+HmP2JGInlBwsmDyzH+4O3qfXivYaz7DQ9N0u8vLuztUhnvHDzMo+8R/LufqTSlG+iKjKzu9zJ8L+BtI8MQIYYVnvcfPdSqCxP+z/dHsPxzVX4k6tplh4QvLa9Mbz3UZS3hPLF+zAei9c+1aXi+712y0KSbw/apcXYIBBG5lX1Vf4j7fzrhdH+F1/rN1/ani+/leaTkwI+XPszdAPZfzFJ6e7FFR1fNJmr4B8VaFYeE9M0y81m2W8VG3K7EBdzEhSx44BA616ErBlDKQVIyCOhrlLr4e+Ef7NkifS4YI1QkzByGQAfe3E9vesL4Palc3Wj6hYyytLb2cyi3duysD8o9uM496E2rRYpJSTkj0miiirMwooooAKKKKACiiigAooooAKKKKACiiigAooooAKKKKACoZLdXbevyv8A3hU1FTKEZq0kVGTi7orMxiwCrscZyBkUokcqMQMfqQKsV5pe/Fuws/E9xYtbNLp0R8v7VEctvGdxx3XPHHoTzmvNr4Tk1id9HEc+kj0T9+R8qxx/8DP+FKkcwJLTRj3SPJ/WqOnavaavZpd2Fyk8D9HQ/oR1B9jV4Px1rgasdQ4xE/8ALeT/AICAKUwqQclsf7xpu4+tO3ZFArDoliXCiMH3KjP51Px6gD0HX+VVhz6inAc9aoVicPg8E/jSSwxzIVfLehXjmoWJA4NOWQjrQIrgyQv5c7Bh/CwHUVZVsUH96u0jI+lVj5tu27l4+nTkVSYIteZk8Ub+eaYnzjcCMUjHB6HmnoNokJ3fSjarNubBP0pm8Y6GlDgdjSYgEKglgq/UDn8aXApTIB0BoDFhnA/GloAmAKkyCP8A61MBOfuqKfuOOuPpRdANdAynHUVB5pjwJFwOxqwSfUmkZUkXDDIoAa0iAAl1GR6igXCcqpDEehzTTAu35Yxgc+tMjdHyY1UHuMYNMAe7UHIjlJPbyzSCWRuTbdT/ABN2+lPBxwc+xJpQecUgGJ5w+8Y1/wBwZ/nS7akxSMhHpSHchjTazHd979KfjHc/kKQ8U3Jzg0rlEgODxTJYRK24MyH1GBincgZpCW7Gi4DS5gA3gEf38cn61KHV1DDke1NAbaQ2CD2qpJbNGS1u7ox54Of0psC7kbqduxWcmolJPKu1KbRnOMZrQRkmTzI2Dr6qc1LTAdk0UYIGTwPXNIWUfxD86loBygilbpVf7Wm4AEnJ7CnGRm+6pz70rCsSDrQVUnt+I/zmogZs8qBTZI5pBjeF9xSlfoNJHlPxK8AJk6xo9vBGCC1zbKcDd/eUe47e1eSMHi+UKWXPYZxX1O+jiQkyXDkHqMZFef8Aiv4U2k1tPfaM0q3QJY2+flk+n909eOldNGs07SInFdDxZnFRkkjgVcnsDbOUbfG6nGyQYOfTB/rVYsynDKc/Suy/NsZ3ItpxyKTafSpN2/jofejBphoRbKbtqWk2mgdiArk8UFTjpWppuiXuqybbWElQcGRuFX6mu50jwhY6ftluALq4HOXHyqfYf1NZTqxhuXGk5HHaL4TvtWKyyA29qefMccsP9kd/r0r0PStFstHh8u0iwxHzSNyzfU/06VoUVx1K0p77HVClGGwUUUVkaBRRRQAUUUUAFFFFABRRRQAUUUUAFFFFABRRRQAUUUUAFFFFABRRRQAUUUUAFFcZBqd7oGvzQanI0lvcNu8ztz0Ye3Yj29q7FHWRA6MGUjIZTkGtJ03D0IhNSOV8Z2K7LfURGH8tgkq/3l7frkfjVZdFvrKNNQ0C6d4ZFD+Ux5x6Y6H+ddde2qX1lNbSfdkQrn09DXPeD7t0juNKn4ltnJUH0zyPwP8AOtYVH7PTp+RnKC59eolh4wTzPs+qwNbTA4LhTjPuOo/Wrr6PbX+tW2sQTqUUZbyz99h0OR+v0q/qGlWWpx7bqFWI6OOGH0NTWdpDY2sdtAu2NBge/ufeoc47w0ZShLaWqJ6KKKxNQooooAKKKKACo7ieK1t5J5nCRoNzE+lSVwPizXPtlwbG3b/R4j87D+Nv8B/ntWlKm6krEVJqEbmRq+py6tfvcScL92NP7q+le7/BjwJ/ZGnf8JFqMIF9dp/oyMOYoj39i38sepFeffCfwEfFWtf2hfxZ0iycFww4nk6hPp3Ptgd6+mgMDAr1UklZHmybbuwooop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wCSpaz/ANsP/REdcPXcfF//AJKlrP8A2w/9ER1w9BQUUUUAFFFFAG54L/5Hrw9/2E7b/wBGrX2HXx54L/5Hrw9/2E7b/wBGrX2HQJhRRRQIKKKKACiiigDxX9oEZ/4R3/t5/wDaVeKYFe2fH/8A5l7/ALef/aVeK4Fc8/iPTw6/dobgUYFOwKMVFzew3ApcClwKMCgLCUUuBRgUBYbgelGAOnH0p2BRgUC1G49M/nSgkd6dijFO7FYel1NGeHP0NWU1SVfvR5HrVLAo2j/Jp3JdOL3NVNUjfgoQfap0u1fhWUH3NYePSkO4dKOYiVFM6VHl7Oh+lPDP/Ez/APAQK5pJpoz8khFWo9Umj4Jz+FUpGTpNbG+ChHLGnAL6D8ax11dDgSIR71bivrd+j4NO5Dg0aQAHQD8qcKrJKMZVgfxp4lPf9KtMhosCggHqBUYmT+8tL5qnowP0o63E1oXbTUbyxx9muposdAGyv5V0+n/EHWLMKs6Rzr2xlCf6Vxu8UquATgVaqNGbgnrY9bsfibYSkLdwywN3yuQPxFdPZeIdJ1BP9GvYicZOHHH59K+f9/oo+mKdu45XHpinzJ7k+y6o+j0ZZMGNo5B9QT+lLgCUkxlSB94V4BZa7q9hsFtqEyIhyELEiuhPxJ17YFSK04GCxDEn8zRp0E4Pqevht0fDK475FBaIMASFI/unFeIz+PfEMikJcW0R7H7OuKyp/F3jKThNbUf7ihaLoOVnvN7YaffqUu7a3uAem9Mn8+1cpqHw60a5DPaPcWT+gy6D8Dz+teO3Ot+L5ciTV7uQf7M2Kyp7vXJci4ur1h/tSEikFmei6t4K1DTMslxaXEQ6ssyo3/fLEfpXNFlVihIBHvn+XFcfJ9pbPmeefqx/rSRq0ZBG9Se+aVw2Ox3Dtk/hSqc9q5yHVLyEBTIkg9JBj9R/9etCHW4icTxuh/vKNy/4/pVoVzVpMGo4Lu1uFzDOj/RgD+VWAueeaYDADS4NP246UqqT1osK4wL604L6cU4rRg0WFzCbT3NBBpcEUoyetMlsZg0YPqae3HQUm7HUU7Bcbg+tJg1IOaXFFgItp9/zoC+oqXFG2iwxgz6mgqD9aftxTStFiWN2gUbD160u2o5YPNXAYqfUGiw7jsAdf1oC7yAg3N2VeSaxp7e5gctl2X1BzSW99JDKHjdlYd9xBp2CzOoh0bUrjmGwuGB6FUOP1FXE8Ja465/s+QfUqP5mpvDnxDksmWO8jWSIcblHT9Mn8a9U0fxHpesxg2l0hfHMbYDD6ik9Cl2PMbfwDrtxg+XDHn+/L/gKsXPw41qCEsj28z/3I2Of14r10D1Ip36mo5irHzjfQ3NjI8c8LRyKcbGGKzheSB8MoCjg+or6L1bRtO1eEw30CSZGA2cMPoa8t8S/Du4sQ9xp7/arcckA/Ov4d6pMRySMsqghuKkCispllhcgZDA4K45H1q3BdHGJFINAFogCkphmXPB/SjzQelADjxSUm/NGT6ZpWHcWjJppYjtik30BcfQelMLH1pu8+tAXF3bTTwRjOahJB60zcFNA0rlnOO9G4VEGXGaC60DsS7hRn0qHeDShsHjmgaJMmjJpnmfSmmT3FK4yXJoJPriovNx1IphuF/ibii4Exz1LcCug0Txnqujaf9jtJIfL3lhvTJGetcubmNRkNUQu1BPJIqWB3Mvj/wARSL/x+BB/sRIP6Vny+L9flJ3apcqP9l8fyrl/tqduPwo+2qemTTTJaNmXV9QmOZL+6Yn1mb/GqrTu5y0jMfUkmqBuz2XNNN0/ZMUmHKXi/rTS47E/nVFrmTH3Kj+0yk8KB9aLlJHb/D1s+OdOH/XX/wBFPXulfP3w1mlf4gaYrbdv73OP+uT19A0EyCiiigQUUUUAFFFFABRRRQAUUUUAFFFFABRRRQAUUUUAFFFFABRRRQAUUUUAFFFFABRRRQAUUUUAFFFFABRRRQAUUUUAFfPHxj8Af2Nft4i0yEjT7p/9JjUcQynv7K36H6gV9D1XvrG21KxnsryFZradCkkbdGBoA+XPh34zPhfVTb3bsdLumAlHXym6BwP0Pt9BX0IrK6B0YMrDIIOQRXzh498GXPgrxA9m+6Symy9pOR99M9Cf7w4B/A9xXafCvxuCI/DmpS89LKVj/wCQyf5fl6VtSnbRmNanf3keuUUUVucwUUUUAFFFFAEN2k8lpKlrKsM5U+XIy7grdsjuK4K0vPif9uCz6dpjQJJhmZwokUHsQxIz64/CvQ6KTVylK3QimuI7W1e4uXWKONN8jMeFA65NcdqfxV8L6erCG5lvZB/BbxnH/fTYH5ZrtSAwIIBB4INYVv4K8M2s5mi0Sz3lt2Xj34PsDkD8KHfoEeXqea3mteLfiW5sdMsjZaSxxI+TtI/23xz/ALoH510tj4g8I/DrS10db43VyjFp/s6b2aTuT2HTGM8YqD4leJL62ms/C2hhku7xRvMXBCk7VRfTODn0H1q74Y+Fmj6TbpLqkSahfEZbzBmJD6Be/wBT+lZpO+m5q2uXXRdi5pXxO8MarcLALqS1kY4UXSbAT/vAkD8TXY1zeteBfD+s2EludNtraUqRHPbxBGQ9jxjI9jWD8J9bub7Sb3SryQyyabIqI5OfkOcDPfBU/hirTadmZtJq8T0KiiiqICiiigAooooAKKKKACiiigAooooAKKKKACiiigAooqpqmpW2j6ZcahePsggQux7n0A9ycAfWgDj/AIneLf7A0T7BaSY1C9UqpU8xx9Gb6noPxPavDNNsJdSvo7WLgsfmb+6O5qfX9buvEOtXGp3Z+eVvlQHIRR0UewH+Ndj4Y0j+zbDzpVxczjLZHKr2H+P/ANasP4kvI9fAYT2klHp1N3Ti2lRxJZM0IjXau09vf1rp7DxQDhL1dp/56IOPxH+FcxRV1KFOoveR9HUw9OorNHo8N1HPGJIpA6HupzVpJAegOa8zt7qe0k8yCVo29Qev19a37LxQwIS8U4/vxj+ledVwMo6w1PNq4GcdYao7Hc23FNV+5OB6mqNtcW16m+3uFlHcZ6fUdRU2wH+ECuRpp2ZxNNOzLBnjHVxTftMfbJ+gqMKo/hFOViOpNIVh5um24ihZ/fOMUnmTMv8Aqwh92zTS2T6/WpBgj0oCxH+/TGGUirMEiSAhvvCosjpTGAByoxTAulQB0z9KNoqpFdFHw/3fWrZcbcjmk9RMbjNH3eKcBnnNI3WlZiEzS80n40tFmAhBNNDYNPzjtnNJ15xRZgOQnOcD60SRRyc8qw/iHf6035j91ePrRteqAiZ9rCOXqehFG5kPOMetSbN3DfzqGaN41zDsOTypagqw/wAz609WyOarw3EM0e7JVv7hQ5/lT97hiI4JGHqRilqSSEDOaYynqAfrShp8ZEaof9tj/T/GgRu5y7r9FT+pNFh3Ggk8Yz9DSgZPAPvxSrGI1xkk+vSk2oTyp/Fj/jS2KHMVUDc6D6sKZ58f3Vfd/ugmlARTkRp/3zTzIccYX8/8aOZCIJAXDoYZWDLjDkAD8s1Qi02az5t3dN7guM54HpWqJG7kmjzPr+dPmDUgighZRvdmfuGOMmpxFCBlohj61DKqSnleR0buPoahP2i1G5GM6+j8N+Y/wqXqBe37RgAc+1G78KhhmSVAR94/wngipM9cYOOvtUsY/d7mgtTAeaU0CHZOKaB1zmjNGal7hY5nxP4K0vxEDJIPs96w2rdKOW/66f3uvtXiviPwpqHh67aC9t2ClsRzKMpIPUHt9DzX0hgkZyQO+O9Nmt7e6gaCeISwMMNHKgZT+FaQrOJLhfY+T5LXJO3BPtVdt69BkdiK9s8a+B9CERfTJYbK6Bz9n5ZW49B93+VcpZeFbWPD3h89+u0cKD/X/PFelRjKqrpWNaWCq1NlocVYabdalJttYGcA4LYwo+po1LTZtLuzbTlS20MCvQg+n45H4V6lHFHDGscSKiKMBVGAPwrnvGOn/adOW7QZe3Pze6nr+XH610ugoxv1OutgOSi5J3aJvB2oC60o2zH95bHb9VPT+o/CuirzDw7qP9m6xFIxxFJ+7k+h7/gcGvT68fEQ5Z37nPQnzR9AooorA2CiiigAooooAKKKKACiiigAooooAKKKKACiiigAooooAKKKKACiiigAooooAKKKqXGp2NrKIp7uGOT+6zgEU0m9gbS3KXiXTl1DR5cIDNCDJGe/HUfiK5XSRq1np63+mSGeEEiW3xnaR7fkcjmvQVZXQMpDKwyCOQRXJaKf7H8UXmltxDN80X8x+mR+FdFKb5HHtqYVIrmTL+l+K7K+Iin/ANGn6Yc/KT7H/Gs/WI30nxVaajAhZLkhXVRnJ6Eflg/WtjVfDljqgLsnkzn/AJaoOT9R3qHQtGu9P3Le3AnjjbMCdQvH3hnkdSMUKVNXlH7gcZv3X95u0UUVzG4UUUUAFFFFABRRWbrWrRaRYtM2GlbiJP7x/wABTScnZCbSV2ZvirXfsFubO3f/AEmUfMR/Av8Aia5fwv4bvfFev2+k2K4eQ5kkxkRIPvOfYfqSB3qgBd6rqAVVe4u7iQKqqMs7E4AAr6j+HHgaLwXoASUK+p3OHupR2PZB7D9Tk+gHq0qapxsedVqObudFoei2Xh3RrbS9Pj2W8C7Rnqx7sfUk8mtGiitDIKKKKACiiigAooooAKKKKACiiigAooooAKKKKACiiigAooooAKKKKACiiigAooooAKKKKACiiigAooooAKKKKACiiigAooooAKKKKACiiigAooooAKKKKACiiigAqpqv/IIvf+uEn/oJq3VTVf8AkEXv/XCT/wBBNAHmPam06jtWJoNoooqgCjtRRSENop1FIZE0MbnlOaiezX+Hj2q1R2oEZz2LjlahaEqfmStcdKNtAGIy80ba0rqJQM+tU9tAEO1qNtS0baAGqtOo7049KoBuzmpVXimpT6ACgdaKB1oAfR3o706gAo70d6dQAd6cOtN704daAH0d6KO9ADh1pskUcylHAIxghuh+tOo70AYUvhLR57nzTalOcmNWwprVtNLsrFcW9rDFjuq4P51ao70gAcGnj5jmkpR1FIY7vTu9HenUCDvTqb3p1AAOtP70wdaf3qgHUd6KO9Ax3enU3vTh1oEA60+ijvQMO9O70Ud6AHUd6KKBDqKb3p3agAHWn1GGwRVeW8WJkUfMWcA+3NRL3Sox5tC5TXkRPvU1XVpRH7ZpZ4VkTFX8QpR5RltcrervhGSSVxU5gfadw2fWsbQY57bVZopDiOQsVP1Ga2ZrNNxZpWk9jWns4mblr7pizziG8jBO8ZbO3pU+laukuo3MCJgrETj8alv1jtbKZ0SPeBhc+prB0OKYa/FJJtG9WXC/TNEYwind6mz56kdtjpJf7SnyUdIE9SMms6TQ43k8y4meVz17Zrflbam704rNN2GQBkf5iar2nKY+ziW/DVvFbX10ka7Q0Of1q5fSMtyqfwkkH8qr6AyjWJEHeE/0pNS80XShWy2eR7VO+oR90oTozfueiq38uaZb2qxkQ9cOTmrHlMHBCck81cggkGe3tRymnMS6HceVcSWz/ck6fWti4h83C1z8cTkGaP7yPmujilWe3SRv4hg/WgRn+V5ceB0GaEG7+CrzsrfKOlIiqvFHMBAiMeNlWo1IGG70oXmpUqeYBwOE2jpTlo707nt1qQHr0qRajXdjnrUi571QmOpaSlpokKKKKYBRRRQAUUUUAFFFFABRRRQB8sfF/wD5KlrP/bD/ANER1w9dx8X/APkqWs/9sP8A0RHXD0FBRRRQAUUUUAbngv8A5Hrw9/2E7b/0atfYdfHngv8A5Hrw9/2E7b/0atfYdAmFFFFAgooooAKKKKAPFvj/AP8AMvf9vP8A7Srxavavj9/zL3/bz/7SrxbArmqP3j1MN/CQlKKMClrNm4hpKdSYFNMAFGBS0UXATAowKWii4rCYFGBS0oouFhuBRgU7FGKLhYSkIzTsClxTCwzFLTsUmBQKw3ao7CmlR2qTAowKYaWsMDSL0Zh+NSpd3CdHJpuBQVBp3IcU+hcj1WRfvRgj6Vcj1aA4DLtPtWPtFIVHYU+Yn2UWdLHeQuPlkH0qwkuRngj2rkQCOhIqRZ5k+7Iwp85Do9jrfNHuPrUgfIrlo9UnXgkt9RVpNXHSQMPpVqSMZUpI6AHPUZ+lOBGeRj61kR39s+MXDA+h4q2kwYcfMPXNFyOVl4MPb8qQ7cYOB+FQLIvoR9akDqapEuLHbR2Yf980bmHYke2aA/vT9+B1NO5NhqrJM4jjQ5b+8QP51o2vhXVLzhbVOT1eVAPwOaohs5BPHvU0FzLbOGgneI+qNj9KaS3ZElLob6fDPWpFDCC0OeuJAcfpVyD4U3zcvcWcb/3fLYn+VU7HxrrVkwxc+coH/LQf4V0ll8UASq31kcgctGwPP0q0uxnr1KEPwkdXBmu1XPUxwg/1rSh+FtujDOpzMvpsCn+tdLpfjPRdVdY4rtUmK58uTgj2z0rSk1jT4sM17bj1BmX/ABo1GchP8MLZo821/NG+P+WyhgfyxXPX3gLWrPJjiS7Ud4W5/wC+ev8AOvR38UaJEcNqVtn/AHwf5GoG8a6CvW/Q/wC6rH+lKzDQ8entZbV9k8MkMn92QFT+RqPHuM+leq3fjXw1cKY583CH+FoM/wA65XVLjwjdKfskN7bSZ4EaDafwLfypoh7nKbTShfWnyYWVljyy54LcHH0ppYjqMVaVybhtHajbSg56NQSR/HTSC43ZjpxRhh23UpYd2zSHaff8adhXEBHfilyO1NzGeCPyNMLIvQkUrhqSE46nFJkf3qj88DquRTTdReoH1xRdD1Jsj1zQSAOhP0qs15GB99fxNQHUoB1lX86LoepezkYVT+NVriwguB88YB6hgcYqudVtx1lH4c1E2s2/QMWx6ClzIdmA0vy3P73cv0q7bRG3ZTBO6MDkFDis1tai/uufbFRHWUJOI2B/KldXHaVjvbXxrrFlbiKOSPaONzqWY/iSaSTxzr8p5vio/wBmJB/SvPzq8meIRj3pDq8vaNVP1qW1cai7Hay+KtamPz6pc49A+P5VTl1e/kHz6hdN9Zm/xrkm1S4PZajfUbvaSNv5Zo5iuVnRNKGYlmyScknvTS4A4wa5qLU7iSYRsGUnkZWrwklZQdxpXHymqX78D8aj87B5NZ+ZG4LGgIc85/OlcaRo/aF/vCkNwvrVDZS7KLjsXGuEx1xTDcoP4jVbZRtpO4WJzdKehJpDdAdBUO2jaaWoWJDdHHC5qM3EnZR+NGylC54pXYCedN1G2gTzHrj8KXywO1LtxRdjE82Q9/0oLuf4qdg0BaeoDMs3UmjafU/nUoTml20wIQpHc/nShMmpgmaXZ7UAQbPalCDPQVOEpdlAEHl57ClEXtVgJzS7aAK4jx2pTHnpVgLnrS7BQNFYR4o8selWdgpDGD2pMDoPhwmPH2mHGP8AW/8Aop699rw34eIB40044/56f+i2r3KhEy3CiiimSFFFFABRRRQAUUUUAFFFFABRRRQAUUUUAFFFFABRRRQAUUUUAFFFFABRRRQAUUUUAFFFFABRRRQAUUUUAFFFFABRRRQBg+MPCtl4w8PzaZd4Vz88E2MmKQdGH8iO4Jr5P1fSdQ8Oa1Np96jQXls+CVP4hlPoeCDX2dXA/E/4fx+MdI+02aKus2qnyGzjzV6mMn+RPQ+gJoGYHw78bL4m077Heuo1W2X5+3nL03gevr7/AFrt6+U7O8vtC1ZLm3aS2vbWQ9RhlYcEEH8QQa+jfCPiq08V6Ot3CQlwmFuIM8xt/gex/qDXTTnfRnLVp8uq2N+iiitDEKKKKACiiigAooooA8t8dRSeHviBo/iuSFpbAbYpiozsYZH/AKC2R7g16Da6/o97aLdW+p2jwEZ3+aBj656fQ1bu7S3vrWS1uoUmgkG143XIYVwV38HPD09wZILi+tkJz5SSKyj6bgT+ZNRZp6Gl4ySUiHxl8TrO2t5NN8Py/bL+b9358XKR54+U/wATemOP5VofDnw23hPw7PdaoyQXN0RJN5jACJAPlDE9+ST9fardh4S8M+CLKfVVtyzW0Zdrmc73AA/h6AHtwB1rgre11/4sarJc3E7WWiQPhVHKr7AfxPjqT0z9BU6p3e5Ss1ZaI9Ifx74Vjn8k63als4ypJX/voDH61vW9zBdwJPbTRzQuMrJGwZWHsRXHwfCnwnFbeU9nNM+Mea9w4b6/KQP0rndMil+HfxBg0aO7eTRdSXeqyt/qzyAT2yCME9wfaq5pLcnli/hPV6K8v8UfEyW4uv7G8JRtdXch2faUXcM/9Mx3/wB48fXrXa+FLfW7XQIItfuI5r0d15IXsGP8Te4/XrTUk3ZEuDSuzboooqiQooooAKKKKACiiigAooooAKKKKACvEPix4t/tLUhoVnJm1tGzOyniSX0+i8j659BXoPxC8WDwvoB8hx/aF1mO3H93+8/4Z/Mivny1tptQvY4I8tLK2Mn9Sf51jVl9lHRQpuTubPhXSPt179qmXNvAc4P8Tdh+HX8q7+q9jZRafZRW0I+VBjPcnuTVitYR5VY+vwtBUafL16hRRRVnSFFFFADo5HicPG7I46MpwRWzZ+J7yDCzgToPXhvzrEoqJ04TVpIznShUVpK53Vpr9hd4Hm+S/wDdl4/XpWnjOCDwa8yqza6jd2R/0ed0H93OR+XSuKpgE/gZxVMvT1gz0ZU/2qG4PBrk7XxZKuBcwKw7tHwfyrYttesLojE4Q/3ZPl/XpXFPDVYbo4p4arDdGoOnWnZGMVXM8ZGVZcf7+aVZoz1z+ArEwJzGrpg1HHI1u3lyjI9RQJQfuqzfpQ3nn/lmqfjmmItrJwCOQfelZs9Ac1lGOeAk5OPT0p4Xz15llB74bFFwsaBfHXAH+8Kb5y55dB9WFUks4Q4YhmP+0xNWEjRR9xR+FFwsTG+gXAJyfYZpftatwsbH9Kj5Heglv7xo5gsM+03JJxBtGcff/wDrVIXmzy2D6UKcHoKCMHFBLAAnliSakAA5wOnpSIeMU7aKQXEki8z+Jwf7wbmm+cI/lnP0ccA0/aP7xpx2dQMVQCq3GVIx6E5o3Dr3+vFVGtPsuZLMAKxy0RPBPqPSnRzpJ8pJV/7rDH5UWAsZBNRP14pQrZ9qQDk5qGmWNDc4NG7NI6DHemgkDFTYBTxSZpeTScjgAn6UWC4uaep28VFhicbSD70b17uq/wDAs0W7ANubZbkbi5SUdHU4OaZD9piIWX98o/jA5H+NTnarAEOSem1c04Bg4whU+rHp+FFmARyRyfdccdR3/Knjr7ep4qndRRyqZb14VC9HJ24/HNULjxHpdpnEjXMoG0bMkfnwPyq40pz+FXLhTnP4Vc3AV7tj8RUF3dxWcJlkJx9MD864668W3kmRbRxQA99oZv1rEnup7p988zyN6s2cV1wy+cvjdjsp4Cb+N2Ouu/F0Ef8Ax7xs7/XArDvfEup3qlDP5SekQ2k/U9ayKK76WEpU+l35nbTwtKnsrsCSTk8miiiuk6QpssaTRPFIoZHUqwPcGnUUAeUahZvp+oTWr5zG2AfUdj+WK9E8Naj/AGjo0TM2ZYv3cmepI6H8RisTxrp+5ItQQcr+7k+nY/zH4is3wjqP2PVxA7YiuRsP+9/D/h+NeXi6V0/I+dnD2Fdw6HolFFFeUdAUUUUAFFFFABRRRQAUUUUAFFFFABRRRQAUUUUAFFFFABRRRQAUUUUAFFFMmZ0gkaNQ0gUlVPc44FAGV4j1VtK0wtF/r5Tsj9vU1lxeDoZNOZ7qaU3zruZ93Ct6e/vRpUaeKbKOW/lk861mY4QgA7sEZ46cY/CtzWlvX0qZLBQ07jbycHB4OPeui7p2gnZ9TCyneT1XQyfBMssmkyo5JSOXCZ7cAkf59ai8YQPby2erQcSQuFY/jkf1/Os268P6jomnfbor8hoyC6Rkjbk44Pf8q6a12+IfDUYueDOmGKjowOMj8RmrlaM/aJ3RMbuPs3uaVrcJd2sVxGfkkUMPxqWore3itbeOCFQsaDaoFS1yu19DpW2oUUUUgCiiigAoopruscbO7BUUZZicACgCK8u4bC0kuZ22xoMn1PsPevMNW1ObVr5riXgdETPCr6Vc8Ra42r3WyMkWkZ/dr/eP9413Xwi+HX9v3ia9qsOdLt3/AHMTji4kH81B6+p49a9HD0eRcz3OGtV5nZbHV/Bz4ejTraPxPqsX+mTLmziYf6pCPvn/AGmHT0B9+PYKKK6TmCiiigAooooAKKKKACiiigAooooAKKKKACiiigAooooAKKKKACiiigAooooAKKKKACiiigAooooAKKKKACiiigAooooAKKKKACiiigAooooAKKKKACiiigAooooAKKKKACqmq/8AIIvf+uEn/oJq3VTVP+QTe/8AXB//AEE0AeY9qU/dFOoPSsyxlFFFAB2ptOooAbRTu1NoAKKKO9AB3p3aiikBDdfcFUWrQnX9z+NUWpAR0U7tTaoAo70U9aAEp69KQdafQAUd6O9OoAKO9FHegB1FFG3mgA704daKB1oAfR3o706gAo70d6dQAUd6KO9IY4daf3pg60/vSAd3p1No70CHd6dTe9OqgAdaf3pg60/vQMd3p1N707tQAd6dSLS0gAdaf3pg60//ADzQA6iqcl9HHdw25yZJATlemKtKC4+WkW4yil5jqA/NUdQkmihbb94naPrT7OdQY7br8pwfccmhbicdLk803lgk81UtLuWaS5yclHwB6VoleKzo7b7O05358xt2PSqlHVFwlFJ8xd3MyZHXvVW5tWkuInX7oYk1Zi+4KSR9gP0quUzjLld4kVuf9NQejGr2799Iv92sjTpGlu/3nYtj6YrRVirzM4yXb5aOUUiu0nkahaSf3plFWda1AWNuu0Esz7Ux1x3qhe+YZoXB4R9xHpir97B9qVPuDkHJ6mqEVbm4iu7NwmGOAWU9axNMlZfFsKE/IAp2+mWIrZ2NChhI3En5zt+9U9naACRzEgcKCDtrJx965tGtywcO5fmd/wCE4XJ59Kz1SKNdhkdwxJ56Zq+48xMHrxVOaaytATcTxpx0Zv6VrynMWdCZY9X3hOPKYfpVt5jLO7GHy2Bxgdx61zn/AAlWm2M+6MyyMox8i4GPxrP1bxVLfRweTavCkkgAcNyePahqUI3sODi5ctzrWdfMXPXP8XWrsSY49ea4bT3dtQgJZmJdc7m969FK8L/uiuSFfmdrHTUo+zV7kFvB5auPXmp1VaKO9bmJKvSnVFuWnq64oESpUy9Kreao5p8Vxun8vZ2zVcoFtakXpUXepV6UAA60+kXpS0EsWlpKWqEFFFFABRRRQAUUUUAFFFFABRRRQB8sfF//AJKlrP8A2w/9ER1w9dx8X/8AkqWs/wDbD/0RHXD0FBRRRQAUUUUAbngv/kevD3/YTtv/AEatfYdfHngv/kevD3/YTtv/AEatfYdAmFFFFAgooooAKKKKAPF/j9/zL3/bz/7SrxevaPj9/wAy9/28/wDtKvF65anxM9TDfwkKKMCgUtQb2ENApaKB2EwKMClooEIaBS0UAJgUtKBmlwKAG0U7AowKAG0U7AowKaYDaKdgUYFFwG0U7AowKLisIBmlC+tKOOlKOaLhYbgUYFOxRgUXENwKCvpTsClpgRFaTbUppKYMiK49aVC6HKuw+hqTAprAcU7k2JU1G5j6Pkf7VWU1qQcMoP0qhgelIVHYU+Yl04s2I9ZQ/wAW0/SrUeoq3/LdT7ECuZK+oqIjB4p8xnKgjsxdIQMs34YqVbhOxz9a4bzpVPEjD8a0LKWeWPLSE1SZhOnynWiVT/8AWpwlUev5CucQyZ5c/nUql/7zfnVKTMuQ6ATKeo/Ojz0Xo2PxrDG7H3j+dDA46n86r2jJcEbZv0j/AI1/Gm/2zCv3pgPxNc/Jp1xJIHEmI+pBqZdNdgGUoVI7U+dk8iZtHXLbvKD+BNNOuWo6MT9FrNTSmPVh+AqQaSB1Y/gKfNIXLFFz+37YcASflUTa+h6Rs314qP8AsqMY+Zvyp40y3HcmmrsXKhja438MBH41EdbuWPEafiatfYbZRzx+IpPs9oveMfUinqKyKjaxef3Yx+tNOqXp6ugHsKtl7BPvSxD6nFRm901PvTQD6tRqLQqNe3bn/WH8BTftF03/AC0erLavpS/8vMX4c1Edf0xekob/AHVNLluUmiA/aX/jkP4mmG3mJ53H6k1M3iXTh0Dn6L/9aoj4pseixyk/QUco7ii0lPRT+dOWymP8FQHxZCOltIfxFRnxWf4bTH+82KOUTkXl0+XJ+XFPXT5M8nFZLeKpz0gQf8CzUR8UXZPEcY+uaOVC5mby6a2fv04acB/Fz+dc23iPUG6GNfouahbXdRb/AJb/AJJiiyBTZ1g05e5J/CnjTox1z+VcWdW1Bj/x9SD8qjbULxvvXcv4tinoHMd39hhA5pGtLYDqp9K4L7VcHrPKR/10JrptGtzLZq7lmJ9WNGgXGhH/ALZG1fkVcA4rYVMDmnxwLGPlXFSBe1TuWmQ7aNpqfZSFaQ7kO00bTUu00bTQFyLaaNpqXHrRgUBci2mjaalx6UbTSsFyLaaXBqTaaMetFgGAHNLin4pRyaLDGBc0u2n49KADTAaFOaXaaeF5p2DQBGFOacF5qVY807yzQBEE5pwSpvLNPEVOwFfZShKsrFk04Qc9KLAVfL9BSiM1cWDnkUvk+gosFykYzR5Zq75J9KPJII4pNDN3wAm3xlp//bT/ANFtXtdeQeCIgni2wIH/AD0/9FtXr9JEy3CiiimSFFFFABRRRQAUUUUAFFFFABRRRQAUUUUAFFFFABRRRQAUUUUAFFFFABRRRQAUUUUAFFFFABRRRQAUUUUAFFFFABRRRQAUUUUAeP8Axf8AhudThk8S6PD/AKbEubuBB/rlH8Y/2gOo7j3HPi/hvxFeeGdYi1CzbOPlliJwJU7qf8e1fZFeA/F34a/2bLL4k0WH/QnO68t0H+pY/wAaj+6T1HY+x4E7Bvoz0fQ9bsvEOkw6jYybopByp+8jd1I9RWjXzV4M8X3XhLVhMu6SylIFzAD94eo/2h2/KvozT9QtdVsIb6ymWa3mXcjr/ng9iO1dUJ8yOSpT5X5FmiiirMwooooAKKKKACiiigDm/H9lcah4F1W3tlLS+WrhV6kKwYj8gazPhZqVhdeDLWztpEFzbbhPFn5gSxO7Hocjn8O1dvXA678KtM1O+a+067l0u4ckt5S7kJPUhcjH4HHtUtO90XFpx5WdVrfiLSvD1qZ9Su44uMrHnLv7KvU14vc2+tfFXxQ93bW/kWUYESySfchQc8nuxznA9fTmuy034OabDdCfVdSuNQOclAvlBvrySfwIrptd8RaJ4G0hEZI48Li3s4AAX+g7D1P8zUtOXxaIuLUfh1ZW0rQvD3w70aS7kkRGC4mu5vvyH+6B/JR+tanhzxPpniixa606VjsO2SJxh4z2yPf1ryqx0nxD8U9VGoanI1rpEbEJtGFA7rGD1Pqx/pivYNI0ew0LT0sdOt1hgTsOrH1J7n3pxbe2xM0lu9S9RRRVmYUUUUAFFFFABRRRQAUUUUAFQ3V1BY2k11cyLHBCheR26KByTU1ePfF3xb5kg8OWcnyJh7xh3PVU/Dqfw9DUylyq5UI8zscF4s8Rz+KNfn1CXcsX3IIz/wAs4x0H17n3JrofCWkfZLT7bMv76cfID/Cn/wBfr+Vc54b0j+09QDSLm2hw0n+0ey/57V6PUUo3fMz6TLcN/wAvX8gooorc9oKKKKACiiigAooooAKKKKACiiigCWG6ntzmGV09gePyrYtvFd/CAJBFKvuu0/p/hWFRWc6UJ/EjOdKE/iR18Piy2l/4+IpIz7YYf0Nadtq+nSf6m6iHszbT+tee0VzTwNN7aHLLAU3toepiQFf4WBHGahaIht8Yye4FebRXE0BzDNJGfVGIq9Dr+pwDC3TMP9sA/r1rB4Ca2Zzyy+f2ZHdxzIXCtlX9DU5yTnjHtXFf8JZduAJoIGx/EoKmrlv4vjUYmtX+qsD/AIVk8HVXQxeDrLodOSRinA+tYa+KtNkxu85P95P8CasJr+lvwLxfxVh/MVk6FRfZZm6FVbxZqZ547CoFu43kK7ZM/wC4cfnUK6rYMPlvLc/9tAKnjvYHOElhPfiQVHJJdDNwkt0ThsdP1p244poKuMgrj+8DxTDPDGCHlCn13A/yqbMmxIHB9acBnpmoF1C2b7mX/wB1TT1u5SdsVq+B/E5FVZklhVI7fjUckUbdBhvb/wCvUbz3WRloIwezHB/Wqrzxh8y6lCgHUblxTSb2Gk3sWfNeI4ZCVp3mKRnev0qk+o6XGPnv4G+kgP8AKqsuvaREpaK7UuOi7GIP44qlSm+jNI0qj2i/uNYyqTgZP0FMclTwrHj0x/WsY+MLFVA2Tk99igA/rVaTxsgyIbFvq0uP0Aq1har+yarC1n9k6HM23KxgD1Y0nlyuMmUJ/uA1yM3jDUZMiNIYx7Ak/qaz5te1SY5a9lX/AHDs/litI4Co97I2WAqvdpHezRQooknmbaO7yFRVCXWtLs8j7TExHaMb8/iOK4J5HlbdI7O3qxzTa6IYCK+Jm8cuivikddc+MIBkW9o7ns0jbf0FZNz4l1G4yFkWFT2jH9Tk1j0V0Rw1KOyOmGFpQ2Q+WaWd98sjyN6uxJplFFbpWOhKwUUUUAFFFFABRRRQAUUUUAQXlql7Zy20n3ZFKn2968rmiltLp4nyssTkHHYg163XD+M9P8m7jvkX5Jhtf/eHT8x/Ksa0bq55mZUeaCqLp+R12j341PS4Lnjcww49GHBq9XC+CtR8m8ksHb5JhvT/AHh1/Mfyruq8GtDkm0clKfNG4UUUVkaBRRRQAUUUUAFFFFABRRRQAUUUUAFFFFABRRRQAUUUUAFZ6a1Zyau+mq585VznsT3X64rQrlPFmlyRumsWeVmiI8zb146N+FaU4xk7Mio3FXR0091BbBDPMkYdtq72xk+lS1zLWtr4v0qK43mK6jG04OQrdwR6Gs2DU9V8MTLbahG01p0Vs54/2T/Q/pVqjdWT17EurbV7dy3pH/Er8YX1ieI7gF0H/jw/QkV1tcVrd/bSXmm63ZyB1RwkgHBGOcEfTdXaAhlBBBBGQfWisnpJ/wBWCk94o4291S78T/8AEv062ZLcsPNlfpgevoO/qa6yytUsbKG2j+5GoUH196mVVRQqqFA7AYpaic7rlSsiows7t3YUUUVmWFFFFABRRRQAVwXinxD9tdrG0f8A0ZT87g/6w/4Vc8VeIsb9Os35+7NIp6f7I/r+VZvg7whf+M9cTT7MFIlw1xcFcrCnqfUnsO59skd2Ho/bkcler9lGp8OfAVx411jMoaPSbZgbmYcbv9hT/eP6Dn0B+pLS0gsbOG0tYlit4UEccajAVQMACqmhaHYeHNHg0vTYfLt4RgZ5LHuzHuTWjXYcYUUUUAFFFFABRRRQAUUUUAFFFFABRRRQAUUUUAFFFFABRRRQAUUUUAFFFFABRRRQAUUUUAFFFFABRRRQAUUUUAFFFFABRRRQAUUUUAFFFFABRRRQAUUUUAFFFFABRRRQAUUUUAFVNU/5BN7/ANcH/wDQTVuqup/8gm8/64P/AOgmgDzOinUdqzLG0baO9O7UANoPSijnt1oAZ2ptQ3N5HaorMvylgCy9vc04y5jDKPlbkN60ASFuKYZdoqlPKyHPrWbcal5cZC/ezQBum5VVLHoBniqLa1vk2QICR1L1z51S4MTBn+Wo4bsZ2jqeTSA6Q6nJg+cilfVaXerJn+HrWE1w07hR0ArR052azj3feAx+FIC1uDfdoo7U09KAHjqKfUKtUgdQpNUIcOtPqCe6WEovXLbc095kjhLt90DJoBx0uTbaKgtrlLlEkX7rfNU4kVmK0iQ706imh1LEDqOtMsd3p1N706kADrT6aF5p1IA706m96dQAUd6KO9ADqO9HenUAA60/vTB1p4bmgod3p1NpvnxrKsW/EjgnHsKBEnenDrTS+Bn0pUkVqXwgSUd6hMsZYgOMjrmsnX714NKnZW8thyGXpjNXH3iTepvnxmUQ7/3m0P8AhSReW8UQeTLFFJPrkVQlZ0v/ADF+6E2ilKMi4crWpqdOaabjaRVCzuGnEyh/mVtppJgYzlpnolHQOY0opo5LiOEnBbtSTygFljRyynGT0rKtuL+3ff8AxD+dad/cKnmgHBxkmplGUWhx5bMyY4rk30s+3GDtQ+g71ftnkjtbr5yWU9R1qhC7rG/z53cg1Y0wHybuN23HywwrSlKKkFWUpK/Yq3TPlizMxX+81TabJ/psDnqwK/pUaxOQZJk74H0qATrFfWrDp5qj9a0q1It2MoU5PU6hnzx6VTmcBuelS3G9CdnJyMn2NUZMOSJX4HSoKLKF3/3e1IYAGJZ+tThQkY2jOQKrtDIzHnbQA60jCXo291NXZPmhKr97NVraMxSndzkdajfVrSOUqzybl4+VM0pTjH4mFpSFe0kfIZ6uL8sYB6qMCsw6zAXISOZvxxRJqTzr5cUWCeCS3IrJYqktLl+yn2LE97aWp3XFxHH3+ZqrDxVp0DHAlnU9Nq4B+maqrotoAVkiEhzkl+eTViSC0s4lY2yuOgCpnFbc0exjKMu5lanqmoajLGkMM0ER6kNyfTpVIaFfSMAIGJY8uxzXTadqkV3Nthg2c4O7ANbJOBn0qlWkvhM50IzfvNnEPpE1kCzRxykKSd68CshpJJbuAsqhRIBgcAcV3erHdp8+07OBk+tcPdLGl/brE25MAj8ua09pKVKSkyI0owrR5ToNJ/5CVt/vj+delOcID7CvNNI51W2/3xXo852R/hXl0PjPYxPQz5J3ICq/elXzCMkZI6CoYRlVb1J61O8hhAIjLH/Zr0InBIC1xj70cf8AvVGTK0wja5HI/gp37ybn7KD/ALzUpt7mSVXWOKPHHFaGZciG1ACzMR/eq5Z/M5NUILaSOMmWXeSenpV2z3LOR7VMii/T16Uynr0rMod3p1N706gkKWkpaoAooooAKKKKACiiigAooooAKKKKAPlj4v8A/JUtZ/7Yf+iI64eu4+L/APyVLWf+2H/oiOuHoKCiiigAooooA3PBf/I9eHv+wnbf+jVr7Dr488F/8j14e/7Cdt/6NWvsOgTCiiigQUUUUAFFFFAHi/x+/wCZe/7ef/aVeMCvaPj6M/8ACPf9vP8A7SrxlV9a5anxM9XDL90hKKdgUFfSoOhDaKcF9aMCgBtFOK+lAX1oE0IBmlwKXGKKAsGMUUoowKAsJRSkelAHrQFhKKXAowKBCUUuBRgUAAoNLRQAgpaKKACilFGBQKwlFLgUEU0wsJSYFOFBFFwsNwKQgU6jFMLDMCkPHSnmkxmgREwzTCoAqYjFMbpVIUtirIOOK09OX/RxWe4+UmtbTl/0firictXYnVeamVaVU5qZEqjG43b0pwT2qTZwKkCUEyISbjB2FDx/EK5y817ULe7lgRo1CnHCV1mzK9Kx9I0u0vtY1Fbq3SUIw2g9q0ijJuxhf8JBqX/Pbbn0AqNtb1Jv+Xtx9MV6LF4e0sfd0+Dj/Yq5HounqPlsbfj/AKYj/CtVG+yM5S6nlR1a+fg3jn6NTGurtutxM34mvYE063XpbRD6RgVKLVV6IB9BinysXMu540BeSdrpvpk086ffuARbXbfWNjXsZiYDHP50wwN1waOVhzI8iXRdSbpYT/ihqX/hHtWwCNPkHuSBXqjQ+3NRGEj60+RiujzQeGtWb/lzx9XUVKvhTVT1ihX/ALaD+leiGJvU/nTGhJHTNHJLsNSRwi+ENQPWSBfqx/wp3/CG3ve7gH0yf8K7dYpCSACaU27/AN0j6ijkl2DnRxY8HS4+e+jH0Q/1NSr4Ni738hP+zFn+tdd9nk/uA0G3fuoH1NP2c+wuZPqcung6173U5+gUf0qUeEbDu9w31Yf4V0n2Zxz8v4GlW3YnGV/Gj2U+wuZHPL4T0sdUlP1kqdfDOlKP+PTP1kJ/rW6LYgnlBViDTnuPuuufTNUqM+wcyMBfDulLyLGL8QTU8ej2CH5bKAf9sxW+ulT9Bt/EgVJ/ZE6gZZMn/aH+NHspdhOaOC8XWsFvpsZjgijJkxlEA/lUmhxFdOix3FWfH9s9vZWyOyndISMH0FP0iIrp8I/2RWUl0LTLIjNKI8VYCHFL5frUpF3K+ykKVYKY7U0pSaC5XK03aasFKaVpWC5DtpCtTbTSFTSGRAYpacRSEelACUYpQOeaMCgpCBRS7fSlApwXmgY0A5pwXmnBTmpAlOwDdlOCe1ShMgVIsXtRYCNUx0qQRmpli9qlEfHSiwEAi9qkEXHSpxGQM4pxMa5yyAjsXFNCuQLFg9KmWL2qUICMqVOODtYGpQvFMCv5XtR5XtVkLzS7aBlXyz6UCIEjIq1so2cik1oFzZ8HJjxXZcf3/wD0Bq9Wry/wkuPFNn/wP/0Bq9QqETIKKKKYgooooAKKKKACiiigAooooAKKKKACiiigAooooAKKKKACiiigAooooAKKKKACiiigAooooAKKKKACiiigAooooAKKKKACiiigAproksbRyKGRgVZWGQQexp1FAHzV8Uvhq/hW6bVtLjZtFmfBUZJtnP8ACf8AZPY/ge2cXwH43n8KX/kzlpNLnb99GOSh6b19/Udx+FfVV1awXtrLa3USTQSqUkjcZVlPUEV8xfEr4dT+DL8XNpvm0e4Y+VIRkxN/cY/yPf8ACmm07oGlJWZ7ta3UF9axXVrKksEqhkkQ5DCpq+fvAHj6XwxcCxvS0ukytlgOTAT/ABL7eo/Ec9ffbe4hureO4t5UlhkUMjochgehBrqhNSRxzg4skoooqiAooooAKKKKACiimugkjZCWAYEEqSD+BHIoA4nxt8RbPw0r2VlsutVIxszlIfd/f/Z/lXNeF/h/qHiO+/t/xdJK4lIdbeQ4eT03f3V9FH6d8/XvCN/4D16PxDYQLqenRyeYwnXe0ef739H7Hr7+o+GfFem+KrD7RZSbZVA863c/PGff1HoayXvS942fux937zZiijgiSKGNY40AVUQYCgdABT6K8z8a/E1bORtJ8OkXF8x2NcINyxnphB/E36D37aOSitTOMXJ2Rv8AjLx7p/hSAwjbc6ky5S3U/d93PYe3U/rS+Ada13XNGa61qzSEFswTAbTKp/2ewHY9/wBTzPg34ZuZxrXijM9058xbaQ7sE87pD3Pt+foPUgABgDAqY8zd2VLlSsgoooqzMKKKKACiiigAoopskiRRvJIwREBZmY4AA6k0Ac/408TxeFvD8t3lTdSfu7aM/wATnv8AQdT+Xevm/wD0jUb4klprm4kySTksxPJJ+tb/AI58Uv4q8QPOhIsoMx2qH+7n7xHq3X8h2q94P0jy4zqUy/O4IhBHQd2/H+X1rB/vJWWx6eCwrqSUfvN/StOj0vT47ZMEjl2/vN3NXaKK6UraH1cYqKUVsgooooKCiiigAooooAKKKKACiiigAooooAKKKKACiiigAooooAKKKKACiiigAooooAKUEjoaSigBdzf3j+dBJPUk0lFABRRRQAUUUUAFFFFABRRRQAUUUUAFFFFABRRRQAUUUUAFFFFABRRRQAUUUUAFUdXsBqWlzW3G9hlCezDpV6ihq6sTKKlFxezPJIZpbS6SZMrLE4YZ7EHvXrFldR3tlDcx/ckUMPb2rgPFmn/Y9WMyLiK4+cf738X+P41reCNR3Rzae55X95H9O4/kfxNePi6Wl+x89BOlVdOR2FFFFecdIUUUUAFFFFABRRRQAUUUUAFFFFABRRRQAUUUUAFFFFADZJEijLyMFUdSa4+3i1PxVJNcG8e0sclERc/MPTAIz7k1peLdOmvdNE0DPutyXMYPDDufqP8AGk8HXkc+irbrgSQMQw9iSQf1/SuiC5afOt/yMZe9Pke35mFbfaPCOuLHcNvtJhguBwy+uPUeldzLDBeW5SVElhcdDyCKp61pSatpzwHAkHzRsezf4VjeE9Vcb9Iu8rPCSIw3XA6r+H8vpRJ+0jzrdb/5ij7kuR7Mo6z4PlgDTaaWkj6mEn5h9PX+f1q/oHie3MMVhfZgmjURh3+62OOfQ/WuprM1HQNP1OVZZ4sSKQSyHBYeh9aFVUly1PvH7NxfNA0+oyKKaiLGioihUUYAA4Ap1c5sFFFFABRRRQAVy3ifxH9kVrGzf9+wxJID/qx6D3/lUviXxGunxtZ2j5u2HzMP+WY/xrkNG0bUPEWrxadp0LT3UzfgB3Zj2A7muzD0L+9I5q1a3uxJPDvh7UfFOtQ6XpsW+aTlmP3Y07ux7AZ/kByRX1Z4S8Kaf4P0OPTrFdzfemnYANM/cn+g7CqvgbwTY+CtFW2gCy3soDXVzjmRvQeijsPx6k11FdxxBRRRQIKKKKACiiigAooooAKKKKACiiigAooooAKKKKACiiigAooooAKKKKACiiigAooooAKKKKACiiigAooooAKKKKACiiigAooooAKKKKACiiigAooooAKKKKACiiigAooooAKKKKACqerNt0a+bGcW8hx/wE1cqnq3/IGvv+veTp/umgDzNHV0DbHPt6UO+EY7Ogqml0rsBG/TIO7rmrrgsnzf3azLK0k7hVI4PpS+dIxTHTH60Qc26jHQf1qFGEpZV4MZwBQUP3yMyE71I546GpY5kkJH8QrMNzOlwVfoOlWrWbzXOeooNJ07K5caMSKQwypHIqF0CAKq7VHSrX/LOq7upyPSgxMvUHxGxPQA1zkk0blq6TU41e3b/dP8q42SdYioMiAsOh4PWggkZ1PA7UW0btMo/hIJNTeRvPrkA5qdYggDR9RVATRRKIWKfePyj61rww+VEi+2T9ag0m1e4IndMRR8Rj39avMu2Q1Eixh6dce9ZGuayulWgdRukk/1a/1rWeuL8YArNYuThPmGffNMCl/wkOqp/pDzI8atym0cCuz0bUV1K0W4Xnd1Hoa8/vIvJsgwZGRht/Gup8BbhpkpP3DIdlaRFUtH4ToJot0qE9UYnmo7lvNjMZzyMfL0qaXzPM+YZHYVA4kKkKuRuPHpUSiTzDtKHBiPRVGKfJCyaksyfcEZQ/nRYRlJSW7pVuQgKSegFLlCInnb1KjriqttG6Xk8z9HwBUsBDyfL/dohuFnZ8PkpwR6VXKUqlk0Wt7YGOnenCRSahc7YSR1AzUaTBlHr3qHH3gexPNNsjfaccHmotPu2ktYfObdMyDd9aGiEyne2UI6UsUEcLI8a44IzV8sSfeHXV40LQhOjyqjfQirSyKRWfNbx3Chpnd9rZABwBUsMaxb/L7/AO1mpAupLkkelNeQqCR1HNVW87P+s20+Jj9lb58nPJqOXqaFa2vpZNVuY9+YY0XaPTjmtIsxUMOneqH2eNHkdRh5OXPr6VOr7ok9uK1nsiIO2o3SZJZUljd97pKcn09BTtTEi2MxzjCZzUdntivXWPgSDJq5NboVy43ZqYxNnU97msMs7lZYFUPlwo5HWqs6yDUYJV5VAwJ9yKkVBGkwh/dnZwT2NVZbwW0UYvJMufvFV4PpVbCb5m33NRbk/Ymkf+E1C0zFPMjfrUcDpLZzRr91hmq0V1DHaqrdSP5GoluQb1skT2kVwiZLD5j75rM1OEXMTQSJ8r81No87yRTRE/KDvT6HrTNRincwvE+0A/N7irKiXraQNZW56bU2gewqpOy+ZTrfcbPYv3kc1VmiDHlsnuKCXHUd4flZrKeV+pmIH5CpLq5VnCxPx3p1hAqac6g7QZGP61C8cYYnfUe8OUtSIyTq7HOMYIrVv188FMY3Dk+prOWPfG5D8KpNaLEz26sOrAChx5oiiVY4lUgegxVyw4un/wBuM/zqFbY/xPUsW23kXJxkHmlGlGOo5S5h9yhK4T1qp9ncMHb+E5q0by3VjmVSfQcmopr1CAFjc+9ae6I0yd8Y+gqn9jXzGZn5qAXMxUDO1ad5Yk5ZnagXKXWuII4hvdPlrLkv76SUiFECdjs6ipJ1xGik7RuGKmlu44Z1hUbmIFc83KUrRdjWPLHXcgWTUmH+sx7bQKcmnSMSZOXbnNWbltsStnGe1OtmZhz07VjLCxnrJ3D21vhRHHpox8z4pjQeRMmW3AsMVoB2U4qvcDdPCaieGhGzijRVJSuPqC8gluItkeOGBOafOkr48qTaR1pq287D57mT/gJwK7znItM0ye1uI5W8pFAIdR3z0NbDSqDjf14qtDaJj5mdv+BUPaxIwcJyDkfNR7oveKerhzp0oHQiuFjOdSQnqGIrudXYnTpfL/1nf6VwVizm/UN2Jq6cualJCXLGqmzrNDTOsWx9HH8q9FvP+PdvpXnvh7/kL2/+9/SvQ7kb0KfSvPw3xM9DE9DKgVvJT6mpqYJ4kVY92WC9Kcs6/wB3HvXoxkcEiRWqeFuTUNs8VwivDzk4J96bJNNHdRQoiFGBYn0xRzEl7dUtojCTLfdNUZJJIxAu/wC8xp/mN5iR9c9/SjmA1VfaGy+RngelPWdcVkzSyw2ZdF3vkD8M1X1DUXt5ViiXkcs3px0rKc401eRZtteBT8qVbU7gD6jNccl3czzJ8+F3DI9q7BegpU6sZ/CKUbDqWkpa2JCiiigAooooAKKKKACiiigAooooA+WPi/8A8lS1n/th/wCiI64eu4+L/wDyVLWf+2H/AKIjrh6CgooooAKKKKANzwX/AMj14e/7Cdt/6NWvsOvjzwX/AMj14e/7Cdt/6NWvsOgTCiiigQUUUUAFFFFAHjXx6Gf+Ef8A+3n/ANpV40BXs3x5/wCZf/7eP/aVeOAZ61yVH7zPWw38Jf11GYFGPSpNo9KMCoudBHg0AetSYo25ouIYAKCBT9tG31ouAwAUu0U7ApygUXAj20YqUr6Um00XAjwaMGpQtLsouBEFzQVxUu2jbRcTRDijFTbKNlFxWIcUYqUrSbTQFiIg0AetS7aQrTAbRTse1IaEAlFFJg07CWotFHNFIdhDSU6kwKaYriUhpxpKYhjUw9KkIFIQMU7iZXcDBrX0tc29ZTitnSF/0dquJzVti4qc1Mq0qJkVKErSxzXGheKlVKcEqVEoS1JlIQJ8vSqfhmPOtatx0cVphOKp+Fl/4nOr/wDXQVrGJlJnVW0G6VVA610kWmAoMxE8dqyLBc3SfWu3RcIvHUV3UXyo4az1MP8Asgdo2/SkOjBsAxv+YreOFbGwn6Ubh/zzar5mYts5yTQCWGFYDvR/YHGGjkP/AAIV0Zbd/AwpzICAdopqbFzSRy//AAjiZz5cn/fQpr+GkPIRh9WrpjCvYAUeWB6U+dhzM56Pw1aKoDqXbGT8+Kk/4R6wX/lgPxkP+NbhjAXAUflTPKGM4FHM+4udmL/YGnr1hjH1Zj/WiTw7YyRkJboG7FSf6mthkA/hpAvpkfjRd9xczOfTwyEH+phz6mnjw4oPMUA/A1vbT7/nRtPqfzp8zJc2Yv8Awj6ngpBj/dps3hpXUbBCCD2GM/lW6Fz1pwX1o55dA52cxN4UaRgVkij45AyR+tEfhGVDuF4qn2Brp2QAdSPxoCkg5H0pqpIfOzn08MlCA131PZT/AI1MmjKSR55wv+zitra2FwoznninFSGDFRilzyuPnkzxn4rWq2j6dGkhcNuNO02MCwh4/gFM+Lc3matYJ/dU4/Ordim21jHoo/lXDUd5HoUr8upJto21JtNKF9azNUyEpUbKassOOKiwSaTGQFTTStTY55pCBQBBg5oKmpSAKaaTQ7kJWmlcVMaaRmlYZFg0oXNSBaXbRYaZGFxUgWlC81KE4osO40JUqpTglSolNBcRU9qlVcU4JxTgpzTC4oU4qVVPFCrUoXigCvNL5SEgZx2rzSa0n1XULyWOQACQjl8fpXo16v7ps+lcj/ZUdzdszRKSTknGKAaNbwTCI9OuO7eaQSTnpXVBTiqemWotbNIkUKqjgCr65zzRYEIFOacF9acOtLRYZGR6UKPm5p+BShckUPYDZ8Kf8jRZ/wDA/wD0Bq9NrzLwp/yNFp043/8AoDV6bUEsKKKKBBRRRQAUUUUAFFFFABRRRQAUUUUAFFFFABRRRQAUUUUAFFFFABRRRQAUUUUAFFFFABRRRQAUUUUAFFFFABRRRQAUUUUAFFFFABRRRQAVWv7C01Swmsb6BJ7addkkbjIYf579qs0UAfK/xG+Htz4K1PzIRJNpE7fuJyPun+43+0PXuPoQJvh98QJPDcy6dqLNJpMjcHqbcnuPVfUfiOcg/S+pabZ6xp0+n6hbpcWs67ZI3HBH9D3BHINfMPxB+Hd94K1AyRiS40iZv3Fzj7v+w+Ojfoeo7gNNp3QNKSsz3+CeG6t457eVJYZFDI6HIYHoQakr5/8AAHj+bwxcLY3zPLpMjcjqYCf4l9vUfiOevvVrdQXtrHc2sqTQSruSRDkMK6oTUkcc4OLJqKKKogKKKKACiiigBGVXUqwDKRggjIIry7xN4AvdGv8A/hIfBrvDPGSz2kf67B3H+wfw9K9SopSimVGTjseG6j478S+NI4NB0yyNvPKu25EBOZD35P3F9f513vgr4e2XheNbu52XWqEcy4+WL2T/AB6/Susg06ytbqe6gtYYri4IM0iIAzkep71ZqVDW71KlPS0dEFFFFWZhRRRQAUUUUAFFFFABXlnxb8W/ZbYeHbKTE0yhrplP3U7J9T1Pt9a7vxP4gt/DOg3GpT4ZlG2KMnHmSH7q/wCPsDXzRd3d1q2pS3VwzTXVzIWY92YnoP5AVlVlZWRvRhd3LOhaU2q6isRB8lPmlb29Pqa9MRFjRURQqqMADoBWdoelrpWnLEQDM3zSsO59PoK0qunDlR9bgsP7Gnru9wooorQ7AooooAKKKKACiiigAooooAKKKKACiiigAooooAKKKKACiiigAooooAKKKKACiiigAooooAKKKKACiiigAooooAKKKKACiiigAooooAKKKKACiiigAooooAKKKKACiiigAooooAKKKKAMjxJp/wDaGjyKq5li/eJjrkdR+IzXAadevp+oQXSZzG2SB3HcflXq1eZ+IdP/ALO1eWNRiJ/3kf0Pb8DkVz14XVzyMzpWaqo9OikSaJJY2DI6hlI7g9KdXNeDNR+06a1o7Zktz8ue6Hp+Rz+ldLXgzjyScTKEuaKYUUUVBQUUUUAFFFFABRRRQAUUUUAFFFFABRRRQAUUUUAFcRqEMnhfX0vrdT9jnPzIOnuv9RXb1U1Kwi1OxktZejDhv7p7GtKU+V67MipDmWm5PBNHcQJNEwaN1DKR3FQLptomovfiIfaGUKW/r9aqeHtNuNL03yLiYO24sFHRB6D+da1KXutqLGtUm0FFFFQUFFFFABRRRQAVzniTxIunK1paMGu2HzN1EY/x9qb4j8TLp4a0syGuiMM/UR//AF64FmZ2LMxZmOSSckmuuhQv70tjmrVre7Eu6Xpeoa/q0VhYQvc3lw3AHUnuSew7kmvqHwD4BsfBOmYG2fU5lH2m5x1/2V9FH69T2AzvhJ4c0PS/ClvqWmSrd3V6gNxdEYYHvGB/CAe3c8+mPQa7zibCiiigQUUUUAFFFFABRRRQAUUUUAFFFFABRRRQAUUUUAFFFFABRRRQAUUUUAFFFFABRRRQAUUUUAFFFFABRRRQAUUUUAFFFFABRRRQAUUUUAFFFFABRRRQAUUUUAFFFFABRRRQAUUUUAFFFFABVTUxu0m8GM5gcYHf5TVumSkiFyBk7TQgZ8/vcyafrEkUqjyhJ0bsDXU200dzExhfeM7d3px0rrdW8MQX8rXPmMkjjkFAw/I1FZeGUgtGgugr/OSpQbT+QraVOm1dPUx+sS25fmcRcm4GiSmzz523C469ayvOvbKS1YWzJGzqsm75sgnr7V6gvhbT/KWMo+VOfvkVFc+E7VrYrG8oK/MATnn8RWfLYr2kThLq2eS6Mqzp1ztZcflTrK2uFnPmhAgOQUbr9a6SXQrnyP8AUPvBwyleCOxqqNNmiO42+0jj7pqfZyNHWurXG/8ALOqT27Fi3rV9Q4YqydKljt55oy6QSMAf4VqeWRPOu5iT2rFMbK8s8T2rpPAVQnAZcj617TPCVT97EyjvuUiuF1nw5LqUp2XCIRIzK6MO56Gjl5Q5iDSrSe40a1mQAlowSG+lbtpoJlKPcuSP7i8D8+9WtB01rHRYLSY7pUUru/E1qQj90nsuKUihEhWKEIq7VHArPuF2uRWqF5qhdL+8NIspFcCqWp6PHqds8DKQDyGHY+taQ60/ZzQRI8/bwXqUsqxNcobcHr0YCuw0ywj06zS3iACDpjqfUmtILzTttVzE8xQeKQOSH4P+zTliOOelXaSRVCgigCtBGsbsR3pkiSOx+T5e9Zc+pyxXsqr2pP7ddPv7Kn2kTT2b3L0geOSVbdNzqgx7Gs6yiure4dunmNyN3WpINXgWaeebOHwPlGenFNl12wQ7lgnZu2FxzVRXMZ1OWLWpqXiOwJztXHNVo438mTa9Tfb7OSFGkmWPcM7Xbmk+36eqEC4iIx0DUezKjMeszmKJk6Yy34jFLHK3yr+NV9JZrvSLaSTk4OT7jI/lV1Y442BHc0AUpJblhJEke4HOas2hn3nzF2qABUkkLSHIfA9KdGgjGGep5fMPe7hJvz8tNtlMfn7u7g/pT239unanqgKFJPTNUWV0ljBbc/OaeJQIQVbdkmmm2O4fIm3tUxiPl+WOuM0EFVZiuoW7HoxK1qTSqowelZ7QSIVY9Ac1pyL5sf4CgDNtHlk81ZP9Zjn6UxjIFIk2cHj5c8VbSFYp8+op7qq/NQVzFXTLfyi43Z3KRj8ae1qoYCJPkXOPx61J5kUQ3GRAO53dKfDNFcJJJbkyLGcNto90PeFsMwXCMeh4q3dQEp8vc5rEmv513CGzckHgvxj6VrJfJ9ljZ/8AWY5X3oGLZRlPNjb1zUzRqOdlZ/2icyMYztB/GkKySMDLcO3+yGwKALsDIluUfgEnIqGXyP4aixGvWpo2THypn3oAmhNuLRwH+dgRVOOS4VAifdzxUl7c21lbtPMdqKQOmetMs7tL62WeFtyMcfdxQMkzLKdpfnvThaoT81QyuVkRVchiMABeadbv5kYZwxJJBDLigRMLZAcLTxDGp561U1KC8ns/Lsp/JlDAs/ovcVJp7KIY7eW5SaYJlsNz+tAE7PFEpZjgAZJpY5VdRtbcp5FLJCJAVyVXuBVOK5itryK1dJQ8pIjLrkE9T0oEW7ls+WPcVM8NssxmY4bPJqG8G2ANnGDnNZsejTS4Z7rAOePY1lDllUlzOxU+blXKbE15ZDKyzJ2xxmoTq9lGCFc8f3VqCPRIGyGlds4746VZTRrNSP3e7/gVb8sPUx/eDW1pAcCNyMZBpxuXuEinU4bPI68VbjsbWIcRRqP9qq0oaHe88ZCKGKovcVz4mLlC0NzWneL94UTyZp4kkJxms2Se+n2G1tNgyOWOOPxpz2V0ds08m0q6tt3Zzg1yrD12rymbKpD7KL4uJASu/pQ0knG5+p4p1qR9rG4Zy2MVl+K5547mFFkPlGPeFHqOK5aGHnV1lJ6G05Rj0Ll7aSXFu8efLz3rmrjThp99CN2WbOT61saJeSyKLeVw42khm/lVLW3YavbqehUsK9OFL2dJwg9DjhOE6ik1dmn4dTdrNsff+ld9cnZE30NcH4Z+fV4Pb/Cu9uBujI9RiufDdTtxHQ5ffOLrzVjzHt67u9T+Zd7GZiix45+lVmlnivJlEDsAoxUhe9uoJI/s+MqQD+FdD5ebqcZZsxPHCqrN8uf7vrUrDEsJk3yOzbT82MA1StZL+NFhyilVGatZmGJJ7tE2dPlo0l0uBsywA2UKL/A1UWdo7xIc7t4zv9Mdqv28UkkKb5CzKcll4HtVr7FFJy43HtW60QjFuby2jucTTYYY2pz19azftIu7pj1UcA11S6dZM25oEZhx8wyatRW0MWPLiRf+A1lUp8wGBZ2Ujsp+faCK6heFA9MClXpS1cYxjstRMWlpKWtCQooooAKKKKACiiigAooooAKKKKAPlj4v/wDJUtZ/7Yf+iI64eu4+L/8AyVLWf+2H/oiOuHoKCiiigAooooA3PBf/ACPXh7/sJ23/AKNWvsOvjzwX/wAj14e/7Cdt/wCjVr7DoEwooooEFFFFABRRRQB498dhn+wP+3j/ANpV47gV7H8dP+YB/wBvH/tOvHiPSuOq/fZ7OEX7lf11GkelAX1p4U0EVnc3aGEelJg1Jiii47DMGkwakAzS4phZEYWl24qSilcLIZg0oHrTxRj0ouFkNx6UvNPVfWgrmi4WGAZpdpp6rinEelFwsiLaaNpqULS7aLhZEO2jZU22kK0rhZEJXFJtqbbSFaLi5SHbzjsa0I9FV0DeZIpIzyvFVNpr0DTdO8yzhYk8qK0p6nJim4pWOLOgy/wyL+VRnRbn0B+hr0gaNu//AFUh0Fj0GfwrRo541mjzNtKuV/5ZE/jVd7do2w6FT9a9PfQ5FGQgz9K4fXLYwavNGRjaRx+FQzZVWzF8v0FHlGrJTHShR61K1K9q10Kvkseik/SlS0uHBZYnIHHAzVwcHitzRGKwzHJ+960rg6rWrRyjwyJ96J1/3lNQnrjj869DEyc71kH/AAHP9KY6WMvEkcR/34x/WrV7bGX1hM87kBAyAa3dHX/RGOK3zo+lXG7bbRkjg7GI/kalj0u1hj2RKVX0DZ/nVRqLqRUmpIz1XFShKtG0UdGJ/Co2TZ/+qtueJz2GhKnjSmL0FTx1aRnJj1jHpWf4VH/E31k/9NgK1F7VneFOdT1g/wDTetomTeh2lirG4XYMt24zXV2L3jIRcJtI6DFc3pQAvYzjnNdkuFz2rqhscVZ6jQZB/BS7pP7tOz75/GjPt+tWZCbn/u0ws5/hqUH6fnTSD1NAmR/MeoxRSnJNJigQhpMUppKaZLEIpMCnUYFMQzAowKdgUEUAJiiiigVgpR1pKUdaBijk0NwvsKKRz8jZ9KOo0eJfEsfaPFVjAOu0D8zWzDbNEoTI4GOaw/Gr+Z8QrRPTYP1rqWAPbvzXFN3kenD4UQ+ScdR+FIYT/exUxIAFGeeKgsrmA9mphtz/AHsVaPzdabtA6UWGmVWtuPv1H5Azy9XWqMqD2pDKhhX+/TfLT1qzsweBSBADnFAFcxJ60yWNUjynWroQHqKhulxGoHrQO5X280oWpAvJp22gZGE5qUJxTgnSpxCSeMfiaAIglShcCniL1ZR+NOEWeN607AIOlPC08Q9MMD9KftwcUWAEFPpBS0ikRtD5mQajSwiRshBVwdKVetAwUYFOFFKKLgLiiiimAUUUdxSbAn8Mo5+IumsH+UJJkZ/6ZvXr9eOeFpQfiRYJn+F//RT17HUEsKKKKBBRRRQAUUUUAFFFFABRRRQAUUUUAFFFFABRRRQAUUUUAFFFFABRRRQAUUUUAFFFFABRRRQAUUUUAFFFFABRRRQAUUUUAFFFFABRRRQAUUUUAFVr+wtNUsJrG+gSe2nXZJG4yGH+e/arNFAHy58RPhteeDLs3dvuuNGlfEU3Voieiv7+h7+3Sqvgbx5deFbkW8+6fS5GzJF1MZ/vJ7+o7/rX1Pd2lvf2ktrdwRz28q7ZI5F3Kw9CK+bviT8LrjwpM+p6Wslxoztk8Etak9m9V9G/A84JabTugaUlZntFhf2uqWMN7ZTrNbzLuR16H/A+3arNfNng7xpfeEr7MZM1jIw8+2J4P+0vo38+9fQei63Ya/psd/p8wlhfgj+JG7qw7EV0wmpHJUpuPoaFFFFWZhRRRQAUUUUAFFFFABRRRQAUUUUAFFFFABR0GTRXnfxV8W/2RpI0e0kxe3qHzCOscXQ/i3I+mfalJ2Vxxi5OyPPfiP4t/wCEl14w20mdOsyUhweJG/if8eg9h7mofB+kb3OpTL8qkrCD3Pdv6VgaTpsmqahHbJkKeXb+6vc16fDDHbwpDEoWNFCqB2FZU48z5mfQ5bhVJ872X5j6KKK6D3gooooAKKKKACiiigAooooAKKKKACiiigAooooAKKKKACiiigAooooAKKKKACiiigAooooAKKKKACiiigAooooAKKKKACiiigAooooAKKKKACiiigAooooAKKKKACiiigAooooAKKKKACiiigArnvF2n/a9LFwgzJbHd9VPX+h/CuhpHRZEZHAKsMEHuKUldWM6tNVIOD6nmWg6h/Zmrwzk4jJ2Sf7p/wAOD+Fepda8n1SxbTtSmtmzhG+Unup6H8q73wtqP2/R0V2zNB+7f1x2P5fyNeLi6f2j5+g3GTpyNuiiiuE6gooooAKKKKACiiigAooooAKKKKACiiigAooooAKKKKACiiigAooooAKKKKACuV8R+Jxbb7KwfM/R5R0T2Hv/AC+vSt4i8Vbt9npsnHSSde/sv+P5Vg6F4e1XxLfmy0ize5nCl2AIAVR3JOAPxrtoYf7UzlrV/sxINN0281rUY7Szjaa4lP5epJ7D3r1WX4VWR8KNbW8m7WVPmCdjgOcfcx2X9c8+1ch4D8Tf8Inrs1tqEOy2uGEVxvTDwsCQCe+AScj/AAr3M4UrJGwZGGVYHIIrtONs8Z+HHje58CeIXstR8xdMnk8u7iYcwuON4HqO47j3Ar6diljnhSaJ1kjkUMjqchgeQQe4rwP4neDxfWzeIdPj/fxL/pUaj76D+P6gdfb6c3vgt4/wyeFNUm4OfsErn8TET+q/iPQUAe40UUUCCiiigAooooAKKKKACiiigAooooAKKKKACiiigAooooAKKKKACiiigAooooAKKKKACiiigAooooAKKKKACiiigAooooAKKKKACiiigAooooAKKKKACiiigAooooAKKKKACiiigAooooAKbIcRufY06obxzHZTyAZKxscfQUCexXMnApC3Fc8utN/FDzUq64uOU5rTmicvtDeTbkVL8uKwU1yL+JXWpk1u3PH/ALLQVGpE1wi5FP8AKX0rMXWLfH36lTVYWOfOSpL9pEttawN96GNvqtPigihG2OJVXr8oxUK6jbt/y0X/AL6qVLqJ/utmjU05okF/Zx3NhPFs+8jD9K8tksocnKc8H+leublrzK7Ty7qZf7sjLQRIzWsV2ny2dGxxhjgGrNju+yKGbLKME+vNL1pLPmJx6SN/OspFxLB6VUvV+cfSrtVr1eBSKKI6in03vTx1FBEhNvNOp9B6VQhg60jnAzS0jfdP0oA5bUo/9PlGM7hVOx0hNQjz5vlqoGRWtqcWLwn1Wq2g8+dF/umijpc0q9CzHodoihWldsf7eKjtdLtXDmTf8kjIPm7A1q+So56+9VrJV/0hf7szVUpMcIx5WH2LT0+XZHz/AHuTWMlk1zezQwImVJIx6ZroyIo1LFQBjkmsa3aRdTvPIBZjyNvTrWFbodGGlyp+hKtpe2loIvtixRrk4Xk0jaK0saTz37E5yhbPXt1NaMsc0tqqtgSYyAemar30DXFtGnnomw5IPTNKNMX1h+RGguzcXUDTvJs24OccHntU32SYOJRJggcnOaWM51i5G4ncinI6Grm04469q0iTUVnfuZN/d31pJAguflY84UdK1UE0TM24PuIGW+ma5/U5Lg7DKmwhmwfWty2BMCFnJyobA7VMJXk0a1IxVOLJzJMw6oPeq0FzcXERdnQNuIB9RVpEB4OMHru61DEkcSsp6K5xWhj7vKBV5Rteb2p/m3Chot7nHQ7e1Pi2Nkqj0SDLOD12CgRCYpWG5wzY55OKzNdhZbdJTsAR+BurSSJsn79VdaXOkMmzowNUviJn8JlWpyFPqprY8O31vp+l6jPdZ8qMIeBk+lYllyYq6DwgqNeXUMgBV4gcHv8ANXCnatY7Gr0kx9rcx6jDHdwbjG5OCy4p0zyhgsfbrhc06dLqO+jSIxNbbm3KF27R26danlQMnlnp1ODiuw5B0fLIWGSOuOtZ8dvc2uozT3t8GhbOyM5wozU9tEbQSgzPIGf92HbOz2FWZXR4SsgyrAgj1FACOm+MbW+9yG6rioTcrazKrCT96+0HbkE1NC0aQCGNcKoCgemKlVPMGfTmjmGJJFHOuyWMSIexGearF7i2ubeKGCJoJGO/YdpX3xVt42Vt3tSKkjc1IEuFO4e1VhDIl4kqzvsxh0PIPofwqymDw3apNsY531Qg83n5eV9c96ptbW8t7Fd7EEsIOwjgnPXnvV1IVMLAdOtQhY1JFSMnLMQGqNf9ejOnzpwKcHVVFOUFxkdaoQXOfK3Hpmq13qEVneJDuO4qGChc5zxipLtytsQ394Vm60N2spjdjavWsIR/eSLn8KL8l1K67ljCf7zgURTzB874enoTTRGUjJXbzjohJp7K3H+u6f3cVuQP8+ZzHI0x3g8bY8VbmcGWAvvKFDk1SWKRudjf8CbFXLgbYkz1xXJi6ns6fN2Naa5pC+bEeEd8CoZDvbnfjt81JHOIbaZyNwO0Y9easz4+yRlVxu5x6VyurVlRdS9jVU4xlsQozG4SQDID5I9at3kUV5Isctr5gxw5Xp7VTQ4kU+4q+08qXgTZlSBz6U8uk5RfMRX0aMC/iGkxl7cFXBxuXoM9q54zST6gjytuOK6nX43JMKR5LvtJrlIVK6iYynK5B/A4ruoylKhN72ZyS93ExUdLnW+F/wDkMRfjXdTHC59K4fwrzrCD0DfyrtphkEZxkVzYbqd+I3Rz81zm4tgenzbvr2p0t0yootUkB3DJC9abdSi2ntQPlQlgWpw1S1BKlySO4611SlbrY5SOXz4r6SfyWMbKApY45704tcXMSpsj2hsnLVFHJ5mkzAM8krP8oOc4qb98bcpHazN8uD8venzeYHTWcjPCrfLzk/Lz2q2G4rN0hGh02CNo2jZV2kNWgvStBEi1KvSoO9SrQQSU5ai3U9elBRJS0g6UtNEhRRRTAKKKKACiiigAooooAKKKKAPlj4v/APJUtZ/7Yf8AoiOuHruPi/8A8lS1n/th/wCiI64egoKKKKACiiigDc8F/wDI9eHv+wnbf+jVr7Dr488F/wDI9eHv+wnbf+jVr7DoEwooooEFFFFABRRRQB5B8chn+wf+3j/2nXkO3Fev/HE/8gH/ALeP/adeQ5rirfGz28Gv3Mf66hj0pCpNOWnVkdViPb60bR2qTFGBQS0RhSKXHrT6TANO4rDMelG00/AFOAoYWGKvrTsClwKMCkFgApaABS4FAWAUtAApcCgpWAUtKoFLgUDshvPakwakA9KNpouFiPaaQqal2mkKmgTREVr1fQIgdMtzjnYK8s2nNet+G1zpVsT/AHBW1Lc4MavdTNmKEegqcQjHQVKkYHap1TjpWzicMWU/s6n+GvJfGMIXxJdADuP5V7Ps46V5D40XHia6/D+VYyVkbQepyjJzSxRK8qq2cH0qRutLb4+0LmlTV5JMc3aLaJJNP2n925Ye4Gf51PYXMdmzxyOQxOeVPH6V2mgRRTaZ+8QP8x+9zWmbGykGHtIW/wB5Aa9D6rDdHnSxM3ozjU1Gyk5M+D9SKeLm0P3Zoj9TXVNoelSH5rGH8Fx/KoH8LaK//Lmqn1DsP61p7FGPtNTl4ZEE05UrhmyMH2qYosvUdPQ1tnwbpRPym4T/AHZc/wA6jbwZa/8ALO9ux+INZLC63uX7fSxiPbhUJ3SDA7MazUab7S4aVmTbwp7V08ngxgBs1SX6NGart4OvlOUv4WOMfMhFOdC+wQqpbmco+UVYjAqV/DOtoP3c9s4H1H9KrPpviGEHFtbPj/poP8aFTaKdWLLiAd6zfCaj7dq5/wCnipbae7WV4r2BYnAyArZpng/mbVWP/PxVpakt6HdaUubxK67arDkVyujrm7SuqUHJrqirI4qusgEaHt+tBiT0P5mnUVRAzykPUH8zQAF6fzpxOKaaBMifbjLbjj0oj2EZUMPrSndn5WA+tIfM/vqfoKBD6QjIOODQOnNLRYljVBxyc0ppcYpDVIQlFFFFwENJTqQ0AApcUg60tABTJeImPtT6iuDiBqTGtzw/xORJ8TIgP4WWus3AE+9cfqhE3xObvhv6V1uOeewriluenHRIccGk4UUHikPPWpKF3Cms3pSEYpMZoGBOaQnFJzmiiw0wpRSUDOaVguOAFQXA3BR71OOtRTj5kA+tA7jQlOCc04DFOHWgYiqMirBBxhQp+tQj7wqxhuyj86uIyMZU/dQfQU5WJPb8hRsYHJUfnRsJI4A+pqtAJ0DY+Yj8qQj56F3cZYH6U4gbqlgIOtOFIAM07FQUhRTl600dacvWgY6lHWkooAdRTcmjJouA6kNAoNTJgU/Ck3/F29Njz1WX/wBFSf4V7nXzz4RuN3xw0mPP8E3/AKJkr6GpWJYUUUUCCiiigAooooAKKKKACiiigAooooAKKKKACiiigAooooAKKKKACiiigAooooAKKKKACiiigAooooAKKKKACiiigAooooAKKKKACiiigAooooAKKKKACmSxRzwvFKiyRupV0cZDA9QR3FPqvfX9ppllJeX1zFb20Qy8srBVH40AeC/Ev4SSaSZtb8OxNLYcvPaKMtB6svqnt1H06ed+G/E2o+F9RF3YSfK2BLC33JV9CP69RXqPjP45Sy+ZZeFYzGnQ38yfMf8AcQ9Pq3PsK820/wAHeItdtJtSt7GR4sGTfIdplPU7Qfvfhx+NCdh2urM978L+LNO8V6f9os32TIB51u5+eM/1Hof65FbtfKen6jf6HqS3VnNJbXULYyOCPUEdx6g17z4K+INl4piS1uNltqoHzQ5+WTHUp/PHUe/WumFS+jOWpScdVsdnRRRWhiFFFFABRRRQAUUUUAFFFFABRRRQBn63q9toOj3OpXbYigTO0dXPZR7k8V8yaxqt1rmr3Go3bbpp33EDoo7KPYDArs/in4t/trV/7KtJM2NkxDEdJJehP0HQfj6isPwlpH2q6+3TL+5hPyA/xP8A/W/nisJPnlyo9DCYeU5KK3Z0XhzSP7L08GRcXMuGk9vRfwrZooroSsrI+tp0404qEdkFFFFMsKKKKACiiigAooooAKKKKACiiigAooooAKKKKACiiigAooooAKKKKACiiigAooooAKKKKACiiigAooooAKKKKACiiigAooooAKKKKACiiigAooooAKKKKACiiigAooooAKKKKACiiigAooooAKKKKAOU8aaf5lvFfoPmj+ST/dPQ/n/OsbwpqP2HWEjc4iuP3bex/hP58fjXf3Nul3ay28gykilT+NeVXNvJZ3ctvJxJExU/h3rkxFNP5niZhT9nVVVdT16is7Q9QGp6TDcE5kxsk/3h1/Pr+NaNeE007ME7q6CiiikMKKKKACiiigAooooAKKKKACiiigAooooAKKKKACiiigAooqve31vp1s1xcyBEHT1J9AO5ppX0QN2JpJUhiaSV1RFGWZjgAVwXiDxQ+obrWzLJa9GboZP8B7VS1vxBcaxLt5jtVPyxA9fc+provAHw01DxncLczb7TR0b95c45kx1WPPU+/Qe54rvo4fl96W5xVa99I7GT4O8Fap401P7LYp5dvGQbi6cfJEP6k9h/IZNfUHhfwrpfhHSV0/TIsDrLK/Lyt6sf6dBVzR9G0/QNMi07TLZLe2iHyovc9yT1JPqav11HKeLfGb4eieKXxVpUX72MZv4kH3lH/LUe4/i9uexzh/C/xgJo18O6jJ8yj/Q5GPUf3Pw7fl6V9CMqupVgCpGCCOCK+ZPih4Il8F+IU1DTQ8emXMnmW7p/ywkHJTPbHVfb6GgZ7EpMTlWGVPBFeIeP/C0nhfWo9Q0/dHY3D74XjJHkyDnaCOnqP/rV6b4L8Tp4r0IPIVGoW2EuEHc9mHscfnkVranpltruk3Gl3gzFMuAw6oexHuDzTFsaXw08bp4z8Ohp2A1O0xHdp03Hs49mwfoQR6V2lfJ+kX+qfDLxussqtvhYpNEDgXEJPr6Hgj0I9q+ptN1G11fTbfULKUS21wgkjcdwf5H1FIC1RRRQAUUUUAFFFFABRRRQAUUUUAFFFFABRRRQAUUUUAFFFFABRRRQAUUUUAFFFFABRRRQAUUUUAFFFFABRRRQAUUUUAFFFFABRRRQAUUUUAFFFFABRRRQAUUUUAFFFFABRRRQAUUUUAFVtQx/Zt1np5L/AMjVmq9+M6dcgdfKf+RoE9jkEjtHiGZNrd6PskBG5ZunNVjHJj7j00KwOdlYnncxO9qu5SHyCRzStZjPyzJVQyoGKeZ83Xbup6swGR0NAExsWx99KbJayQgFvu1GHYGnGRiCn40ANrR0mRhdY9RWZVvTn2XiH1Y1UJe8NHUqdoz6c1w2rJ5WpTp/t5rtPMymK5PxAuNVZv8Anoqt+ldEjpiZXSo7NszXSf7eak6VXs226jPF6qGrE0iXqgvPuCrVV7pf3H41JoUO9OHWm09elBEh1FHendqBDaKKKAMPU1/fL9DVCwYW99KR9zyyTj61o6vx5X1rG05mOtFfXJ/MZop/FI0fvQR0csK3NuQzbFYdV4Iqhbs1o91GqM7BkIH1GMmtEr8oqoqMNSlO9OUFVLdBT2ZZkjimjKSJlWxkDtWXAkUGrPGWCI0ZALHBHArU2Nnl/wDx2qj2NvNcSSTB2b5R1xxionG7ua0ZRV1Lqhs9pZZDSX/IOf8AWCmeRpQ4e43Dr96p/sFih/1Kf8C5NPjhtomO2FOaOaYRVKPmUIfLe+ljtSdjQBAw6jHGa1YUCRLCrA7eCS3JIpUmjHAQ4H91ajSURjCp1JNOMdGVOSk7x6FPWbaa5gjEcZaQOcbas2sshgjQxOrxjYfwqYTyZ4hfFIJGZpNi5O7kelJRs7gql4KHYmUSNzVYwyvNKH2eUW3fjU6+Z/fx7U1g0jOA/PerI5iWMKihQ/FNZFNyHHXZimiAEEO703YFuECdApoAn2t/fqHUV83TpYz0IAp/m7eAlVr8ebp9yxOCqEg/hVEnO2q+W8QI5DYz6itnQHMepOinbmNj+tYVgxfy2Zt3zYrZ0b/kMNg44fmvPn/EO6EfcSNk5DMWd+TUsTRnjfWVaW0tjJKbu/8AOEjAoH4289Aa1I0zMBhAuM565ruON7jiVRjgbh3pv2iAzCDenmYyFHWozKiSi1ZyZtm4b1wWHse4pn2SJJjdpEXnxggNgmgRZbr9yhN+TtqOJ1ubVZgGUMMsrduaJnnjZTFGjAsAynrt7mgA1C5nt7SaWCDzpEXKRf38mo9MuLq7s1lvLf7O/Pyc9Pxq1JhSGzzjlaqyW8n2qJ4ZnVVY7lPzAj+lAFpxlwAcAjrUlvs2bWbdzTBuyMDI96iFmovVuAdrBSpK8Bs0APv7Rb+2aBbiSMFg25fbtS2Yt7SOKxEgaQL8qvwSByTUkhkWQZTAxwfWocxtKsrJl4wQh2/nQBeQYfPTHaoPtnk3UcDwuokyAw5HFKsyt161cSFZDkelAFa7RZLViP7wqshWR1mKITjAJXnirN7FJGFcdOhqGF8QAr2JzXJGUvbyj5Gzj+7RaimYjFWvJmkTIjyKgiOUB9a0bWbAC+ldJkZrSvGSGXbioXlabg9B0qzqwxcqB0KA1VjXC9/wrwsZXqSm6V9DspRioqQ7KGJkaPdvIqUyAxiMLtC9Kr309ta/M02XI6DqKsRoksSOr9Rmj2OJcORbEqtS5tHqRZJcEdVOas/aJgAd/SkSJVnVfXmrEQhFw7RuGAIBU+tGHw1bXldrDlKPa5iaxcyRwrKr/MrZrnY7hLnUt6Q7Dg7j/f561t+Iyoid3yAjcBelczpziS5BX+7XqYROOFl17nO+WWIXyO38Kf8AIVT/AHTXayHccetcX4U/5Co/3TXaSdazw3U3xG6KNzbRFFLR5ww5rLiuLaRpVlKrtcgYrekiSddrjPtTEsrVf+WKV1S5vs2OUwL+WCW3MULv85Ga6eykElqhXsMfN14HvSLDEv3UT/vmpF+XgdKcb/aETpUlQpUnetAJV6VIrZGKgp6UATr8oxUi9Kgp60ATU+oN3NT00SwooopiCiiigAooooAKKKKACiiigD5Y+L//ACVLWf8Ath/6Ijrh67j4v/8AJUtZ/wC2H/oiOuHoKCiiigAooooA3PBf/I9eHv8AsJ23/o1a+w6+PPBf/I9eHv8AsJ23/o1a+w6BMKKKKBBRRRQAUUUUAeRfHAZ/sH/t4/8AadeRYFevfHD/AJgX/bx/7TryMVw1n77Pdwf8CPz/ADExiilwKMCszpAUYFLiii4mhMCjApaKBCYFLRRQAUUUUAKKWkFLQAopabS5oActPFRq1O3UDTJBS1FvxS+aB1pWHckoxn/9dM8zJ4Bx7VoLGEjzFbrcyYztzVxi2Y1MRGmrsp44PHbg5r1fwxzpFsSeigVxVlZPJAJbqyW39sg/0rasLttOy0V1EsRGNsjg4PsM100qE73POxWJjUirHoKfSrCD2rybUPF2u28wW1123PfYLAP/AFzWlZfEu4tbU/2lbi4lHR4LaSNf61s4NHHGSZ6YVGOleO+OFA8T3XHp/Kup0f4o6Zql6trPaXFsWOFfBK598gYFcp43kDeJbllIKtgqwOQR7Vz1Y2R0U9zl3GCaSD/j4WkZuTSQsPPT61NL4kyqnwM9A8ON/wAS3/gRraDDFYXh7A00f7xrYDV60XoeNLcnDCnK1QA07dVXJsTbs04NmoA1ODCgRLkCkLD2pm4UmRTuJoezZFVZGqZiMcVVkxzmhvQEtTldVfGt4H9wVF4NGf7SJ73Ro1Q514emwUvgvmG/b1uWrH7Rv9k73RAPtY9jXUZ4rmdDGbmukUkiulbHJN6jsmgUlFMi4ppKKKBDSMdKSnNTaACiiiqQmgpOpA9aWjOOaAitTntU8SLYzPDHbu7r1Y9Ko2vi59+25hDA9GiGMfnUWs6bdC8mnKMUY5BAzWVDp11ctiOGU+4XitVGPLdnRGMWj0OGUTRq6/dYAjPWpKgtkMVtEhzkIAamyay06HMB4oBpKUdaBC1BdnbbNU9Vr4gWzZpPYa3R4XnzfiXOR2Y/yrsjxzXF6cfN+Id43oz12x+79a4nueqrWI94boKMk9KcqqDwKdgVNyrEeCaACKkxRii4WISppNpqYikx60XCxHjFAGak2j0o246UBYZjFRy8yqPQVZK/LzUDj9//AMBosCQYOeacoGaByeacAM0rFAF9KNgzk5/M04cUo5o1BDVUA8Z/OnjrQAM07FPUYo5NOA5zTV608daAHDrS0g60tJlIUdaXpSDrS0DHAkmlpnSlyaAHUU3JoyaAFJI6UrHCE+gpo5PNJKcROfQGokC3OV8EOJPjzphHYTD/AMgSV9K18xfDp/M+OVgw/vzj/wAgSV9O0EBRRRQAUUUUAFFFFABRRRQAUUUUAFFFFABRRRQAUUUUAFFFFABRRRQAUUUUAFFFFABRRRQAUUUUAFFFFABRRRQAUUUUAFFFFABRRRQAUUUUAFFFFABRRXkvxG+L0WiNLpHh5459RGVmuuGS3PoOzOPyHfPIAB1fjb4iaP4Kt9s7fadRdcxWcbfMfQsf4V9+voDg18+6tr3ij4l62sTeZOc7orSH5YoR6+g6/ePPOPQU/wAM+DdW8aXr6heTypaO5aa8mJZ5T3C5+8ffoP0r2bSdJ07w/Yiz0u3WNB99+rOfVj3P+RQPY5bwz8M9N0ZUutX2X971EZGYkPsD976n8q7gSOzAIMAdhUNxNb2Vs93fXCQQJyzyNgD8TXl/if4rySb7Tw6hhj6G7kX5m/3VPT6nn2FMW5qfE7RfDklu19NeQ2WrbcqBybj0DKOfbd+favHY5HhlSWJ2SRCGVlOCpHQg9jXceGPhr4n8bTC/m329pKdzX14STIOOVB+Z+O/T3r1eD4G+F49FltJHupb1xxemTDI3+yg+XHscn3pDOR8D/FRJxHpviKRUl4WK9PCt7P6H/a6euOp9VBBAIOQehFfNnjDwRq/gzUDBfxb7Zz+4u4x+7lH9G9VP6jmtTwX8SL3w2Usr7fd6Z0CZy8P+4T2/2Tx6Y77Qq9GYVKN9Yn0BRVPS9VsdZsEvdPuUnt36MvY+hHUH2NXK3OYKKKKACiiigAooooAK4n4k+Lf+Ec0P7NayY1G8BSIg8xr/ABP/AEHv9K63UL+20vT5768kEdvAhd2PoP5ntivmXxJr1z4l1y41K5+XecRx5yI0HRR/nqSazqSsrGtKHM7spWFlLqN7Faxfec8nso7mvUbS1isrSO2hXEcYwP8AGsXwtpH2Cy+0zLi4nAOCOVXsP6n8PSugp0ocquz6zAYb2UOaW7CiiitTvCiiigAooooAKKKKACiiigAooooAKKKKACiiigAooooAKKKKACiiigAooooAKKKKACiiigAooooAKKKKACiiigAooooAKKKKACiiigAooooAKKKKACiiigAooooAKKKKACiiigAooooAKKKKACiiigAooooAK4rxpp2yeK/ReJPkk/3h0P5cfhXa1U1OxXUdOmtW4Lr8p9G6g/nUzjzRsc+Ko+1pOPXocj4M1H7PqD2Tt+7uBlc9nH+I/kK72vIFaW0uQwyk0T59wwNerafeJqFhDdJ0kXJHoe4/A5rw8VC0ubueJh5acr6FmiiiuQ6QooooAKKKKACiiigAooooAKKKKACiiigAooooAKKK5bXfFsdtuttOZZJujS9VT6ep/SrhCU3ZEymoq7NXWNdtdHi+c+ZOR8kSnk+59BXneo6ndapcma5fJ/hUfdUegFNggvdX1FIII5ru8nbCooLO5r374efCC30PydV8QJHc6mMPHb/ejtz2J7Mw9egPTPBr0aVGNP1OGpWc/Q5P4d/B+fVjFq3iON7ew4aK0OVknHq3dV/U+3BPv8EENrbx29vEkUMahUjRQqqB0AA6CpKK2MAooooAKy/EWgWXibQrnSb9cwzrgMPvRt2Ye4NalFAHyXbHVfhz44eK4QiS2fy5lzhZojzkexGCPfH0r3eOeG7tob21kEkEyh0cdweQapfGDwR/wkeg/wBq2UZbU9PQsFUZMsXVl9yOo/Ed687+FPioRynw7eyfu5CXtGY/dbqyfj1Hvn1FAM6b4h+FR4k0T7ZaRg6lZqSoVctKnUp7+o685Hesn4JeNvsN8fDF/KBbXLFrNmP3Je6fRu3uP9qvRFJhlweleMfEnwy+ga4mr2AaO0upN6tGSPJm6kA9s/eH4+lAI+oaK5D4ceMU8ZeF47mRlGoW+IrtB/exw2PRhz9cjtXX0AFFFFABRRRQAUUUUAFFFFABRRRQAUUUUAFFFFABRRRQAUUUUAFFFFABRRRQAUUUUAFFFFABRRRQAUUUUAFFFFABRRRQAUUUUAFFFFABRRRQAUUUUAFFFFABRRRQAUUUUAFFFFABUF6cWFwf+mTfyNT1X1DjTbo5x+5fn04NApbHIGVdo+d/++a47xx4on0pIdP06Yi7uBy+3mNP7wrrFuGVx++zx1rzL4gJFL4sg3zIS9ptyvXhjUs4qMeaokVdJ8EHWJmupNXummPL4APJp6aprfw/1VLS9nNzp8h4ZjuXHqD2I9Kl8MWsc8d1brdzLL5m6OQdMDqK3/Evh3+29IgtmuuQyyCU9UGOazjUZ21KMTsra7S5tYpoXRkdAwPrn/CpRuZSd6Vxnw8uQdDmsI5hJHY3DRRs3dc8fpmuwYtGpbCHjpWh5zjaVh7cpy6ZqtE2y5X/AHhUUknmHO3bTVfDD61K3DlOrQ7gT6gVz/iRd00Unqp/nWzE26IH2FZfiVcwwv8A7RFdU9jaEtUc8elUg7JrUa/30NWqpz/Jqdo/qSKxOo2Kim/1LU9elMl+430rMoz2pV6VGfvGnLQKRJRTB1p56VRAHpTKKO1AGVrK/uVx1zWPapt1XzhJlsgEemRitrVji0Y+jCudDY1C3PrsrOH8U2X8I6bb6yYNQD/kIvHux+6zn1+anxSK+/y+zbT9apRgwahGGfevlNlvYEHFaMmnuaBjTHL0ibS8gPQdKSKZLi1EucKwyD+lVUVtPWTBebIG0e5qgL6rH/cpkTqdwXYQDTiVlQiRcBhyB2NVAptIvLtsMQ/y7uwPWpCJdadYU3ynao5qKGRWVirblY5FOOyRSHG4HAYHoaq7HjQJADHHvBJPRR6fjQWWppRDGXPQDJxUVjIZzNL/AAsVI3deRirC8MCBuOKqOnmPNEGKGRFJI6jk0FKJeKkAkde2ao2s0nmyfaIvKwvG3kEetXN+1Au5V4A+ZuTjuaq3MttJhXmTBUq2G4wajmCMZdi6pBTIHyno3rVWGGSG4aSWbzEbp7e1NW/s4wkaTHaowNqE0iXsU8scXly/OeGdcCnzIapStsXUk+flOO3y0272/ZZl/vIw/MU8hgMDoKQjdGwPUgirRmzitNTYkS+j/wBa29L51v8A77/lWRC26T/db+taunn/AIn6+7t/KvPq/wARnfR+BGxOsc6mKRd8bHn5alV8/OVwcDI9OwqvBqMM93NDDv8AMiJDbl44OKsSswwfk5rtXwnE92SmQu24pl8YBpvzdvvd6q/bW2HGw4OKje9uY763gS2MkTqN0i5wvNTGXQp05JXNBXZRg9aejHv0pnam9TWhBYkSNl8yq4VVYmpJI/Mt3iVyjOpUMOqk96zdPsG0lGjuL9royMMGTtx0HNAGmkyoRVlJlaqezf06e9MS6jhuI4X+VpP9XnoaANC8ljtrZZJCI41OMv05qCGdZY1aErJHzyvrTpIE1CNre6HmRkhmHuOlVk2afLFbpbuIZXKqRyAetAxZy6ncI8mp7aeTbwee6+lLJHk7j1HNU3lmhvI1jRHjlY7iOCPegDRvrkvakN2IqtbDNoG/2j/OluOYW+oosPmsSo6bj/OuKH+8s1f8NF+D/UfjVgdBUEa7Yse1SxNnj0rtMSG+bfNG3+yRVYn97GuM5YDFTXZw+arRozyhs4wc18/WjKWLtE7YytTKOq6VNFcySxnejtuBHYntVjRrW+hC+Z+7hPOxu/vWgHOSHunOO27pR9ttl4a4zjtnNe1GMuxwunFSuShx9qDHoOKLcrDcyuXQiQggBeRUX261XkK7g9tp5qxFJFcPtSJ8Yzu2jj2rGFGpFPl6m/tI2sYGuMslq6MmdzcGuc0+JoLko/QqCK6fXwYYlSNMgnrWBHKklyCvZAD9aqClDDOO+5mlGeJ5tux13hL/AJCv/ADXZSferjPCf/H+/wDuH+ddk1Z4fZnTiN0FPXpUVKOorsOQmpytxUYbmkHDE+tAE4607dUatxTu9AEqNUm7JqCnq1AE2/bxT1aoO9ODc1QE+6rlZ26tGmiAooopgFFFFABRRRQAUUUUAFFFFAHyx8X/APkqWs/9sP8A0RHXD13Hxf8A+Spaz/2w/wDREdcPQUFFFFABRRRQBueC/wDkevD3/YTtv/Rq19h18eeC/wDkevD3/YTtv/Rq19h0CYUUUUCCiiigAooooA8j+OH/ADAv+3j/ANp15GK9c+OH/MC/7eP/AGnXkYrhrL32e7g/4Efn+YtFFFZnSFFFFKwBRSGkyaZLHUU3JpRQAtFFFABRk0hpMmgB2TRTcmjJoFcdS59aZk0jNgU7Bcc7gYqpNdIgIZsUO5PfpWXf/fFVCN2YVJtEj3EpjJjTcCfWoRdXij/j0B9KksSTCRnvVvJ9a15rbHD70tWwhvpSqedI4wR8hc4FdaL20cqhmhPAwN3/ANauQxzmpAzIrOmd3scVpCs1oY1qfMrs6s3dqh3CSJG6Agc/yqherc3F2r2zHy9o5EhHNY+npdyJte+myTnO8/lWkLK5zxdycH1JrZTlNHI7RZL9i1DIP2kj1zITU05lVVSSUyFR37VXNjcY5u5PyrBv/tsE8h+2yFV7YxWU6bZrTqKOpsseTnNJEw89evXvXJG+um5W4c59a3NJdmaMuxLHrk1MYNM1nU5onqHh5h/Zo/3q1gwrE0BsaaP941qh69GOx5jWpY3UoaoA2aXdVCJ91KHqANTt1NCsT7qA1QhqXdQS2Ss2BUEhBU0paoXbtT30A5PU2xrxx0CCl8GTRR2V2ZJFQm5Y8nFZfijUDYanLICN20BRXCNdyySsQxy53Fe1YN2kdUYNxPpLQCskrPHh1HcHNdEOBxjFfOHhnXda0G9S4tw5hyN8R5DL3xmvoTT7sX1lFcquwSoG2nqM10QkpLQ4q0HF6lwHNLTM4pcmtLGNx1FNyaMmkFxWptBOaKLDCikNGTVIBTTQTn6UZooE2HbHagDb93j6cUUUCTYmBQaDSUCClHWkpR1oAU9Ko6i2LZs9KunpWbrJ2WTnttJ/SlJ6MqKvJHiXh79543v5B2L8/jXcYJyM9+K4bwf8/iTUJP8Ae/nXdnHauFnqLYZsOetLtP8AepTSVLKTDa396lAb1zS4GBQOKBhg0m31pwOTStRYCMgUAUppKYD8AjmqzAfaG9gKtDpVU8zvQA7AFKOtJSjrQAtKOtJSjrQNDh1pw5NNHWnL1oGOwBSjrSUo60XAcOtLTCcU8fnSGgpcmjBPagjFBQA0tNzijdmgB1FJk0hJoAd0qK6fbbSE9Npp4JqrqL7bCUnptqWCOR+Fjb/jNpz9zJcf+iZK+pa+VfhC2/4taQx5Ja4P/kGSvqqkQFFFFABRRRQAUUUUAFFFFABRRRQAUUUUAFFFFABRRRQAUUUUAFFFFABRRRQAUUUUAFFFFABRRRQAUUUUAFFFFABRRRQAUUUUAFFFFABRRRQAUjMFUsxAAGST2pHdI42kkZVRQSzMcAAdya+efih8VJNdkm0TQpmj0sZSedeDc+oHon8/pQBf+JnxdN552ieGZyLblLi+Q8ydiqei/wC137ccnB8D/Dh9REeq64jRWX3orc5DS+7ei/qfp10fAfw6WFItZ16IFj80Fm69PRnHr/s9u/oPTCXmbA6fyoC41QqRJBbxrHEgCoiDAAHQY7CsXxL4s0zwnbbrlvPvXGYrZD8x9z/dHufwzWN41+INv4eV9O0spPqZ4d+qwfX1b27d/Q8N4Q8Da58RNVlvZpXSzMmbm/lGcn+6o/ib9B+QLBIpXN74m+I+uJawxSXMhOY7aHiOIepzwP8AeJ7/AEFezeCfg3pegiO91sR6lqIwwQjMMR9gfvH3PtgDrXbeG/C+k+FNMWx0q2EacGSRuZJT6s3c/oOwFbNIYUUUUCKuo6bZavYS2OoW0dxayjDxyDIP+B9+1fPfj/4QXvh7zdS0MSXuljLPH1lgHv8A3l9xyO/rX0dRQB8b+H/Eup+Gb77Vp05TdjzIm5SQDsw/r1Havd/CPjzS/FUQiRvs2oAZe1kPJ91P8Q/X2pvj34O2WvGXUtB8qx1I/M8JGIZz+H3W9xwe45zXgN9YaloGqNa3kE9lfW7A7WyrKexBH6EfhVxm4kzpqZ9V0V4/4O+LTJ5dh4jJZfurfKOR6bwOv1H4jqa9cguIbqBJ7eVJYZBuSSNgysPUEda6YyUtjklBxepJRRRTJCiiuW8eeKl8LeH3liZft9xmO2U+vdvoo5+uB3obsrsaTbsjz74teLftt6PD9nJ/o9u266ZTw8nZfov8/pXHeF9I/tG+8+Zc20ByQejN2H9T/wDXrIghn1C9WJC0k8z9WOSSepJ/UmvT9OsYtNsY7WLoo5bH3j3NYQXPLmZ7uXYRTld7L8y1RRRXSfRBRRRQAUUUUAFFFFABRRRQAUUUUAFFFFABRRRQAUUUUAFFFFABRRRQAUUUUAFFFFABRRRQAUUUUAFFFFABRRRQAUUUUAFFFFABRRRQAUUUUAFFFFABRRRQAUUUUAFFFFABRRRQAUUUUAFFFFABRRRQAUUUUAFFFFABRRRQBwHi/T/supi5RcR3AyfZh1/ofzrQ8EajhptOc9f3kef1H8j+dbfiDT/7S0iWJVzKn7yP/eHb8RkfjXndjdvYX0N1H96Ng2PUdx+I4rhxVLmTXc8DF0/YV+ZbP+meuUVHBMlxBHNEcpIoZT7GpK8Q1CiiigAooooAKKKKACiiigAooooAKKKKACoLu8t7G3ae5lWOMdz39h6msvWfEtppQaJMTXX/ADzU8L/vHt9OtcDqGpXWpz+ddSlj/Co4VR6AV0UsPKer0RjUrKOi3NbW/FM+o7oLbdDang/3nHv6D2pvhTwdq/jHUfsumQfu0x51xJxHEPc+vsOTXZeA/g9f6/5Wo64JLHTD8yxEYmnHsD91fc8nsOc19BaXpVjounxWGm2sdtaxDCRxjj6nuT6k8mvQjBQVkcMpuTuzA8F/D/R/BVpi1Tz751xNeSL87ew/ur7D2yTXV0UVRAUUUUAFFFFABRRRQAV80/FjwdJ4S8Tpq2mq0VheyebE0fHkTA5Kgjp/eH4gdK+lqx/FPh218VeHbvSLvAWZcxyYyY3HKsPofzGR3oA4Lwl4ij8VeHorvKi8i/d3MY7OO+PQ9R+XY1e1bSrbxBotzpd2PklX5Xxko3Zh7g/4V4x4Z1W88A+NJbPUVaOISfZ72PkgAHhx646g9wTjrXuj4DLJGQVbkEdDTBniHg3X7z4ceOmjvgyQB/s99GASCmeHHrjhh6j619TxyJLGkkbq6OAyspyCD0IrwL4r+GheWMfiG0T97AAlyAPvJnhvwPH0PoK6X4I+Mf7T0d/Dt5KTdWC7rcseXh9P+Anj6EelIZ61RRRQIKKKKACiiigAooooAKKKKACiiigAooooAKKKKACiiigAooooAKKKKACiiigAooooAKKKKACiiigAooooAKKKKACiiigAooooAKKKKACiiigAooooAKKKKACiiigAooooAKr6hkabdYxnyX6/Q1Yqnq3/ACBr7/r3k/8AQTQKWzOB1FdRkspBp0tvDckcFhkZ7ZrybUPAXiq71CS/lmt5p92c+bz+WOlejLKFGDyKqTX887mKP5Q3AFTzHJSjLocppCNpV59nvYGa4Q87DkVoeKk1XUtHhtLC3YeawXO/bx71kxxXtteHzY5GlZyWxz9K7CwvLlo0WWIR7RxnqawfxHoPYb8N/Ct9oekzyXARppmDFM/dCj1711j3YRyrQ4YdRWK2q3bQiBZCsYP8HrUkdw8igSMzH/arfmiccsPJu5deZZHJ27aTzFqDdRjPFSZcnKdTaNus1b04qrr3zaY/+y4P50ulPmyB9MipNV+bSrhfRc/rXb8UEStJHIVBcrl4H9HqWobs/IPZhXMdsTT6HPqBSN9w/Smbtyr+FO71lI1Mxu/1pR0ol/1jfWm04kSHbuad2qOgNzVGY7dR0o7U3tQUUtT5tJD/ALNcxOMSQy+ldRfDMDg/3TXJXcxSKHb/AHiKlfxEaw/hs6eNW2jCcE5+9VedGWS3f5Pv7PzFSQhpLdDv/hFRXIZVjbfnEqnP41pKIofEy2qsBt+QY7U0rJ5iY2YxTdrH+PrzSdCRvo5Rko8zcf3iL/wH/wCvTJIrgS5F1tBH92kVVxy75pOn7ve/rUyiVGQot7hz/wAf7/8AfIpn9nzB8/bHHv608LyP3jinD5pXj3uMIDn1qeWJUakhn9nRtzJdzN/wKmnSrdZ2LM7Lj+9U6xLjl3xT0VSzAjgYxR7OIe1n3GiysVUfuA3+9zTJIrWO9gZIkVGjfOOnGKs7Y/8AnnVWbat9bkLtBDL+maOWJUZyk9y3FOi8BDt7bVqK7nLxR7IwXEg+96Zqyn3OOlULu6Vp44S/zhgfwzVGcdywjStyxQe27pUpbfGwV/mANVS8e4Z8zP8As1OZUEeSQoxzu601uKZyEBAMp/i3c/nWnaNjWoz6t/SqDwmGeYLyhbOfrVy3ONXgP+0v8q4cR/EO3D/wjo5NwiYxBA/+7jPtUvWNC6EnHIIyAfaqUrOJ8qduTTopXVGBfjPNdKlojmnHVkhik+1K3yGHad4K8g9qnZiy7clV7AdajU7gMdKkdV4qokEdoWihKyOzybiQzenpSXMMVyjRuSGyCCOopqljOoVMRAHn1p25d9UKRZZz5ahQD1GT1OBUbmOdNsnKlgcehFCuoGSQPc9BUVvfW10XMEqyFODt7GgC0FQoCDtHQUm1X68kd6aXZVDVJDIzNnZ+dACsJFcOOmMUbpGOdlQ6jeiwsZbpozJswcJ+VRaRqJ1OzMyRtGN2PmoA0FkDDayVIsSsONlVZl2FTv6mliEjZ8z04+lAE9xArRbh1HBqrbD7OCu/qc1ayETl+PrioEmimlIRkcryQjZx9ayVOLnzlOV1Yvw3Ksu09aljlXccc1UV+PuVKkhPCpWpBJLGs+c8EdqpWjfv5V/umrkm4AVQt/lvJWrknTjGspLc2UrxaLUtirziTe4yOi9KR9OgaVdwdv8AgVTrJxSluK7TEh+zwr+6CDYOfm55q7AkcSEhUUEVEjLT957daAMHxTuaJSr4XuK5iz/4/n/3a6DxOFltY8PhwflHt3rm7OTF25PXGKzl/u7fmZ05SeKSO58J/wDH/J/uCuvP3jXGeEJM3zD/AGK7F/vD61y4fZnfit0L3p1NpC/FdRyD+9O71GJF2mhG38elAEw60+ou9OoAlVuKcG5qDd609W446VQE26l3c1Bv5p26gCffWvWDurepolhRRRTEFFFFABRRRQAUUUUAFFFFAHyx8X/+Spaz/wBsP/REdcPXcfF//kqWs/8AbD/0RHXD0FBRRRQAUUUUAbngv/kevD3/AGE7b/0atfYdfHngv/kevD3/AGE7b/0atfYdAmFFFFAgooooAKKKKAPI/jh/zAv+3j/2nXkVeufHD/mBf9vH/tOvI64az99nuYP+BH5/mGTRk0UVnc6rhk0ZNFITihCuLSE4pA3rSMaCWxQ3rTgwqKgHFAuYm3CjcKizSZNOwXJGb0oBzTBS5xSGPpCcU0sfWkLZ607CY4tUUj+9NZ8VEXyeaaIbHEr36etUry2keJplxsTqTU8h+XIIB7ZqWTzBpE3m5R8A4IxW9KN2ceJqOKsULH/UnBHXtVrjvWPHfMu4AlfoBVmO5ldSy5lUdcLyKqVN3uc6qov5FSdUIHeqUV0kny7SG9D1q7AcsR7VCj71gnK8WTWgPBxyGrT8yXDHgn3qKzhzv46GpwcPIrDPp7VrRfvNHHNXHb5cD5EP0rD1BC3msVGSPSui2IAueOO1ULmFX3DrnitpEJ6nGpwwBHA61t6S4aYY+6DxVC5t/JuXXGKt6VgXAUdhWa3NlsenaA3/ABLR/vGtUGsbQDjTR/vGtTdXanZHG9yfdRvqDfShqZLROHpd4qDdRup3EWQ4pd4qruo307isWi4xVDUrxbSyknPO0dPWpd/1/Cua8X30MWkyQtMqSuOEBBJpdNCorU871PUpdQvpJpick4A9BT9HhiaR2c89jjNZjZZ+QR/Wrli0a/dnEb56Hoa5ZXZ2wsdBBGUky922cgqNle9aHewTaTbMHTlB+FfNVzfvExCs7OR1VuK9N8B+JGm0UwlFLr8pz1q8O+Ru7MMVFTsesrKrjKupHsaPMXOAwz6ZrjYL/wAkYZXPfgiiLUES5MrQl1Ixhj0ruTXQ4fZXO0LjgjI9eKXcCMgn8q4P7Yv2oy4IXP3QTQ965m3iSQL6KxFUkmHsmd5ke4pu7nqR9a4qXUpd48iaZFx0Lmm/2tfL0upPxNOy7h7Nnblh/epR65zXD/21fg/8fJP+8AamTXdQA5uEP/AB/hRy+ZLgzssijiuPHiC/B/1kZ+qVIPEl8vWKE++CKfKxODOspDXMjxNc45t4j9CaU+Jpu9sv4NRyMXs5HSUVzv8AwkxI5tiPowNPXxIh6wyfhilysORm8c8YqN5dhrMHiCAEl4ZgB14HH61G+uWkvzJ52B1ymMUcrFyM2BNuFZ2tnzNNnYHAVDn8qrprVt1DEj3B/wAKp6tqtrJot2sch3lDxg+nvWc00maU4PmR5T4HOdS1B/Xv+NdyDxxXB+BeGvXIxyBXbLJXEegiaiow/vS76VhkgJNLUW+lD0rDTJOlBJpm+jdmmFxSTSZpCTTc+tAXJgwAquDmVz707OeKZH1Y+9Ax9KOtJRQA6lHWmg04daLjQ4daXpTaUGi4x4JJpaZ0pwJJpAKTxUNxcyQFfLUNyNwIzxUp6cVQvo7iSVTA7Lgc7amSfQEXIb8y7v3Y4+tI9+m7YcBj0rH+z6kCSJnH/AR/hSwWN3JcI88jMAc8gCs1Cdy73N/eAM0huYRwc5+lRkMVbacH6ZqALd84mh+hjOa1QFkygt8p4+lOzkVAm/b+95PqBgVID6UwJBWZrsuzSZzn+E/yrQzWJ4olEehTnvsP8qlgc98HCD8VdGP/AF3/APRMlfVtfKPwbwPipog7/v8A/wBEPX1dSICiiigAooooAKKKKACiiigAooooAKKKKACiiigAooooAKKKKACiiigAooooAKKKKACiiigAooooAKKKKACiiigAooooAKKKKACiiigApGYKpZiAAMkntS14H8WPiaNTebw3odxi0U7bq6RuJz3jU/3PU9zx05IBS+KXxRfXpZdD0SUrpaHbNOp5uSOw/wBj+f0q34A+H66eketa3CDcn5re2cf6r0Zh/e9B2+vSH4e+ABbLHretwETA7ra2kX7no7D19B269enpXzTv7fyoBsPmnf2/lXnPjz4iCx83R9ClBnHyz3aH/Vnuqn+96nt9elf4gfEARrLomiTc8rc3SH81U/zP4CpPhb8KzrJi17X4SNOHzW9swwbj0Zv9j0H8X06gWKXw4+Flz4pkTVtaEsOk53KpyHuj7Hsvq3ft6j6LtLS3sLSK1tII4LeJdscca7VUegFSIiRxrHGqqigBVUYAA7AU6gAooooAKKKKACiiigArC8UeENG8X2H2XVbbcyg+VOnyyRH1Vv6HI9q3aKAPlbxr8Mta8HO9wVN7peflu4l+77Ov8J9+nTntWX4X8Z6t4VuM2kvmWrHMlrKSUb3H90+4/HNfXbosiMjqGRhgqwyCPSvIfHHwTtdQMl/4Y8u0uTlmsmOInP8AsH+A+3Tp92mm1sDs9GavhbxvpHiqILbSeTeAZe1lOHHqR/eHuPxxXS18p3ljqOg6mbe7gnsr2BgdrAo6kdCD/Ij8K9G8J/Fye2Edn4hVp4hhVu0Hzr/vj+L6jn61vGrfRnPOi1rE9iuLiK1tpbieRY4YlLu7HAVQMkmvmrxj4ml8U+IJr07ltl/d20Z/gQf1PU/X2rt/ih46ttQsodH0e6SeCZRLczRnII6qn9SPoPUV5/4e0k6rqADg/Z4sNIfX0H4/41M5cz5UbYWhKckluzovCOkfZ7f+0Jl/eyj92D/Cnr+P8vrXT0gAAAAwB0Apa6Ix5VY+uo0o0oKEQooopmoUUUUAFFFFABRRRQAUUUUAFFFFABRRRQAUUUUAFFFFABRRRQAUUUUAFFFFABRRRQAUUUUAFFFFABRRRQAUUUUAFFFFABRRRQAUUUUAFFFFABRRRQAUUUUAFFFFABRRRQAUUUUAFFFFABRRRQAUUUUAFFFFABRRRQAUUUUAFebeJdP/ALP1iQKMRTfvE9s9R+f9K9JrC8V6f9s0kzIuZbf5x/u/xD+v4VnVjeJxY6j7Sk7brUr+C9R8+xksXPzwHcnup/wP8xXU15Vo2oHTNVhucnYDtkHqp6/4/hXqgIYAg5B5BFeFiYcs79zy6E+aNuwtFFFc5uFFFFABRRRQAUUUUAFFFc/q/iu00/dFbYuLgcYU/Kp9z/QfpVRhKTtEmUlFXZtXN1BZwNNcSrHGvVmNcTrPjCa53Qafuhh6GX+Nvp6fz+lYV/qV3qU/m3Upc/wr0C/QV33gj4P6t4k8u91XfpumMAwLD99KP9lT0HufbANd9LDKOstWcdTEN6R0Rw+jaHqfiLUVsdLtJLq4fkheij1YngD3NfQfgX4Qab4b8u/1by9Q1QYIBGYYT/sg/eP+0fwArt9B8O6V4Z05bHSbNLeIcsRyzn1ZupP1rUrpOe4UUUUCCiiigAooooAKKKKACiiigAooooA8Y+OXg0XFrH4psov3sIEV6FH3k6K/1B4PsR2FUvhb4k/tXRm0W6fN1ZL+6J6tF0H/AHyePoVr2+6tob20mtbmNZYJkMckbDIZSMEH8K+Vtc0y++GnxA2wlmW3fzbZ3/5bQtkYP4ZU+4OKBnuWyOaOS2nRXilUo6MMgg8EH2NeFahBffDfx7FPZsT9nkE9szH/AFsRyNp+o3KenfHavcLW9t9V0631KzffBOgdT3HsfQjofcVzfxE8OnxD4ZM8Cbr6xzLGAMl1/iX8QAfqAO9MSPV9F1e117RrTVLJ91vcxh1z1HqD7g5B9xV6vBfgZ4v+zXsvhe8k/dXBM1mWP3XA+ZPxAyPcHua96pAFFFFABRRRQAUUUUAFFFFABRRRQAUUUUAFFFFABRRRQAUUUUAFFFFABRRRQAUUUUAFFFFABRRRQAUUUUAFFFFABRRRQAUUUUAFFFFABRRRQAUUUUAFFFFABRRRQAUUUUAFU9W/5A19/wBe8n/oJq5UN3CLiyngPSSNkP4jFAnsePTMfs7Y61WTO0bq7bU/C0Frpc86vyke4fhzXn/2rIx7kVEo8plRjoW1Tc9XBAu0VlwytmtGCfcOeoqDrLOzYlRq3z07zvM+Wsq7uvsN4In6NyKgo6FPuin1n2V4siKcZrq9EmtJgbW5QbzyrHv7VrT97Q5a1PqJojbreVfer14N1rcL/sH+VaK2ttGMKqLUMyxiNwOpBrthK0bHG46nnu/5sehIqO4OLaQ+1JIcSOPQn+dNlOYWHqDWD3O2JoRtuRD/ALIqTdVGykzaRH0UCpTL8wrKRRVuP9ca51vEsE97NY2e93hO13PQe1aWtX6WFrc3TDKxKXwfXFePaNrH9nX8k8gP7xt3yDOCfapLhbmXPse2Wkgmsw7feBqTdXAWfjthfx2sUYmgldVEhG0rk4PSu4DZbA6A4/TNOnFx+IrE8l1yk54FUNbujZ6Je3SttdIyUPoegq0WyDXNeO7nyvDEifxzyrH+A5rQwNaK4S50uCZJN4eMDd13HHNc1cj/AEcezip/B0fl6Azf3pP5cVW1GVVidAcHfms38SN6K5lyx3ZuWU6vBCpf5yn6Dim3qSEGVXxEoB8v8etZWn61FHAsckb8A/N61fa7huYE8shTNuVd3qBzWm+g50pwl72hfE0b3DxgZKYJH4VHsk+1GQyfuiMBfesxtRFk4imjJcjcCrdRR/bcJ48l/wDvqplUitBxoyesTZt7hZ4PMX7u7H4ioFja3nd5pvMjYZz6e1ZsetQqxHkv/wB9VIdbt5BjyX/76qfaRH7Cfb8TXGJoBJG/DKCPxqrbF7aeQXLeZiPOfUbv6VV/tuBUwsL8f7Qpj6pA1yrsj4VSD83qaOdAqTSNyGRZYhIn3WAI/HiqkLGwuG8yYyKULcdR7VTOvWsSj5H2/wC+BVR/EtjKVZSgVeoZuc0cwo05HS27iaCOT5grjdhvc1Qnt47aaOVHdi0nIPQcVQh8Rx4bykjIx13VR1rxT5Vl5wjQurAqA2RmiT5kVGPK9WdZYztLbb5E2ZJwvsO9OmhhdlJRC+eu3oK8jl8Xa5K0hjvWhQnO2NRx+dTp4y1tNqy3KyjH8SAE/U96oyPU2Lj5VTKjoanhQsuWRK8tHjLWZpFPmIigYAVeK1bfx3c21ri4t1Y5+8GIzQBcd8ajcoTkJK2B6c1ZR/8AiZQcZ+ZOK5q21+K5uZJpYnUTHit7eJLyB1+78vX6Vx1/judtB+7Y3mguo7+W4ku0FufuoeoOKsiAug2jIPO496pNqoWGQyW5Cj5cbvvc9qgg12CKNYI7ZxGq4Ucda7IU5SS0OGrWimzVhljSY25fDFjgHoTRd6es80M7PJuiPAXvWYNWEzRFbfcVORnkiluPEht877V2I5+9SVKVyPaRNqGWO5ibyyPk4IPUGoblhBEZv3h2jkqM1iQ+JlG0pbYLckVbl1kpbCV9gd13Kg5PNXyT7A6iirvY2YSpVScbCvdcHmq8sUGlQNNaWoC5G5Y+CRnGaxG8QztGmYUAHUULr90zPH5SBj90ntRySJ9vCR020OgWRW24Hyngjv0qEyyw3ESpDvWV8OV42+5rAn1m/hQEFWPcKvWqsWu6m8sn7p1HbPSiNNvXQpVLu1nc7edQiDcM5qnKbmCeNoijxF/mBXaVHfp1rn49Uv5ykMjMpJH7w9qLjUblXxEZmderfwmjkfkEqnL0Z1pKls+oqnPHc+dHJBNtww3q3OV74rlFv9QDsPMkOex6CpIrq9ZDHJK6qT19KVn3X3ijVcuj+46+cq6GCTO11IODjg1m21jZ6ErPH5vlsOSWzjnNcxqmtyacI/3rvcYO0Ht71iJqt1cSs8sruW5wW4FZ8xtGP8yseskrJaCSNtysMg1hax4ysdFIjz58wH3EbkH3rlbSe+SUPb3LrnqpbIPtisDXNKltLgTP92bLD+tPmH7M6mT4o3EhxFYR4/2n/wAK0dH8Zpdy5ntfLLHG4NkV5pBF81bUN2LaJQqfNUVI8w6Z6sbtGc4dM4z97sact4rjcHTC1yOkyRXGnRXDcM+ciny2Zk3EXGFI4HpWKpxk7SqtCl7aOsYXOnOoIkbSGbgHmhdVhwGa4yvoK5lbBRGsZuNxHNVLyW20giV5d4PKJ/Oj6vSk7e0bLftVC/KrnS3l3BuidR5u0546isTyoU1CXbJuUnP0J7VzV14hnmkJQeWO30qoNWuGJyzketb+zUaXs4mdO6q88j1fwjNDHeuDIinbXXXN/bWq+bNMip1Lbu1fPY1GRGDb5OvatE6xdXESI0zso/hPWppw5DWpPnPQNX+JljZl4ra1mmkHRj8qn8e9cve/EzUrobYkWEe3NZtzHb38SmZNsqr94daybzSTCgkjfevcDqPrW0THlNGfxbqz4aO9cJ3Aartj421e2lWQzs46EPzmuQjLRuwq/DB5qDNA4nsPhvxvHq8i29ynlXDdCejV2CHPzV8/2waGUOnVRxXsvh3UzqGkwyNywXbmpFym/uoqje3YtbOWYnaI0LZPbAzXAy/FeKOPEdl5jYz8z4B7Z6VQj0zOOao3+qwabCZZ5NkadTXj1/8AEbWryQmOcW8R6JD8pH41jP4guJ5d91JLKc9WctRygeoXnxL0+KQrbQvJjqxOAa9dr5bivLGX55rdHPscGvqSmiWFFFFMQUUUUAFFFFABRRRQAUUUUAfLHxf/AOSpaz/2w/8AREdcPXcfF/8A5KlrP/bD/wBER1w9BQUUUUAFFFFAG54L/wCR68Pf9hO2/wDRq19h18eeC/8AkevD3/YTtv8A0atfYdAmFFFFAgooooAKKKKAPFP2gr9rIeHtoUl/tPX28r/GvEBrV43SNfwXNeyftHnB8Mn/AK+v/aNeFh+etQ4pvVGsa04qyZpx61OrfvE3ei7cVqWd39rj3EbD/drm/MK4I61c02SX7SOoTvWVSCtodFDEz5rS2OgJIOKQk0hPf1oLDFcqPWuNLc80bhTCc06EK91HE27DnqKpRuZzmormYu4Umc1DJqmkQsUZ7kupIICimf25pQ+7Dct+IrX2EjleMplmlz7/AK1SPiHTx0sZz/vOBSf8JFbDppw9syZpqhIl4yBe3Y7/AJUpY4Haq9jqy387QrZxxfKSGViakJOaznTcdzaliI1E7dBxY00tSHmo2JFSjZvQGYUw47UGkNUkRdE1rxOHAB29jyKr63cTfZysrHdIentUkEqo53+nFZWq3TXVwpPYYrWk9bHLiIpq7KccRmnRAOScV07XCaZbJGLdy30wKwLOVIZgz9M9a6P7U4iDbwydQSM1pJ9DkhFMr3KB1RzY7WKhvNB6e1JbFVbcxAXPXNNvdZb7MsBZmVm4BXGBWTcagrQPEF+YnqKhRbdxyaSZ11tfW0QfdMvPuKSTULTcT5qnPX5q4Pgnbkknt1zWvpfh/UNYGLC0Mp75ZRg/ia0VNJ36mCs0dEdZtFwDMoA9warS67aDO1gx9MgU2P4ZeKnJYWEEfsblAf5mp5fhZ4kitjcFbViBnyln+c/pituVtEaXMW9voLm48wfKSOgOadpT5vjg8YrNe3kgmaKZGWRDhg3Y1f0fH24/Ssl8Rp0PTdCb/iXLn1NaeaydD/5B4/3jWkTiuw5GtSTNG6o9wo3CmmSS7qN1QlqaXPrTuDXUsb/WjeKrh89aC3pRdErUW9uY4LSWSRtqBDk5rxu5ut9xI6sTuY8k5Ndr431PyrRLINh5eWA/u158Rk5NWnZXNIxY5mYtkHk+1W7C3e5l8tSPXHHNU80/k4IOCDwanl5ty7tG7pPh463qDwKz28cY5cpnJru/D2gLoQl3XAdnPGBgYrzzTba7u3ZbOR4yBlmVyvH51uJpXiCP/Vas4GOnmv8A41Dioslu56Jn+7zRk9cfnXnxtvFafd1F3+suf5ijzfF6dZw4HTLL/UUcyJsjvi3PNITmuEGoeLk6x7gPSNDTT4g8TxH5rPP1h/wNHMM70cev4mlJzXBHxdrsYG/TFP1if+hoHjnUF+9paZ/4GP6Ucy6sep3mKQmuIHj+Vf8AWaaB9JD/AFFSL8Qrc8NYP+Eoov2FZnZgk9eaUnHSuSXx7YH71tOv02n+tTL450pvvCdf+2ef5Gldj5WdNu9TRu9DXPL4y0Vus8i/WFqmXxVojdNQjHsVb/CmpNBys2+T1JpdxHeslfEejt93U7bPu2KmTV9Ok+7f2zfSVarnfcOUv53HJ5p29sYzxVRb21PK3UB+kgP9akWeN/uyKf8AgQp+0l3CxYDkccfkKqalIE0y5P8A0zJ/SpxlugJ+lUNbbZol43pE1TKpJjUVucr4FGLa5b1cfyrsu+K5HwOuNOkbn5n9K63vWTv1Kuhw60tNoyaQ7DxyaXApgJzTsmgQ6im5NGTQMdRjNICSaWgAwBn6UyP7v1px7/SmJwgouNElFIDk0tFyrBTu1NpQaQxwNLTaUGgBwNL0ptKDQA8Ek0tM6U4Ek0AL+JooooKQU0gDkClJxTc5oGJgelKOOlIaMmgBd3Ncz40k26JMM9VwPzrpDXJeOZANLCj+IgfrUN6h0KfwcUj4r6Kf+u//AKIkr6vr5V+DgP8AwtDRWP8A03z/AN+ZK+qqCAooooAKKKKACiiigAooooAKKKKACiiigAooooAKKKKACiiigAooooAKKKKACiiigAooooAKKKKACiiigAooooAKKKKACiiigAoorzb4q/EVfCtgdK02QHWblPvD/l3Q/wAR/wBo9h+J7ZAMH4vfEv7Is3hnRJ/9IYbb24Q/6sf881P949z26dc45v4beBs+V4g1aHCDD2kLjr6SEenp+fpWZ8PPBb69ef21qqFtPjcsok5+0ODznPVQevqePWvZGJlYKvQdBQDF+ad/b+Veb/Ebx2bES6BpL4mI23Vwp+5nqi+/qe3Tr00/H3jdPDts2l6bIG1SVfmcc+Qp7n/aPYfie2cH4WfDeTxPOuta1GTpMTkxo+c3Lg8j/cB6nuePWgEWfhZ8LDrLQ69r0BGnAhra2cf8fHozD+57fxfTr9BKoVQqgAAYAHahVVECIoVVGAAMACloAKKKKACiiigAooooAKKKKACiiigAooooAxPEnhLRvFlj9m1azWUgHy5l+WSI+qt2+nQ9wa+f/Gnwi1rwx5t5YhtS0xcsZI1/eRD/AG1/qOOMnFfTdFAHxBXZeF9a023tFs5P9HlJyXc/K5+vb8a9r8ZfCLQ/E5kurMDTNSbkywp+7kP+2nAz7jB9c14F4n8F674RufL1WzKxMcR3MfzRSfRvXjocH2qoycXdHRQryoz5onoFFea6X4hvdLwiv5sA/wCWTngfQ9q7XS/ENjqmER/KnP8Ayyk4P4etdMaike7QxtOtps+xq0UUVodgUUUUAFFFFABRRRQAUUUUAFFFFABRRRQAUUUUAFFFFABRRRQAUUUUAFFFFABRRRQAUUUUAFFFFABRRRQAUUUUAFFFFABRRRQAUUUUAFFFFABRRRQAUUUUAFFFFABRRRQAUUUUAFFFFABRRRQAUUUUAFFFFABRRRQAUUUUAFIQGBBGQeCKWigDy3WLA6bqk1tg7Acxk91PT/D8K7jwlqP23R1hdsy237s/7v8ACfy4/CqPjPT/ADrKO+RfnhO1/dT/AIH+ZrA8Maj/AGfrMe5sRTfu3/Hofz/rXm4uldNI+eqw+r4hx6M9LoooryDcKKKKACiiq95fW1hD5t1MkSdtx5P0HemlfRA3bcsVn6lrNlpUebmX5yMrGvLH8P8AGuW1XxnNNui05DCnTzWHzH6Dt/npXO21re6tfrBbQz3d3M3yoil3c/zrqp4VvWZzTxCWkTT1fxRe6nuijP2e2PGxDyw9z/Sk8N+Eta8WXv2bSbNpQCBJM3yxxe7N0H06nsDXqXg74GM/l3niqUqOosIH5/4G4/kv517TYafZ6XZx2dhaxW1tGMLFEoVR+ArtjFRVkckpuTuzhPBXwi0bwx5d5f7dS1NcESSL+7iP+wp7/wC0eeMjFeiUUVRAUUUUAFFFFABRRRQAUUUUAFFFFABRRRQAUUUUAFeefF7wh/wknhVr22i3ajpoaWPaOXj/AI19+Bke4x3r0OigD5y+EviTbLL4eupCUkzLa5PRurKPqPmH0PrXqiExSkHp0NeL/EvwzL4H8bLd6eDDaXD/AGqzZQMRsCCyj/dOPwIr1fQ9Yh8RaBa6pBgF1xKgOdjj7y/gf0waYM8f8d6LN4Q8YR3+nEwQyuLq1dB/q3ByVHbg4IHoRX0d4Q8RweK/DFnq0ICtKuJowf8AVyDhl/Pp7EVwvjDQR4m8L3Foq5u4f3tuf9sDgduoyOfXPauI+Cnis6L4lfQrtytrqJCoG42Tjp9N33frtpAfRtFFFABRRRQAUUUUAFFFFABRRRQAUUUUAFFFFABRRRQAUUUUAFFFFABRRRQAUUUUAFFFFABRRRQAUUUUAFFFFABRRRQAUUUUAFFFFABRRRQAUUUUAFFFFABRRRQAUUUUAFR3EnlW0sn9xC35CpKzfELFfDWqsrbSLOYg+nyGmtxPbQ5XxP4hWPTri3P+sddn4YrziH54w3qTS3d/Pd26GeR5Co2g0yy/491/GpqyUvhCjFxWu5ciO2ntN5ZzRCMkD3qybdHHzVkamZcajMIGER2v/SsiS/kuDvmG5l4rqlsYcfcqC40eFxu2dOaguMuUzNFvpnvkC7wu4gqeje9dabtY2Ug4IIJNYI1OyRAp+8OD+FIdatgMLG59ttbxVtTGU+Y7CXXcDb5z9Kry62pTHmufauTGpyTsVis5SPUnFDS3mflto8f7UldHt2YexiaTy5dm/vHNI0mUI9RWYW1AsCEhA9NxpHW+cEbokz6ZrGRpymnp02bND6cfrWbq3ivTdIk8uZmebqFjGTVOa4e10yeFJsyopOffFeT3cskszvIzs3f86ko6/wAQ+MP7YtXs7a3ZIXUBi2C3HsOlcibMsMr/AOPdaIJQuAelXZUTydxf58cUbFctyisE0bA5Iweo7V7VA5S3iUtlvLUkt1PFeRR/6r5jg4616Xa6gJ7KCZ/3ZeNX2+gx1/SqJlE1fOxz6VxvxAuGkOm2SqWkZmcgdSegrbXVLaeWSG3kSSSP7yq38657xJZy6hf3F6oIjtIY1Q+p68fTNBPKXodVs/D+h2kNzJ+/CZMactnvkVzF14j+0TPiFvLJyN3FYF3O8s7vI7Enu3PSnzzxyJbhN4MaYkLdCe1BrSfI+ZGwmoL97O2ur0PE0Fo6v/q7p/1QGsbwno6XsaXV2kE0TttEUhYfliuruvAsZUNo97JZzK+djsSoPtjmsHUjGZ31JTr0/eOY1px/bJy+QqKv5VUKrIwIdwPSrXiXTb/RLyNbyWGVpF3K8ecHsc571DojW97OLefO5gTG6/yrS8n70Tm5IL3WBVSoG9+KsRFYhJsd8kc1tpodr/t/99VMuh2uP/sqn2kyuWBgLsAyHfJ61PG8ajATJ9a210O1x0/8erJ8QvZ6NbqwTdPJwo3dKm85dTO1KPQxdZt1MPnRO4GcEVhRqwJPpTmv5ZyRJI+Cc7ajmlfA21rG/wBojT7JIBKzHZJtPeulsYbfUtOhjeLD5+bP94dfzrloJXAJJwAOa9Bt9Cm07RbQxRq8ygvIVbnk/wCFROUraDpcvN7xxWv2MWn6lIkK7YyBtz0zWPhm5ra1yZ7jUDuVlZfkO6sdlIkwTgeuM1cPhHPd8pLDJsI9jUsz+eB7VqaZo9jdKf3zswXc3y4xVPVNO/s9w6NujJ4qVKNwdOSjcfaTRLbmJlxIOc+1dNpUpaIfPwOlcVG7uQAeSeMV0+iXEVq0G4Bl53bqipHmNKUtDfaQOcM27FN3L/sV1VrZ2U8Eciwp8wz90VY/s21/54p/3yKz5Zd2OVSH8pyKTFPuvQ0wb7z1139n2v8AzxT/AL5oGn2uf9Sn/fIo9nLuw9pHsjkPNX++lHn5439K7EWNvn/Up/3yKf8AYrf/AJ4p/wB80cku7D20eyOL8/8A26BLz9+u0Fnb5/1Kf98inC0hz/qU/wC+aPZ+bD20eyOL81v770eY3+3XbfZof7if980eRH/cSp9j5sr6x5HEhpM9H/WnbpP7j/rXaeRH/co8hf7lHsg9u+xxf77+49I4lVGJRyAMkV2vlL/cpDCjAg9DwaPZIPbs8bmnkvLtnkOMkkD0HSrEUiw8Y3V0+t+GbbTJzewLi3ZvmH9wms5LC3uCGhdN1afCTGN02WLEStEHRcD1qfUQb6yEMvIHAIq7pkVxYTQ4dHsmOHDLnB9q6m8s9P1SxNujJE/VHT+Fu4NZuWp0qHunld5bWdhGzDqeEx1pjNDcW5ydpGMY6138fgC1uJkju7i4xJwrRoCOKpaz4N0/w9psl7DdC8L7oijL8yNj2reJzOSvoVfDUcl5pgWAeaYjtPtW2NNvMH9z/wCPVx/gW/m0zUGV1zDMArD09K9djKSRIy/xDNYujFyD204o428trqwspbmZE2RDJ+btXmt9fS31y8rnIz8oPQCvX/HCH/hF5tn+ryu7/drxViFLfXj6VtTpxjqTKrKRKjZ4NSCU52LVYPhSacrbIC/rWhkXEk2dOT3NTC4baW9Bms6OXau6rMRxDj+8aBmtZs9wrqfTK/Wr9iGMRLDLDIFZVtdG3iLDrjAq3YXwjVGL8lsmokUWL+whlt3ljXy5I/vJ6+9ULEMGK+ldPdmO5t0CdSMmublTyJ2z3pRkVyk6N+9C/wB8E16F4Kvc27Qnr96vNjktC6d/mrf8O6sbPVFg6KXyPp3oA7zxfqYt9KNmv37oFP8AgPevJj4cBJKTupGSK7XxpeR3vkRwDc8IOfxNYdmkvljclLm5QjTOSmie3lMTNnHf1qOtnXdPlk1FRaxuwK5Y1Th0a4lO3eit/dPU1qpaXZlKnK+xVTP8NfYlfGysxlZG+8pIP4V9k1RmFFFFABRRRQAUUUUAFFFFABRRRQB8sfF//kqWs/8AbD/0RHXD13Hxf/5KlrP/AGw/9ER1w9BQUUUUAFFFFAG54L/5Hrw9/wBhO2/9GrX2HXx54L/5Hrw9/wBhO2/9GrX2HQJhRRRQIKKKKACiiigDwn9o5Sx8M84/4+v/AGlXgzYRsY617x+0eCT4Zwcf8fX/ALRrwto2Ybs9KlgKpPBxWlp9/HHOodTu7cdazVfKlejY4NOCvI0Zj4Y4GT0z70rFx01OrZ0lYugAU9ADTDW94f8ADMFzpweW5k64UoowR+P41r/8Ippij5ppifdgK55UnfQ9OOMp8tmcKTjvikjkK3cDDPDjJ9q7r/hHdGTllc/70tVtQ03R4rGYxIokVcqd56/nTjTaZlVxMJRaR5bqymPVJ1/2iapgk1p+IFxqjHsyg1l11Hmj1FOHFRgmng5p2A0NGfZqkX+1leB6iurXSdQfOyzmceu3FcVbP5d3C/owr1y11hzZxKEUYUAE1FWCkkb0azp7HNHQtUP/AC5yD6kD+dH/AAjupN/yxUH3kFdK+pTt0K/gKqXGpTRru3BfwFYezibvG1H0OS1GCTTJliuFBYrn5WzVM3KY6EVsalP9sm3vh2UYUEVmhY2ba8BQj1HWrVONjP6xUepWNwm1jWXK++XJ6mtHU40hjQqmMnnmsbfmbdVxgkROrKW5MTs59KuLqBgQbGOew7VnSSbiR2pmcjFVZEKVi1cXLTr5jkb+gwAAKqliWPr3pDyAKM00kjNtmnoc6wXwBiV5W+6xl2bffNdUuoxNLlb4eav33iOSK4E89e9aNjKLdMbV59aUoJ6o1p1FFWaPSoPGZs1SJb2aaPB3eZHkiqd94/ZIiIPOM2OA3C/WuTjmikPBOe+aJLZWB54NS5zjo9hOKm7lSa4mvLmS5uHLySHJY1Y0ji+b/dqvJF5Q3A5HpTrG6it71nkyFIxx1ojuOSsj07Q2I05Tx949a0s56jFebx+INQUrDYzskRBYAquf5VVj8T6qLgefdTtGDhgrbSa6OdI5eVs9QOB0BNMaQJ94gfXiuFPiGyZMu99k9ixP9apPrdoHzi4cem1R+vNVzInlZ6BJdxry0qL9WAqpPrFrBGXNwjAdlPNcM+vQsf3dmyjtmSof7VmupFh2rGpP8LE5+uaUqiWhSp33OwbxIT92IJ7E7j+lQt4mmUFtgbHYDFYAfOc02U7omXpkdRWSk2y+RJaGTqN5LqF/LNJncxwB6CqRDKxDcEcVpW2nXL4mEeVQ/nVS9BF25PU810zknohcrRBSgknHP4UlKvWnG9wZ2XghgUvEO0tIu3GecVuv4ftN2dhBPcMRXEaAxi1JJUbayjpnrXYDXZs4dBn0wawrXUhKJMdBQD5Z51+kppP7HnX7l5cr9HoGujjcg/PH86mXWoj1Vf8AvoVlzMdiv/Zd6p4vpf8AgWDSNZaovS9OPdAaujVoT2/LBp326A85ajmYuVGd9n1Zf+W0TfVDSiLVl52QsO/GK0vtkBGMn8agN5CGwzFSemRVxbsHL2KRTUP4rS3Y+5pvlzn72l2zfRhWtBJHIxy6Yx3OKWUxhx84A9qHOSDkXU5+6FlbR+Zd6TCik43dapGfw45ybeNfxxW1r0YuNCuV3qSo3DPtXnGCeCOntVRndahydjrfK8NSdBsP+zJR/Z/h+XhZpR9JK5MDBpevrVXFyvudUND0hv8AV3cy/iDTT4csn+5fy8esYNcvk04yPtwWOKOYLHQN4etScJqcYx/eAFNPh5/+WWqQt7E/4Gum0izhu9ItpfKRiUweO9WZNFtm+9bpUuY7HJLoWoj/AFeoRH6TMP609tH18xlBe70bgqbk4I/GulbQrTH+pA+hpn9h254HmL9Hpe0QcrJPDOnnT7Dy53iWQsSRvFa97cw2Ns88jBlUdEYE1gnQx/DcTpj/AGzSHSZR92+nH45oc0Ci0x48X2Zzut50I7YFX9O1yy1KYQxFw/XkVlf2ddrnF8xz/fQH+lCWeoxNuS7hU9iIwD+gqVLU1bi1ZROu8hsDoDSNEwb7rew9a5jzNbT7t1G31yKikbVZJklljt3dPutvIrTniY8rOq2NnGDn0o8tuu0Y+tc8up64g/1IYeivSjWtWjwTZDjvkH+lDaE00dKltK3IQ4p/2Sbuhx7Vz48XaoqgG0f8EFSjxldgAtaSZ94//r1KaGrmrKhWPO1lOO4qNB8ozVSDX5dVdYRblT6lcY/WtUWcwA4GKTaLRXx6UDPerH2SYdqDbS/3aLlIhFLipPs8g6ofwo8hx1VvxFFxkdKOtP8AKbuCKPLI7Gi4DaUdaXYfp9acFx6UXHYbR0p20e34UbfTJouFhMmjJpdvtQVpjQ3OaKXaaNpoC41ulNzjkghfU8VHdSmC3klxnYN2K861HWdTv5W3O6xZ4ROBSuNanob3dvH9+4jH1cVxXja6iuIIVgmjcBxkKc9jWA0SNGS5YN7nNVA8K5UHg9Kh7g9jtvg4p/4WZo5P/Tf/ANEyV9TV8s/CB0HxS0ZA2T+//wDRElfU1CICiiimAUUUUAFFFFABRRRQAUUUUAFFFFABRRRQAUUUUAFFFFABRRRQAUUUUAFFFFABRRRQAUUUUAFFFFABRRRQAUUUUAFFFZniDXrHw1otxquoSbIIV6D7zt2VR3JoAxvH/je18E6Ebltkt/PlLS3J++3dj/sjIz+A718/eF/D2oePvEU9/qM0j2/meZd3LHlyf4F9/wBAPwBZcT6z8UPGrSSHa8vbqltCD/IZ/En3r2rTNLs9B0qLTLCPbDGOSeWY92J7k0D2LKRxQQx2ttGscEahERBgADgAVz3jTxdB4S0zbEVk1Odf3MR52j++3sP1P440PEOvWnhbRpNQugXkPywwg4Mj9h7DuT2H5HyHw7oOsfE/xhI80hCFhJd3AHywx9Aq++BhR7exNMSL3w78C3fj3XJNR1NpTpkUm65nYndO/XYD1yc8nsPcivpqCCG1t47e3jSKGJQiIgwFUDAAHpVfStKs9E0u303T4RDa267UQfzJ7knkn1q5SAKKKKACiiigAooooAKKKKACiiigAooooAKKKKACiiigAqK5tbe9tpLa6gjngkG14pVDKw9CDwalooA8c8XfAyzu9934ZmFpN1NpMxMbf7rclfocj6V4prGhap4evjZ6rYzWk45AkHDD1Ujhh7gmvs6qWq6Rp2t2L2Wp2cN1bv1SRc49weoPuOaB3PkvTPFd7Y4jnJuYR2c/MPof8a7HTtcsNTAEEuJe8T8N/wDX/Ct7xZ8CGXfdeFrncOSbK5fn6I/9G/OvH9S0rUdEvmtNRtJ7S5TnZKpU/Ueo9xWkasondQx9Wno9Uep0V59pviy+ssJcf6TEP75+Yfj/AI112na9YanhYZdkp/5ZScN+Hr+FdEakZHsUcZSq6J2fY06KKKs6gooooAKKKKACiiigAooooAKKKKACiiigAooooAKKKKACiiigAooooAKKKKACiiigAooooAKKKKACiiigAooooAKKKKACiiigAooooAKKKKACiiigAooooAKKKKACiiigAooooAKKKKACiiigAooooAKKKKACiiigCOeFLiCSGQZSRSrD2NeVXtq9jezW0n3o2Iz6jsfyr1muO8a6fhodQRev7uTH6H+Y/Ksq0bq552ZUeenzrdfkdD4f1H+0tHhlY5lT93J/vDv+IwfxrUrz7wdqP2XVDau2I7kYGezjp/UflXdXV5bWMXm3MyRJ6sev09a8GtT5Z2Rw0p80LsnqG5uoLOEy3EqRIO7HFcnqXjb70enQ+3myj+S/4/lXK3N3dX8/mXErzSHgZOfwA7fhWlPCylrLQieIivh1Oq1Txr1i02P286QfyH+P5Vyks91qF0GleSedztHUkk9AB/QV33hT4OeIfEGy4vk/sqyP8dwh81h/sx8H/vrHtmvcfCvw+8PeEY1axtBLdgc3dxh5T9DjCj2GPxrshSjDZHJOpKW54z4R+Cus615d1rTNpdkefLZczuP90/d/4Fz7GvdPDnhLRPClp5Gk2SQlhiSY/NJJ/vMeT9Og7CtuitDMKKKKACiiigAooooAKKKKACiiigAooooAKKKKACiiigAooooAKKKKAOR+I/hMeLvCNxaRIDfQfv7Q994/h/4EMj6kHtXiPwq8RHTdafRbpttten5A3GyYdOp/iHHqSFr6cr5r+MXhZ/Dfi5dXslaK01BjMjJx5c4OWA9MnDD6nHSgZ60P3Mvt/SvGPidoL6J4lTVrPdHDet5odCQUmBy2D2zww9yfSvUPDGuJ4m8NW2ojaJwPLnVf4ZB1/Pgj2Io8UaGviXwxc6fgfaFHmW7HtIOn58r9CaYkdZ4C8Tp4t8I2epFl+0geVdKP4ZV+9x2zww9mFdLXzd8GPFDaD4tbRrtilrqREW1+Nk4+79M8r9SvpX0jSAKKKKACiiigAooooAKKKKACiiigAooooAKKKKACiiigAooooAKKKKACiiigAooooAKKKKACiiigAooooAKKKKACiiigAooooAKKKKACiiigAooooAKKKKACiiigArM8Rp5nhfVk/vWUw/8AHDWnWV4mbZ4U1h8422M5z/wA0DWp4TPH5FkqdeOtOtG/cJWJEWuZ8JM6pjJ+brW4g8pF78daxLkraGhA374VoB8DNZdmd0v4VceX+GgC3FJuyadLJ8nTNV7biIn1NNuJQRg9BQgOCvPHdtBLLFb6crMpwGkYAEg+lV4PiC/lnzdNj3548tyBXIanhdTumX/nq386s22hXs8SyKYwrc/M1bGZ1i/ERVGDprk+0mR/KtnS/EsWsofs/wAkijLRt94fT2riIvC0zY8y+tk9sE/0rU0vw6ljdpcf2xEuzgqsbc+1Huh7x091rMdnj7RJHFnoW7064vZfKJjdfnXIZfSqd9Z6ff2rRS6hJHu6ssf+NR2WnaXbKiHWruREBGGUY/lU+6HvHLa/qTC8ib5yAG3IeAeayL61kRVuRE/kTDKMeg9q7+bQvDc8uZp3k2n/AGh/KqmppYWNpLaQDfatH+6HPB/Ghysa06fM7S0PPVOOR2qxFcgfK3fiorqMwzkbdqnkUwbyPl5qiFvY0POOAqd+KrS3dxIQHndtgCDLcBQeBUbtNCyluMjgVGxLfL/EeTQEjY8P3YtdVilkd0iYkSEdx2rrL3VrS6s5IAHRHP3RyWrgIgVxkAjuD3ru4zG8KSi0hXcgbdtFEhxOfGmeRd+bHGCqjIDjOataxZ2txGzQxrG3YKMc45pX1aOMkmIsVJwF71S/t2bz/MNrGUB+4/NZcsmzocqaiWNC1iWyRYJZII0hOR5i4z9CK6O78ctZ26yJF5hPA/u/rXH3epR3MYH9nxW/Ocqx5/Oqd473Gxnk5HRT0qVR5n7xKrWjaJd1jxBf6/Kkl0qqsYIVV96l8Po51eCQnaEy/wCXFZKIx/8ArV0mixLC0IZMtKTuLdfat3G0bGKleV5HWfb4hyzjPucCnDWtPWZ4GukVkGTubA/PvWNdW0Munzhxk+WWX6iobJdHOnRSppkc88ir95m5Y/Snh8NKrdXFWr8jWhvPrumqD/pcR9l5rzjxDf8A9oaxcT7t0e7Cf7o6V28smm6da+ZJY2kLMOW2EkewyetedXsiNdTPF/q2bI7VrUw3sle+pnGrzvYYjcipvrVZXwKlU7qxKJ16fL09q9S8J6ot34eRZnG+3/dvu9K4rSfCOr6lGskNuscTdHkfANdZYfDvWrePfHqNtE/ZQCQTUSiWRatptlq080kkSROwwkicfnXJy6NJbXaxzHcr/df+/XpEvhzVVhAMCFguGEbbjn1ANcJrd1JDN5UrNE8GRh1wak0iSQ20VogmZvKCKQTWDqOox3LCOJdwGfmb+lMnvJL1drysR2zXXeCfBEeqldQvV/0JTiNT1kP+FONO2sh1K19InCxS7Xwy454NaET7eQ/K17HrXhy2udKkt4rSJPl+TCjsK8bmtntLt4ZOJEYhh7UpCidNYanqNph7afeqJv8AKZvvqOTivRLe8W6torhG+WRAw9ge3515Il00DRyW4yyqVP416FoNzFc6LbGCThVC7fQgc0hyN/dRuqid2Pv0qbqCC7u5qVW4qotSK3FAibdSh+ag30hfA4OD60DG3OqWto4juJ0Ryu8A9cU+0vbe9iMlvLuQH6c1yPiO601pYNQS4Rmhl8mRd3VfT8OtaVlOkEisv3JAFP8ASqcdBSOi3UFuKpCTnaOh5pS4AJJ4FSNFrdSh8EGqP2pB0k59qp2motflxAAroSCjVHMaezkXtUjhuLB4JXIRscDrkc1zT6J9mglaC43MIzIE2/McHGK6DVbZ59JaRDtdTvfDdqyPt01rpst4V3tCmMDqRmpZvSfKmYUV3fzP9nlUKi8tng57V2enGKGNEaTDNjlegrkNJkXUrwrnbK/zEdNxro2tJwvkuNrjlT6VvGPKcs6kpSO0juIhCQHwR0euN1vH2lkYiNt5yH5VwaW4vprSSK4K4jwFnUnoR1P5VX1lpXPzxHyuzY6DGcj1qiDGfTlsNUtp1RlhmYlU/ut3A9u9ej6dOrQqvTgcV5G+q3VxeqI1leGJy0SFO/rXf+GfEFvdzx2mpW72d7JlUycpMAOx9fapVOzuac2ljZ8QSwDSJo5XwZQQB6nFeI6rb/Zbox9FYZx+Neq+KhEJ4HL5mAOB6CvMvEQzeK3+yKhS96xTj7tzIfkADoKCflA9KQdRTmX91+NamIb+BUqSZIxVcLui+hzViJNyE+1UBaeXZGIx949at2nyyKp6nmslXyV/2qvQO25QexFSVE6vT7pQphPWsjVH2XxUdCMmjT2Zpmc9OgxUWpRyC5WeV98bf6th1+lZL4jQdHOjxxhX/eLzWnaxKLyO4X2z9aw5oDHHDNEMknJrc01hsVicjPT0NEgNrWNkWoDYn7tlBP1xVeO4VR6VBrWtJbWpQwedKRhT0xXLTXGpx2yXblGtmOMr1HtSjC+pXtLaHUzX6xN8vOeprM1DU4YIZFgb96/f+771z51LeDjfVRpt0mTyTW0aRE6/8p0Xh220+5nY3vnyZySq9z619Z18i6PevbTGSM7TjFfXVaSVjmTuFFFFSMKKKKACiiigAooooAKKKKAPlj4v/wDJUtZ/7Yf+iI64eu4+L/8AyVLWf+2H/oiOuHoKCiiigAooooA3PBf/ACPXh7/sJ23/AKNWvsOvjzwX/wAj14e/7Cdt/wCjVr7DoEwooooEFFFFABRRRQB4R+0gHP8AwjOwZ/4+s/8AkGvClE/TB57Yr6I+PMSy/wDCP7u32n/2lXkMVpGDkAE1SQrmFBpNxNhzwPSpTps6NwqsO+4V0SfJxTsg9QKfIHNYz7TUtQsY1WNiqLgbQTitq516cac88eDIi7tp4zWfJHE4wyj8qq3zRpZOqkDPHSlKFtQUrlvTtdn1GCR5FMbKcYUkioruRzE2XZjg/eY1lR30NtCsaSkYHOKrXGoK/wDy0diawer0NLOwuu/M1tJzzFjgZ6Vjg57/AKgV0cU+nzWVv9qaMlQeC2f5Uhu9HQ4ihjY/7EOTWq2M2mjns+4/WpESVvuxyH6LW2dVhVsJasP+2YFL/azf88nHpyB/jVdBLUy47K7LBhbyEAg9MV3NjfLFbIrlg2ORjNcw+rSnHyhcdMyE5qtLczzNuMpX2Tj/APXUy1RcbJ6nbPqsAzyx/Csq/wBYiePaAw574rl9xYndNI35mlW3hbl3cD1C5rLlZpeJq294JnYc8e9DzOsh+Y0zT7HcXa3lRvXcMVcg08XUpR7yyjYdczf/AFqpCaMvUJGltTuIJXkcVig5rpta0ubTbXe/lSRP9145AwNZem6BqepoGs7RpEJxvZgBVohmbgUYFbl/4S1rTrZri4tk8pfvFJA2PyrDBzQ0TcWiiigQdxUwkGBwT9Khpy9euKpFIsxyqGB+YfWtCK+2HDpuX61mp0xnNK5/d4646UWT0YrtMv3FzvGBFjJ9aoyZMzc81LA4kAB6imScznI5rPlsy07mhpqs08RGcBCKhMeS/wDvGtHSUHlxHHYimrZTDfmPALEglhTkrrQUXZmW8ZXpTQpzzn860ns5RziMfVqia1Yj7y57Ac1Cv1KbRT25PWpF+SWMluM1ci0S+uSPLimP0hNakXgvUJ0A2SKx+6WK9fp1p3V7XIvfUoCVQOtJ5ytwTXTr8M9TjtxLcanZRZHKuG4/SsW80CCyY/8AEwFwy9TEuAPxIrRwkt0JNPVD9LuN7GPg57GsXWLOWC9Zih2HocZqxBexafKWHzHsT2ps2sySFwjAq/8AeGamHuu6LbVrGRgnoP0pBkmrJmGSpDk+vanCON+5U+pro9otzGwlm5W4XDFc9SK7nShJNZguCQOhPOa5S1srQMCZct1xitl9fawaJJDJ5WMZSNR/SlL3tRc1tDfNuD1UflSfZE7xr+VMsPEGkXygLc7H/uyfKTWqI0kwUII9dwI/Ol7Mhz1Mt7SLH+qUnsMUxrKIAZGz1OcVpyIYwzEAKASDuzXll3PcXt3Jh3clzgbvepcbFx1O+FsuMrI3P91s1zPiu1MMlvNliCNpzXY2Vv5en28ZBG1BwfXFZHi61MmjeYOTE+T9KNikcEsjociRh9GIqYX90hBW6nH0kNVgOeaXAz0yPrSKL/8Aat+0Zja9lZGGCC+c1XGf/r1NbnfBs8q3GO+Dn9KrMrRN8x5Pp0oSsIkopoalBzTuJoWkboaWkNAWO48LamsWkLE38DEcnFbq6kh9P++xXJeD2En2qE4LcMK6l7SM9Y1/KpauGxP/AGgh/wDrGgX0XJJI+ozVRrGIjHljNUb9IrS3MmNrHoAcZqbDWpsDVLTODMoPsppf7Rsj/wAt1/EEf0riDIztk5BPOKA7DkGkVyndJd2r8LMhP+8KeDCf41z7NXDpd9m5H0qvd6nPbEJE+FbkcDigVj0LCN6/zphiUZPJ/CvM/wC1LsN/x+SA+xqzDq045kvJCoHILGrVO+pNz0FZJBx29jSl5NuMde5HSvN5NYlaQ+W8gX+9nrTl1u7jwyzsD7gGr5dLBc6e6lvvts4ilcIrYXgV0NvAGgjLs24qCee9cHF4tv1J80wyA9fkAP6VvQeLA9qkrbQp+UfuzjP4Vm46jTOnjXyxhGqwtzOvSQ/kK50eIE/iVPqQy1MuuwYztQ/R6h3LWpvC8nB++D9QKf8Abp1GSUrEGs27D7gz7OKeNWiPARvwINGoM2xfyjqENOW/cnlAaxhqcWPmVx+Apw1K3/vlfqlK7EbYvueYxS/b1HWL8hWOL+3P/Lb8wRT/ALZbkDEy/nRdjsbIvoT96Mj8KetzaHqh/wC+ax1uIX4E6/8AfVSLJn7rg/RqXMNGt9osT94Y/A04Pp7fxAfmKyNx7k/nSZIOTmmpDNrZp7f8tB/31Si1sX6TY/4EKxeeuSKTIzT5gsbn9n2h6XH6ig6THjIn4+lYhORikB280cwWF8U2IsdEmkEwyeMDvXkN7csw3wghM7cCuy8R3U9tfotxKHikGVGeg9K5q4htwzSRZAbt2pOWptGK5TCFzIFIOSfeq7Ow7VcvAY5N0eORzVFmd8knHvVIxlpod38GmB+LGiev7/8A9ESV9ZV8lfBh2PxZ0QE/89+3/TCSvrWqICiiigAooooAKKKKACiiigAooooAKKKKACiiigAooooAKKKKACiiigAooooAKKKKACiiigAooooAKKKKACiiigAooooAZLLHBC80zrHFGpZ3Y4Cgckk+lfMPxB8ZXnxA8TRWOnK7afFJ5VnCODKx48w+57Z6D05rq/jP8QfPkk8K6VN+6Rv9PlQ/eYf8sgfQd/fjscr8NvBw0ayGt6jCPt86/uEYcwof5MR+IHHcigZv+E/DUHhLRFtl2PezYa5mA+83oP8AZHQfie9a11eW2l2E+o30ojt4V3szf55JPAHcmplHmMXfhRyTXinj3xZL4r1eLS9LDyWMUgSFIxk3Ep43ADr1wB7++AxblO9u9Z+JnjCG2tYmJkbZbw5+SCPuzH9Sfw9BX0p4S8LWPhDQYdMshuI+eaYjDSyHqx/oOwArD+GngGLwZo3m3Kq+r3Sg3EnXyx2jU+g7+p9gMdzSAKKKKACiiigAooooAKKKKACiiigAooooAKKKKACiiigAooooAKKKKACiiigArP1jQ9L1+yNpqtjDdwHosi8qfVT1U+4wa0KKAPDvFPwGKh7nwxeFup+x3Tc/RX/TDfnXkOr6HqmgXhtdVsZ7SYdBIuA3up6MPcZr7PqrqGmWOrWjWmo2kF1btyY5kDLn1we/vQO58iaf4o1GwwrSfaIh/BKcn8D1rq9P8U6de4WR/s0p/hl4H4N0/PFd14l+A+nXe+fw7eNZSnkW1wS8RPoG+8v47q8f8ReC/EHhaQjVdOliizhZ1+eJvT5hx+BwfatI1JI7KOOq09L3XmegggjIORRXlthrF/pxH2e4YIP+Wbcr+X+FdRYeNYJMJfQmJv8AnpHyv5dR+tbRqxe56tHMaU9JaM6qioLW9tr2PfbTpKvfac4+o7VPWp3Jpq6CiiigYUUUUAFFFFABRRRQAUUUUAFFFFABRRRQAUUUUAFFFFABRRRQAUUUUAFFFFABRRRQAUUUUAFFFFABRRRQAUUUUAFFFFABRRRQAUUUUAFFFFABRRRQAUUUUAFFFFABRRRQAUUUUAFFFFABRSMyopZiAB1JPSsS/wDFem2eVjc3Mg7RdP8Avrp+WaTkluZ1KsKavN2NysnXrrT106a2vLhEMicL1bPY4HvXJX/ivUbzKxMLaM9o/vf99f4YrMsrC+1a8FtZW093cvyEiQux9+P51jKstkeZXzKLTjBX9SujtHIroxV1IKkdiKkklub+5DSPJPPIQozlmJ7Af4V6r4a+BOrXxSfX7pNOgPPkRESTH6n7q/r9K9i8N+BvD3hWMf2Zp6LPjDXMvzyt6/MemfQYHtXPY8e54V4Y+DHiPXNk+oKNJtD3uFJlI9o+3/AiPxr2zwt8OvDnhILJZWYmvB1u7jDyfh2X8APxrq6KCQooooAKKKKACiiigAooooAKKKKACiiigAooooAKKKKACiiigAooooAKKKKACiiigArmvHvhhPFvhG800Kv2kDzbVj/DKv3ee2eVPsxrpaKAPl74X682jeJX0q6ykN6fKKvxsmH3eO2eVx6kele0f6mb2/pXk/xn8LtoPi1dZtFKWupEy7k42Tj730zw31LelegeF9bHiTwxaahlftAHlzqO0g4PHbPDAehFAM8v+KGgto3iVNVtcpDenzQycbJh97ntnhs+pPpXvngLxOni3wjZ6kWX7SB5V0o/hlX73HbPDD2YVyXivQ/+Ek8LXVgApuVHmW5PZ16fTPK/jXC/BXxR/Y/iqTRLhjHa6j8qBz92Zc7fxIyvTk7aAPoyiiigAooooAKKKKACiiigAooooAKKKKACiiigAooooAKKKKACiiigAooooAKKKKACiiigAooooAKKKKACiiigAooooAKKKKACiiigAooooAKKKKACiiigAooooAKyfFCl/COtKOrWE4H/AH7ataszxH/yK+rf9eU3/oBoA+c7dZooSuxOlXbq9gtbTzJ5UROBv9/Sod2ap6ja/bdNnt+7R5X69qzK5jRtvFugQRYbU0D+mwn+lNm8X6KAXF8rDHOEYn+VeUMpR2VvvDIP4Ui9Kr2cSeY9Ybx9oUcKiO4nkb+6ITUFx4y0y7tpTBdMJAhwkikHOK8uo70ckQ5hWYu5ZucsTn6mpFmuIxhJnA7BWpm/HNdx4X8OWevWcksk8kckb4eNVH4GnOUYxvIulCVR2juY/wBt8q2WQM8pwAw9DTF1dsf6mb/vqvQI/AelKP3jXDH3fFaI8E6bMq77VnRRwS5rn+s0vU6vqdX0PMo9RLsAY5lBPJ3dKW/vNtrIEd1PZq9QTwzpVuQq2acerE/1rg/iJYW9hLay24WMTAh419RwDThXpTfIlqKrhqtOHNJnLQ6xdRrh5dwHSpH1eaeF0Y4JPWszrxUqW5br0ro5YnHzSFaUk5Zt2Kv2eoPEBuhjnT+6y4qg8Mie6+tRiSSI/L3o5Q5jorzVI7sbTZRIAMADnFZQtlnlLFdo6Cq5lJAI6jrT0nojHlCUuYk+zvAjnf8AKORU/wDaUksCxI+EHUVWluFK49arRN+8OOlWBcEgYmNvrWt4a0h9Zu3C8iBd7LnG49hWG/8ArIuM102l6pZ6TaRqk5aVj5jsgySewpSA7gTaePJtb61jgGAsZKDb/u+x/nT9T8Nadf6TLbRQW0cp+aN0UDa/viuVv/F9lewy286u6EAxSquCpFZaeLLqB4jbyNkJtdW+6T6/XFTaRZS1TSrjQr1VvUUxsokRlONwzzV5vFdnGo8jQ40IPyFpM44xmrdx4uS7/d3NvHcqwBQsgHlke/esltIudQupZo7eT96chc4GKPi+IBuo6/8AatNkt4RsZwN5PTB7VnWmoT2xBi+dgMA+hrdh8MSlGDwbJQRyWzitCHRIbVB5jF2PULxiri+UiRxdxdTXEzNO8jMeueQPoO1O0+cRylZYvMgbiRT1+tXfENiLO/HfeNwA6gH1qrDBLOgVIyR7UpS5gjHlFntbd5h9n3kMcBa9P0PwFp1pb2t1fI0lwVDlS3yj049a4jR9Enj1GCe6ISFJNzhvbmvSp/EMUqosX3VUAfhWUpWNeXmOht7eFtoVccYAXgACtCMKg21yMGvsmKtr4oRRh6jmK9mdN9OlVNQ0TTNYi8vULKG5GMDcvzD6H1rFj8VQ7uE4q5D4ktnI3Lj39KrmDlPIPEvhObQvFEWnx75LW6bdbP1yueR+Fes2SJZ20NvEcRooUD2Ap3ie3t9R0lNQiVJJbP8AeRf7p4aqUV2k1lDcIeGGSvpVc3MZcpuxPvQq/QjArzr4g6IoY6hAnK/60f3lPAP4V3FvcqyCqHipVl0G7zyfLPNRIuJ48BKpWQYBx0PpWxoGpSQ6pbW0kv2ZWba5X+I44rE/exxhf4h/LNWA5uri2SCPdPvVk/A0jQ9ZRDsDeZlex9akXpVaMhRweoHy+hHWpPNxznHuaCSfOOaBIufv1i+IbW4vtIeGyb955isuG2gjv9a4ub7fazm2mSTfgfdbNBVOMZJ8zsemtcRr1fmsPxPej+wLpbWY+YcBdjdu9cmsV3cOEjE0jMM7d3/16rN4d1ye4wYJkQnH3s/1quUqpFRV4u5hLIVmMcr8N13dc12uh6gLi0NpcPuMQ5Pqvb8qsWfgO1nuY7eUztIxyJDJtC+uK9M0zwro1nZxwR6fERGMZddxb1OT1odSKaRhy8x51oKXzaiQ7eZagMu/d0PYV0V1BLcQTRRjLsp2jOOccV150eziH7m1ij/3VxTTpMLDlOaVR8w6cOVnBvpmppGuy2QkDKHzB/jUOm211ptzcyzwyYmUE7WB5ruP7LjWRvl2x/73eopNOt8/L+PzVnGPKbSnKWhx2pako0+dWLqpTB+lYmhXkQZnkl37z8o54re12/tbCeWGWKDavGW58zNcnZwW811JPHKlsrHjPQVoYl/U7doL1b2wlKZPIH8Bq9/wk15cWxidkBh6ui/MfrTbO1s5pRAurxtKQduVyM9qwJYtQ0PUpYb21YAtyB0dT3FOMojlCUTbbUEwxuGdlatPTtRsr1PKR/M2fw+lcpdrJPbqLMhyx6Hgr7Vs6Ro5td0rPmVh8x/pVEm88lvDykCE9ztqletHfW4hKrHMh3wuOqsOh/PFJNNHCAq/8B/rWPdXTGQv6UAbOr3012La6mQLvhAIbqGHDD8+a4rWD5lwSemOK6KHVLOSzmj1GcrHGN8bgZP0rnZ73THh3LPK7gZO6PH0qHH3rlqXu2M0xfN+FRzvtQR1anmVbeMr95ulUlSW4bEY3NVkAf8AV/hUkEojHPQ8GrC6XesnEDk+lRCzcSZZeF+8vpQItLbCRI3TpV4WrEr8narOm6e91bzrGn7pcNV63tri5wY4yydBgZ5qJG0R9hYqsErn5i68LXMTXLeeYjI4RX6buhro764ltLaXaoTaOQ3BzXGST75Xf+InNKMSJSsdIQ5ghGOMZB9afYO0btg7QTj8azLe/kPlwSdD9361cLtGf9k/zpSiXGRqSLHdyxGVd+3gg96mvNISfT3t4G25OQp6CsyOWVLtCqdRWfqWtX7TNCshiXpsQ4J96cYyewnUiiqNN2XbQSvtdT8y9c+hqC6WOCVo1jxsxk+tCXckFx5zhnYjBLNmq13J5lw7f3mzXTE55Fy3vQHwqdBX2dXxLFn+GvtqlISCiiipGFFFFABRRRQAUUUUAFFFFAHyx8X/APkqWs/9sP8A0RHXD13Hxf8A+Spaz/2w/wDREdcPQUFFFFABRRRQBueC/wDkevD3/YTtv/Rq19h18eeC/wDkevD3/YTtv/Rq19h0CYUUUUCCiiigAooooA8f+OjBf7Az/wBPH/tOvIRN6Yr1347W8k40HZJEm37Rnfnn/V9K8Vntr6JN6RmUDvHID+mKpNWFYuiTP/1hTg59/wAq546pKjEbSD3DEg0HVpT1Vf8Avpv8atSQnE6IsqjJ4+oqjqPkXFsVUEsOSAcZrKOrS5GFH4E/1pf7UkfliVx0IApSd0C0YttYGb/l0cDud3/1q0F0QABhbOcd/lP8yKbY3WpXQYRahAiLjmSMZH5CpJrJJM/bNcDf7pAA/DNYNqL1N1d7FZ9P0wHbPdmAjjBi4H4jIq6PBzsgls9RgaMjILP1/Ko7c+HdPIkabz3Hc/N/Ja0T41s4l2wQHb0wI/8A69TKf8qHbpJmJd6JqFkfmj+05/iiUt/SqawOnMttdqPaE1uyeNHbCx2x/wCBFarXPiO9GwqIgHXPUmiNWa0Yezh0M3/Quci7HqNhH9KswpE67YtLupfRmG3P41fsb6+vgA8i456LVnZMzbWnb+X8qJV3sJUVuZh0i7cbls4YP+ulwT+grS0+3tLONv7RNpI/G3ZGePzqJof3gQhmHcliaY8KYP61k6jloWoKOxdm1bQ4iVaEHjoox/Ksa41HQRu2aePm/wBphms/UoAbohcAEDpVL7OFrSEFa9yZydyzPfWbrsjs9iZ7Of6mum8BaukFy9g7kKx3RAnjNcc0YXB4pkcrQTpNF8rowKketbIyZ9BLDHf20kLHcJFIIPQCvCtY02bSNWuLKZSpjchcjBI7GvTPDvie0vrePEmy4AAeMnvWxrWi2fivTmhfZHdD/Vzlec+h9q10aIPDvz+hFFaesaHf6Fdtb6hCyEH5XPKsPUGs3ArNprcBKUAGjFOQDn1oTKQgco2KnDqy4A5qs/DZP51LGr/KyoSPXHBp3EyW3V3cFeMVJLkTcnJp9sxG5CMYNMm/4+T9KhvUqLsbel4EERIJ69KlN+4jybYEkkKF7j1pmlZ+zxYBJwTxUME6iNoZyFQuTFJ6H0NO9kJRuxj6hKGy0LRgd9oIrSs/El1FGWt3hO3soAP6iqRU9GHenwWEF4+GjzIWABBINYuSb1RoopK5qL4/u14lhDEeuP8AAVbt/iT5LZMBj46qP/r1iatPbaZfLa2wEkaACTzXDDPoM8inxw2V1AZBaIDjP3QP5UpwUNUVC0tS7rHjh9UK/PI0YHKluCa5q71Ka4ba5IXsq8AVnyOd7jkAMeKYJcmuhSdtzJ2JmGTmm7thz60zzPems2cZpCLG/cKaHK9zUIcjoaQvkjJqkPQtCc9c5/CpILSfU50ggZWmc4VXk25+lUN2G4q/pUksepQPESG3DoaG2hJXdkaM/g7WYBmSxmbH3ihVx+hpbRdWsQJLQ3yxjuYmK/oDXSz6lqP2WVBuAZCM59qj0jW7y2sIYgvyBeoWslXVrjlRbZnDxVftC0F1Em5xsD+Wyn8iK5qCY212cAO4O3kda6/XdfOorHa3MrxLnLPsJIFYcWm2jOHW+CxKcq8sfX9av2yauyVR5ToLS7vDdRNmK2jGNy7zJkfQnj8K1NZtJbnSLoITsZNw2oSG/HtXHSicXcq2upQ+WRuHI59sYNdEstvFp0bnUG5UZEfr6dKmc77DjG2h5/kDg5B7g9aYWGQM4+orupNIsWh864aMuecH5j/Oq8+g221BHCqyMMhVUHP68UKqi3BnOWX3H5GPaorzClT2qzd2N7Zzuq20iqfSMn9aqm3upPmMMxA/6ZkfzFaJpkNMhXHHJ/KlLgH5SP8ACr582SKCKK0MaRjBOMkk9ya7+10zTY9OiSVLZzGm58qCc1SVyG7Hn9l9iljK3ExjfPBHQiqsgCyMEfegPDVtzad57vcJp8jxkkgo+AB/u1DbaJNeR74rS6k6gGIAjHvRysOZFnwdOI9dCE/6xCtehlQe1cNp3h3UrG+iu4rG7Z4zlVZBg/Xmtm58SzWUojvNOkgY9A6spP04/rSdw0ZvlFweK5LXroSX3lKfliGPxroG1qy+xpMD+8dciM8YNcndIs07SMChc5wrZ/nQouXQHJR3K4YUu4U4Wo6+cw+qU027Z+SYN7GM/wBDS9lIpVIsQkdRWZqzAGID0NaLpKgydhHrk/ypH8Oapq0ZntoVEacbpW2Z+lS1yvUrdaHPiT1I/GiVwCFDAgjPFWbrSb7T3IubVwi/eZRuX86qrhs4AIFUmQIOWG48dPpUr7Ux5bhvcAiofl3cDkVMv7xeTz2yad2PQQPuIB610dlFnQbVMDLz8fnXPQ2VzcXPkwQvKx4yinA/GuwMIs5dJsuuxst7nvTEbYtkxjYv5UfY4v8AnmtWk9alCg9qVgM82EJ/gx9Ka2nQnoCP0rUEYz0p3lA0rDuZB01f4XIPsaQ2EgHE7/8AfRrX8oCjyx6UuULmR9kuB92dvzo+z3n/AD2z9a1/KB6UeRS5SkzI8u8HdD9Rmk/0sdUX8ARWu0PHIpvk+1LkHcyhNdIciI/gak+23Cj5kkH0Y1o+UaTyPajkAorqk69fOA+tPXWZQeXlx/tDNWzCfSmmDI5AP4UnEdyFdakzw/5pUg1sgjc6fipFJ5MY+8q/lWfeX2n2ZIkwWP8ACoqbB1ItYmOppGd0G5ARg8frXOXaTWsJeRMrnGVcH9BV641xHJ8iAovqazm1FpCQ67h701Evm0MWaZpRwSRn0quEboSQK2G8gsTtwPQVEkMUhLbSFzxt5qzNps7L4LafOfiXo14FzApnG7/thIP619WV85fCS8SLxppFjGm1T5xPufKc5/Svo2gTVgooooEFFFFABRRRQAUUUUAFFFFABRRRQAUUUUAFFFFABRRRQAUUUUAFFFFABRRRQAUUUUAFFFFABRRRQAUUUUAFcD8UvHi+END+z2ci/wBr3ilYB1MS9DIR7dB7+uDXVeIdes/DWhXWrXzYhgTIUdXbso9yeK+YoI9W+JvjeSe4kw0zb5X/AIYIQeAo9uAB3J57mgDU+G3hA63qB1rUk32Nu+VEnPnS9efUDqfU8c817GxM0mB0qG3tLbTrKHT7KJYreFQiIv8Ank9ye5rD8a+KY/CeiFoyG1G5ytunXB7sfYfqcfgw3OY+J/jEW0L+HdOkIkcf6XIp+6p/5Z/U9/bjucb3wZ+H32SCPxTqsP8ApEq5sYnH3EI/1h9yOntz34434WeBZPGWuSatqoaTTLaTdMZMk3MvXbk9RzlvqB3yPpYAKAAAAOABSGLRRRQIKKKKACiiigAooooAKKKKACiiigAooooAKKKKACiiigAooooAKKKKACiiigAooooAKKKKACmuiyIyOoZGGCrDIIp1FAHn3iP4OeF9d3y2sDaXdNz5lpwhPvGeMfTH1ryTxF8GvFGib5bSFNUtV532v+sA94zzn2XdX05RQFz4mIubG5ZSJbe4jOCDlGU+nqK2rHxfqFthZ9tyn+1w35j+oNfVGt+F9D8Rw+Xq+mW91xgOy4dR7OMMPwNeX6/8ArWXfLoGqPA3JEF2Ny59A45A+oNNSa2NadadN3g7HFWXizTLvCyO1u57Sjj8+n54rbSRJUDxurqejKcg1xGvfD3xR4c3vfaVM1umSbiAebHj1JX7o+uK5+2vbmyffbTyRN32tjP1Heto1n1PRpZpJaVFc9ZorhLPxpew4W5ijuF9R8jfpx+lb9p4s0u6wHkaBz2lHH5jitVUiz0KeNo1Nnb1NyimRTRzoHikSRD0ZGBBp9Wdd7hRRRQAUUUUAFFFFABRRRQAUUUUAFFFFABRRRQAUUUUAFFFFABRRRQAUUUUAFFFFABRRRQAUUUUAFFFFABRRRQAUUUUAFFFFABRRRQAUUUUAFFFFABRRWfd65ptlkTXce8fwIdx/IdPxpNpbkynGCvJ2NCiuQvPG4GVsrQn0eY/0H+Nc/e69qV/kTXThD/Anyr9OOv41m60VscVTMaMPh1O/vdb06wyJ7pN4/gX5m/IdPxrnb3xs7ZWxtgo/vy8n8h/jWBpWiaprdx5Gl6fc3kg6iGMtt9yegHua9K0D4D61e7ZdavIdOiOCYo/3sv0OPlH1yfpWUqsnsedVzGrPSOh5heale37Zurh5B/dJwo/AcVs+HvAniTxPtbTdMla3P8Ay8S/u4vwY9fwya+ifD/ws8KeHtskWni8uV/5b3uJWz7DG0fUDNdmAAAAMAVk3c4JTcndu5454c+Athb7J/EN+924wTbW2Ujz3Bb7zD6ba9U0nRNM0K0FrpdjBaQ91iQDcfUnqT7mr9FBIUUUUAFFFFABRRRQAUUUUAFFFFABRRRQAUUUUAFFFFABRRRQAUUUUAFFFFABRRRQAUUUUAFFFFABRRRQBy/xB8Mr4r8H3liE3XMY8+2x18xQcAfUZX/gVeF/CnXzp+vSaPP8sF6MKD/DKo46nuMj3O2vpyvmX4t+HpPC/jv+0rMtFBfN9rgdeNkoPzge4bDf8CFAz2Efupvb+leJfEjRpPD3i9dSsy0Ud232mJ142Sg5bHvnDf8AAvavXNE1aPxB4es9UjAUyp+8UfwuOGH4EH8KzPHehjxB4QuEjTdd2v7+HA5JUcj1OVyMeuKYkeg+EPEMXinwtY6tHtDzR4mRf4JBww/MHHtityvAvgP4mNtqt34cnfEV2DPbgnpIo+YD6qM/8Ar32kAUUUUAFFFFABRRRQAUUUUAFFFFABRRRQAUUUUAFFFFABRRRQAUUUUAFFFFABRRRQAUUUUAFFFFABRRRQAUUUUAFFFFABRRRQAUUUUAFFFFABRRRQAUUUUAFZniT/kV9X/68pv/AEA1p1meI/8AkV9X/wCvKb/0A0AfOrtSB8DIqOV9rge9DMu0/PjisgOO8S2H2bUGuI0xDNgj/ZPesWu51aGG4tGhkk27vmDbM9K5z+y7ReGuJG/3VwK1j7wS90yaOla39n2a9Wdvfd/9arNto0EzqJEmjWQHYzcAntz3qpPlCHvOxz5BYcda63wHqxsdbjikf9zcDyz9Tyv602fwXcWenXFy06v5ce5UVCTXPQR3MEokEEqkHOTGcD9KiSUo27mlKbhJS7H0CGUoGHSp0urqNQkciKq9PkU9frXBQ+Oi1pCosJ5Zwg3MF4J6HtSnxhq7g/Z9HbH+0przI0KsXoevLF0ZL3jt3LOxZ23N3+UD+VeR/EHUIb/VIo7ZndbUNG7FeN+eRWpfeLvEJ3wgQ28uOAF+YVyggupY5lmuMiRt7lupNdFChKEuaRyYnFqceSBnW5hjkJki8xSPu+9W4ba7yStpOVb7oVCcCrNvbxWs6zBwWXkE9M1qrrV9PKsUbA7uyL1rplzfZOKPL9oyV02/cfLZzf8AfOKq3GkXqAlrZxkdNwrYj1q6e9SFpGDBtpD8YrW+zy3Iy8x/4CtZyquPxD9lKf8ADV/mcC0E8PDxOtMrtp9KiJy7O1U9UsIE00hEwUPX1prERbKdCcY+8cv81PR8cHqaluTiUL/siqhOHzXSc8ZcxapN9Rq24U6mUO30b/wpvam/jikBON5Uso3YGfWvQtCk/wCJdAonScbQVcdevIrlvD0kccDyEABnIYnoRV0a1punNJ9mQ7zydnTPvWM5S5rI3hTio3kdlNPGkZlcgADknpXLy6shu5HjKPIPu45FZ9zql3rYTzkSGFQQET+L60sUaQIAqcVftLE8vNp0GR2KyTPcXknmyscsT0x6VY+1Q2/ywqgA71Rubk52LVcM2RWW5RrxzyTEln+WrH2xYk+lZ8X3BVeWXe+f7tZlGn/abkkh/lHSk+1zzzKivjNZq8DePrVqxfCPMetWBqSXZiiCK2PU+ppg1KdJBtftWbIW2n3OaliTcgNAG1H4ovYo2ty+EYYI9RUthqEix435VSSR6VzM5/0gN6cVr6eNyP8ASgPiOpsdTV28r1q3qV352kXEbP8AvVU/liuOLNHIjjpnFaUt2zxqy+mDS5glE4eYstzJbj7gOV/HrWj4anWLV4g6ITkhS3XNVtUg8qR51f5Sc/jVW1me31GGeM4bHUds8VZHMeiXGtWVrPHBdXCRvJyM+lY2teJLY2ka2V2pdphuK+mK5G+uoW1RJWlEqlgJA3b1rQ8Riwt5obeyRNwGZPqelHKZ8xci8T6ncEwi42xL/AMc+9NN3hi7tuc/3utc/byeTID71ozHMYkX7p/nW0Y8ocxcg1OaC6jkjk2yJWi3jDUIz93PvxzXLxzbWZj1AzRHdLNG4V8N6USjzBGUo/CdSPG98CD5P8v8KtR/EPU4xhd49uK4gSyKTTJZ5UxtfrWPs4h7Sr5fcd6fiNqmP4/0oHxG1Lac78/7ornDDGI1b1UE/Wsye5ZJNsadKPZxJ9pV8jvLfxlqt/5scW/pz0rpNOmkliV7jesoGDzjINeb+Hr6NMx3KopY8SdOfSu+tJxtTDbhjiuerFxZ34aScbyOl0bQdFu9WgbULNZ1cYIkJI3dq4z4radc6HrUkYgU6ZMQ9uB1UY5H0zXZaeC6hlJDDkEdq4b4naxrl1cRWWqxRtbR7mt51XBYHsTW9GUvtGNeKcrxPPtPvorS/wDNKgoGBwW6GvZbSWw8S2IjmVWKjhx96Pj+VeGOMuQTiut8LaleWsP2iKN3hjOyTZ82z6+lKtG/vLcdKpb3ZbHRX1nNot2UniwhOUYLw49VqNrqaRMs3lR9i3eun0jxHHqYkVow8cY2vvTO5j16+1Ov9J0C9+Z42hc/885Nufw7VUJPl94znbm904+W6h8wBW3sByaxLm8/u9Mmut1bwcpm87S7lUTbzFKx5/Gufv8AwZr8CBvJi8tuQyzCqIEttEj1TTd0upJEXOVQJk5qaw8CRC4Qz3iywHr5abTWn4e0AWSb7tvNuOyK3yj/AOvW9FJsn2+VtwaPeuKXKQWfgLRCMvFK47ZkJrTh8K6dakfZ7eNQD7/rVyC8EEq7lxG3Ga1jEs6M8b0EmWug2tyMvEqOOAV71XfwJZ3Llz1PFbsQkjwKv20p3c9Kosw9P8CWVvF5ckbFSem7AP1xW/a+GbSAKIIkQqcgDpWrCysoq7F2oFzHmPxZ8JmXRm13T4iJ4Ri8Verxn+I+47+1eFBVz6V9kzwQ3VrNbzLuilRkdfVSMEV8meJtFfw/4mvtKkHFvKREf7yE5U/lxVRJkUGbailudvIPpV0XhlhRQ+T61QRgPlPQ8UWYRLpI3OFY9aJx90dOWp6R4Zt7K5Li6jLrgYI9O9ZPjXwtHppfULSeM2rjcic5X1X8KqQ3VxpkDfZ5uQRj5uxrJ1rX76+ga2uHfDHPPTiueHNzFy5epjg7lNRqjSPioo9xbA61sWMFsADP1P8AtV1GI62sImI/ebWxX2VXypb21lEQy9xX1XUyGgoooqRhRRRQAUUUUAFFFFABRRRQB8sfF/8A5KlrP/bD/wBER1w9dx8X/wDkqWs/9sP/AERHXD0FBRRRQAUUUUAbngv/AJHrw9/2E7b/ANGrX2HXx54L/wCR68Pf9hO2/wDRq19h0CYUUUUCCiiigAooooA8Y+Pkpj/4R7B6/af/AGlXjP2psj5j17GvY/2gBx4e/wC3n/2lXig61D3KVrEl5bx34Lhts+Oo/irDfIYg5UjgitkOUYEHoaqapD+8Ey9G4PsaEwaM/J9aM0EY70VomQx2dwKsT+FSR6TcyjckZKnoTUBJFSiaXaB5j49M0pK44pFj+xJ1GZJY0Huwpf7NtU/1l/Hn0Ck1VHPWjb7CstTZJFxY9PiYfvpXPThcCn6ii5tig+TZxmqsaYIIAFXdQBxbf7lLqUjT0hQIQcAcHpWgM7eP51hT3c1hp0csBUfNg5Gaym1m/kGDc8eiACs3SctR+15dDrmBC5498Gqc08KLtZ0HtmuVa5nc/PNIfqxqSEhnHrVKjbch1bst3riS4JQgjHrUAR26I35VJLJFFcNvUZPA4qZZ0cDEn4VrFWRDepSkgkK52kAdc1VPp6VsPF5qYYnHs1U202QH5CCD/eqk0TZ7lVZZInEkbFXByCOK7zQPG6DZDqAaJsACYdPxri20+4A4VW+jVE0Mq8FPwzkVa01E0z3Cc2PiHTfs12Y5oHHyurDI+ma8w8Q+Eb3RXMkaPcWZPyyxrnH+971l6ZrF5pMwaCdlTuhfANdpZ/ECzMQjnMy5+8rpuB/z71Tae4rHnmRydy4HHPBoU55yK6XVtYsNUupDaaQHzwGCEfoKzoPD2r3RzFp8yr23DAH51k5RXUpRZnIyq4ZwWUHkDvXS2rxvbqyR7VPQEdKLfwJq0rDzZLeBfUvk/kK6Oy8JmC2Ec17vK/xIn+JrKpUiuoKDbOBjfZeS5G4E9PSluMC4+bIHrj/69egReD9KicyGKWVj1LSEA/gK1LXSdPtzujtLcH/cyf1rN14vY2VJpHF6RDJLbxCKN2/3eTVqHw7qksLA2LbST/rMLx+Jr0OBQsahRtA6AcCuV8VeIIz5mnWhbzVIEr9B9ARTVTm0QRjZnFyTPaTy20jK0cXfOSp9OOtadjqENkklztMgxiMqOCxrI1Cznj8uR/uSdCp71YM4tNlngsEHzenNdEYq+pnN9EUHilnmMlw+C7EkZ71tWl0sCBGyygdSagKJInYntUWzZwelauCkYRm02Z2ow+RfSqvKk5B9c1SAG6rl/LvnA/uriqh46Vna2hpe+o1uDwKAC3tSqSWFPb7wx0NAEZQjvSY9qe3BxSDpg1SAb0Oa2tBtTNfbySFjwc+tZAHet7w39tuJ3tbIKZGG7a2OfzqKibVkVCSTuzpZceSWycYNU7M/6NERWp/YWqy25DSWykjGAGqay8MXMUKrNcQqB02gk1isLVtsW8VRvucfrgzdZwOFqSxso73So0dymCTkV0Wr+Drq5cva3MbHHCMpGaqWukXWm2vl3cO1hnkHIq5UqkIaoSq05PRmK+hxs7os8hA9EzVafRJYldxJ8qkDlcV0sK5XPBDc1DfkCBUAxvYBjWNOpK9rmrpxeph/YrtEUJdthRuOWPJq4sGsx7ZQWJYdfMzn86mQbUnXe2c8HPatR5UnjgRTnauWoc2KMCvAL1oUeeQq393HA/Ki/ubiGwkYsjgjG0Dk1po4Fs69zjFUbmIyRfKfmAOB61mpamnKrWMm012WziCiDYAO5IzV1fFxxteND9Sp/mKmtGSS3TnLgYINTiGNzh4Y29imTWvtUtDN0exnvrtpOQZbcD3Rtv8AIil0/V7a0WRMzBGfKhTnAqW4sLRjsW2i8xjgADB/Sq6aVZS8tEdpJAIYiq9qmheyaZsRa5YyMFLTc9iev6VBfTSXUxaDUEig42xyR7yD/vZqpb6RZQXAljLBlPAJzWh5MZUEoMmsvaOMrpl8l1qjPMN+Tlbixk9zuU1G1tquOIrdx7TY/nWk1vEeqCmtbx7eBtx71o8ZUF9VpsyzFqK5J052x/dkU1Ja2uoXr+WLJofVpXAAq+IDuwJXA/3jThFNkeXKT61Txk5aELDQQ2HSrbTZRNd3X2qRTwiLhQauNqck0g83ZFbKM89hUa26pkvhmPUmszXC39lThDg4qFLmlZluKhHQzNZ8TNeQy2ltGiwMcFz1P0Fc6IsnI3DjHNM6DaD0oDEHg11pWOQl2Y704MQvApg56mnbsKRn6UwOk8I6i0N21i4O2XJV8961ZQLjxLbnHyxRlq5nRFDXccqDMnmLtHp6n8q6a0kDa7cD0i/rRcdjdQ8VYRqpK/apkemItB+aXdUQIpd1FgJsjFGaiDUu4UrASgjNLkVDuo30WHcmJFA5NRq2TTt2KBj8ClpgbmnAigaYoANIwAXPSlyKhvJAlrIx6AEmkx3Oc1/WltAY4RliMfSuLknaWXdISSeTzUmpXBuLxzuyoqiTg8dKzSB6F1JMggnikyqoMnrVOOQ78ZpWbJwaoVy5G6KSp5yKhhcohHPLetQBguKQuD+FAXPRvhFcM/xT0ZT0Pn/+iJK+pa+TPgy5b4s6Jk/89/8A0RJX1nQIKKKKACiiigAooooAKKKKACiiigAooooAKKKKACiiigAooooAKKKKACiiigAooooAKKKKACiiigAooooAKCcDJoryj40eOP7H0r/hHrCXF9ep/pDL1ihPGPq3I+mfUUAee/FLxrL4z8Rx6XpheXTrWTy4ETn7RKTguAOvovt9a9B8H+Go/CehLbna19Ph7mQD+Lso9h0H4nvXJfCzwp5cQ8RX6HOCtmh7DoX/AJgfie4NemKpmkyelAMrXt9baRplxqd6+yCBdxPc+gHuTgD614ja2+rfFDxyI0yrTHJOdy20AP8AIZ9sk+9XviN4qbxFq6aRppMtlbybV8r5vPl6ZGOoGcDHXk85Fe2fDTwPH4N8PATqDql2BJdP12+kY9lz+Jz7UBsdPoujWWgaPbaXp8fl21um1R3J7sfUk5J+tX6KKACiiigAooooAKKKKACiiigAooooAKKKKACiiigAooooAKKKKACiiigAooooAKKKKACiiigAooooAKKKKACiiigAooooAK5nXPh/4X8Q7nv9Ig85uTPCPKkz6krjP45rpqKAPENb/Z/+9JoWsfSG9X/2dR/7LXnGtfDjxZoW5rvRrh4hn99bDzkwO5K5wPrivraigdz4lhnntpN0MskT+qMVNbFr4t1S3wJHSdfSRefzGP1r6o1nwj4e8QBv7U0i1uHYYMpTbJ+DjDD868/1j4CaHd7n0nULqwcnISQCaMewBw36mmpNbGlOtOn8LseZWvja1fAubaSI+qEMP6Gtm11rTbzAhvIix6Kx2n8jVfVvgh4s0/c1mtrqMY6eRLtfHuHx+QJrhtT0HV9GbbqemXdpzgGeFlB+hIwfwrRVpLc7aeZ1Y/FZnqFFeUW2oXlnj7Pcyxgc4Vjj8ula1v4w1SHAkMU4/wBtMH9MVoqy6nZDNKb+JNHoNFcnb+OID/x8Wcie8bBv54rUg8T6TOQPtXlse0ilf16VanF9Trhi6M9pI2KKihure5GYJ4pR/sOD/Kpas3TT1QUUUUDCiiigAooooAKKKKACiiigAooooAKKKKACiiigAooooAKKKKACiiigAooooAKKKKACikZlUZYgD1JqhPrml24PmX0PHUK24/kM0m0tyZTjH4nY0KK5y48Z6dGSIo5pj2IUKD+fP6VlXHje7fi3tYYh/tkuf6VLqxXU5p46hH7V/Q7iobi7trVd1xPFEO29gM15vca/qt1kSXsgHpH8g/SqMUU11OscUck0znhUBZmP06ms3X7I5J5pH7EfvO+uvF2lwcRtJO3/AEzXA/M4rFuvG13JkW1vHEPVjuP9BVnSPhb4x1ja0ejS20ROPMuyIce+1vm/IV3mj/s/SEo+ta2qj+KKyjz+Tt/8TWbqyZxVMwrz629Dx671a/vsi4u5XU9VzhfyHFS6VoGr65L5el6bdXZztJhiLKp9z0H419N6P8KvB2jbWTSUu5QMGS9PnZ99p+X8hXYxxxwxrHEioijCqowAPYVm3fc45Tcndu587aJ8CPEN9tk1W6tdNjPVM+dIPwX5f/Hq9J0P4NeEtI2yXFvLqU453XbZXP8AuDAx9c16FRQTcitrW3srdYLWCKCFBhY4kCqPoBxUtFFABRRRQAUUUUAFFFFABRRRQAUUUUAFFFFABRRRQAUUUUAFFFFABRRRQAUUUUAFFFFABRRRQAUUUUAFFFFABRRRQAUUUUAFcR8VvDJ8SeCLkQpuvLL/AEqDA5O0fMo+q549cV29FAHzf8INdEV5daFM3yXAM0AP98DDD8VAP/AT616vGTHLtPfivD/GmlT+AfiRI9kgjiSUXloOimMnO3jsDuX6CvaoLqHULC2v7c5huI1kUnrgjIz70wZ4f4mtJ/A/xBF1YAIscq3lqBwNpOduPQEMv0FfUek6lBrGkWmpWpzBdRLKnsCM4PuOleNfFTRf7T8MR6nEuZ7BtzY6mNsBvyO0+wBrR+A3iQXWj3fh6Zx5tmxngB6mNj8wH0Y5/wCB0hnsFFFFAgooooAKKKKACiiigAooooAKKKKACiiigAooooAKKKKACiiigAooooAKKKKACiiigAooooAKKKKACiiigAooooAKKKKACiiigAooooAKKKKACiiigArN8QqW8M6qoGSbOYY9fkNaVZ3iCQReG9UkY4VbSVifTCGgD5xvdHvLtlESumD0Zcg1d0rwjMreZfOhXqET+tacGuWAwWuY/wDgXFXvtylN0dwjKeRnpXNUjfXY1p80fMry+G9HkjAltN5/3j/jVRvB+iueLAgegY/41cn1eJFy91CpH+1VCXxVbwcfaEalGolpEuVNvWRJH4O0WFs/YwfZiWxWj9ii+RFjURIPlB5x9B2rk7/xnN/y6TfN/u5rOXxtq4DBvIPHVlrSMpPWxjKVOPU9BeGJE5IA7knAFYWo6zZWxKwkzSAYPPA/xrhb7XtSvCTNNkHt0ArJluLh85c4/wBmq94n2kDuW8VRRQncqrID29KzLnxnHuxhz7ZxXGkFmO5t1N8ujkK9p5Gpcawt1qsl3sxvXGN2aofap5HcrJ8ufu+lVc7XxUkb+W2a0iSaujKratbLIGZySZPM6Vu+cJNWkCqqqmE+Va5zS52fV4ZP7ua07af/AImMrf7ZrnqfH8i5P3FHzF19Vg1CyuV42/KT645rZ+0xW0JeWSOMHoW9xWHrrefYDPVWz+dVruC41SwtZIIzIQucCsuT2kY8x1c/s2+U2Jta08LhbhWb/Z5rNvtZiurfyUTAJzn1xWf/AMI9q2zcLObFNGh6tuH+gXPX+7W8aUImEq8pDvMSRwSCRjGB1NNkgQAlbdhkdWY8fnV+18P62TsjtZYge5OM1oxeCdRnwbi4SP1BJY1sc/KcuRsGRsz7VZ0/TLrVpnjtfLJjxuLtiuvh8A24GZriRj/sgCtjTPDFnp0xktkcMRglm60cxRy0Hg5uPtd0PdYl/qatN4d0myTzZ1LY6GWTr+FdNf6Ct+samSSMxn+B8ZpIvDscbrK8rTuowGlbp7Cp5izivEca20EEdtEscDEn5V68Vk2NoZjuk5Wu31/TQbVjLsCqwKiuejAQbV7UuaxUY8w5VEaYHAHQVFPPtTA696e74yaozSbmqNzTYYQwYD15qaBN7Y9KrM2eK0NPiypPpSkTDcfcHy4ce1UPvc1cuvuH61VH3TREqRI/+qFXVTZpqH+8wFUQ2VArQuTts7ZPfNMAdMsgqx5exKgLfvIvqKsS/coArFN0ZPvWpp64tZc9aoIm6E/Wr9qNljL9aiRcSVU82A56iplXMEZ/Cnwpm33e1LGv+ir/AL1SXymVc2u+OSP+9mufaxkgnwOma7mS3VyD7VmXdkpbH97irjIzlTOFljfzmx1zTyX3Bm5wMZrRu7JrZnJ6Z4qgGGTnp3rojLmOaUeUd95MirVsw3eW3pmqDEocj7p6VJ5qM4cdQMGrJFkJWZwg3CoLSN3mAjQ7j6VKs+xuOhq/Z6kEKK0KLGD95OPzpSHBX0JBpM+0O5257HrVlNBa4T5ldGH8XTit60NmbGO5ij3Ankfe2/4VSubuaRpI9yQiMHOep9MVjeUtj0XhqNFJ1ZXv2KN5BLuS3gzKxwMJ1NW7HwXq92Cz2phU85l4ro/hpEDZ3t3LHktNhHbk9Oa7zz1qvhOF2k3bRHjlx4P1gJIvkMoTJRl6Me2K0vDM10n2iC7I863fy9p6ivRNRvYba0luZBmONCxB9hmvDbbXLiHU5rwPvFw5aQHocn/Cj4ifhPadO1GMK8rAlV4OKfcWC67A0FzEJoG5CyHGPpWHayhtJtnj5Rx5h/2q0rK/8uQDds4oDmPKPEmiT6Jq0trLG6gcxuRwy+uf0q14N1UaZr0K3BZLK4IinCnHfgmvXb6ysPEVnJDqMCso4Vs8p7j3rz7W/hzeWokk06dLiI/dQ8MR9fWqGbNzZ6zZ3tzcGxkSCRmbKDcm3seO9URqMhZBJzg9DwRXTeF59VXSEttUjeOeIYBLcsO1NvUtbi63z2uWU/fXrWewua5DbCWeMlp9ilAFB6mhrpo4FhuPOVQeGYZFWY/sbDaZWA7Bu1TCKNlOyUbh0z0NUMppcQJIrhtx/wB2pTcQtcBx171LlU/1lrE/utOU2bdINh70AMe6Dfuz0PSrltdukY2v7VUkWAKSvpTVlKwpt96ANdb6bu9adldb8Z61y6ztWpYyssoagDrI5WCg1eguc4FY9vNuQVOLhUIqiDoI5fl6Z9vWvHPjnoAP2LxFbr83/HtcH26ofx6V6YmoxqpB64rm/GM0Gt+Hr3TH5MsZKH/aHI/Wp5iuU+ebYCeRI27sBXY2+m6XJLFDdwEKTjzl+V1P9RWJ4Y8PX+q3qtFCBHE/zvJ8oyOn1r0ay0K0sz5l5drI46onIFc+IrNtKLOihTsm7HJ6jpz6RcmO4VZFAykn8Lr2z71z2sWcSwwXKyH97ldo6cV67eaHdaxEbqW3aOySMKzydCPavK9amso7OfTg2HglyhXoa1pRkleRzVKkXPlMNZAo2p1qzbAs3znA71nR8tmtK0bJroINWGUgbW4x0PqK+uq+Og8iscdK+xaUhoKKKKkYUUUUAFFFFABRRRQAUUUUAfLHxf8A+Spaz/2w/wDREdcPXcfF/wD5KlrP/bD/ANER1w9BQUUUUAFFFFAG54L/AOR68Pf9hO2/9GrX2HXx54L/AOR68Pf9hO2/9GrX2HQJhRRRQIKKKKACiiigDxT9oEkf8I7/ANvP/tKvE817X+0H/wAy7/28/wDtKvEsmoe5S2HE+tEy+dZyJ1PUfhTSfWpoCu8KehGDSQ3sYYOR/OkJxT5Y/JmeM9iaZtZu/FXci1xM8VcsLX7WHUttYD5c9DUUVszgkLkDuatKDEpCjn6076FKNiKe1ktnCOozjqOhpETJqWRpPKG45PaooojLnJwRUWNLkq7AxAOcVPPKs4jA/hGBURtFjAYnnvShY1QlJOnUUuRXuPmJbvNzZLCn3lYH61mNYOpIJwc1dE/HqKeJMDIO4ehou46IlxT1MxrWQD7uadZxn7SqsD15rR+UjcvHrRuCsj7ScdwKfNoCgVLyPNy9VDEQeDit+z0K41q7ZYbmCInkmQnp7AV0EHw5UqDPqTlvSOMY/U1nKtCHxMapSk9EcCBIP4ifTml86Qf8tX464fpXpkPgDSY8edJPN6hnC/yFalv4a0a2x5WnQ8dC67z+tZvFQ6ItYafVnk0MNxdg+X5suOwyavW/hjWLrBisbjH+3hf5mvXEgSMARoqD0QY/lU3lkjnn61DxjtZIpYZdWeYw+AtUkH7+W3hGOhYsa6Cz8KJaRJiCxncDlmXnP411vk+1OWPHGB+NYyxE5bmkaMY7GGkd1bDA01Av/TLH9KlTUFjOJreZPTMfFbQjH90flTgmeD0qL33NLIyk1C1Y/wCuVT6Hg1N5kTjImQ/U1cazt3+/BGfqoqtJpNj18kqfVXIouS4oriFQ5YZye+SRUqjnn+VNOkoOY7mZPbdmlGn3A+5fEn0ePNK+o7aFqSdLS0kncgJGpY/gK8lWQ3Mk1zyfMctjPqa9B16z1m50We2hSGQuMHbkMR+NcCkTWsPllG3IcFT1zXXS2MnHVstT3DfYSvljBcNnvUF2iGIGFMF0y5PXP17Ury/Zo/LkicIwxuY5I/KoY52uX2omVUbd2MEn1roXNcyfLyEK7oYkf+H2Of1oNxvHWp3VI8wSAjI4ZmyTWZyhOelbxbS1OepFWTRDdSAysT1qvnIp8qlpCe1RgEcZ4pWBDgcUMx45pKMCiwC9xmlK/NkdKaaUM3SmgHDPermm3s1jqENzHI8ZQ8snXFVVGetPVVBySR9DimL1PVYviN4fdViu7QlgAPNTKqfrVyPV7K7HmWbxmM9AHDV5CBFu5yfxpwc27+ZbyOhHo1bRm+pzzpJ7Hr320KT0/KmtqaBSrMu09j0ryw6teMgJuXLfWoX1Kdv+W7e4LGtPaR6mSw8r6HpkkunO2TBHuPdTj+VZ2o2lncQFBIsHod+RXFW9tqV6N0EEzj+/91fzOKvxeG52+a7uo0/2U+f9elYzq0fI6KdGqtmaIFur+QLqGVsY+Q0/TyTuRjgqMVVt9J0+0lR2keZs/KpOB+lWyhS6Lx9wDivNqON/dPQpqSXvF/HODQV4xSI2/n8/an1jfU0ZRto1eI7wOGIH51Y8kbcedIB6A020H7r6k/zqxjg4wKG7jRVcJbxnYpLt8oJ61MibURe4FRoTLcZ/hjOB9anY4fii+gNChfpz60gkUgYdTjjAYGlY/u3zjG09q87uWY3D7G79jWlOnzmc58h6LhjjPA+ho/iIyMe4rzlLi6i5S4lU+zmrMesakn/L5Lj3w386t4chV0d/gcnvSrwK4ZPEupJ1ljYf7UYz+ldlbyPLZwyt1dQxwMVEqThqXGakTM+FrG1xZZrLZECSW5wO1ap5HNVLrTl1FBGZpItp3Apiqp/GgqfCzhpLdkfZyCP7wxTDG3fAPtzXWT+Fp/LYjUSyjnEiZ/rWRbafdvIsUDxFuTycV3WONmX5T8DcuPrSFCpxnJ9q3/7G1NQcW9uc9ww/wq1aeH55ObloYl7hOWPtQIZ4XgMc7y+XuJQjJ/hrR00j+1rs9cnAPsKtztbabahcrFGgx15rn9K1ELdmSRkCyMQOvIzQUlc69CDmpFfmqT3McEW99x+neqba9BGcNDLn3FNESkk7M3g/FODViprtsyBikgz/ALNTrrNmepdT7igXOjU3Ub6zbvVrWzgEsrttPTaMmqC+LtKbH7yVP96I0XKTudDvpQ2axk8R6S4GL2MH0YEf0q1HqdjJyl5AfrIBRcDQDYNSbuKppPG/KSo30YH+tTrlh2/nSGiwpFLnHTH41XmmS3geaRtqIpZj3wPSuOuPHcpeQW9lGsePkMpO4/lQ9FcZ2888NtEZZpVjQDlmPFcfrPjCGdXs7BA6SDa0snH5Cp47jT9btYBquTKRlirsqj8qzdV8LRxD7Zpjl4AMlXcNgexrNzT0NFTdrnOy8NweRwahcgLUsjqZOnNRlVbrQiZDFyBu70m4luTSu2DtXgUwkimQhzHim8+tJuJpOtAzv/gvj/hbOicc/v8A/wBESV9a18lfBdh/wtjRBj/nv/6Ikr61oAKKKKACiiigAooooAKKKKACiiigAooooAKKKKACiiigAooooAKKKKACiiigAooooAKKKKACiiigAooooAxfFXiS08KeHrnVrsgiMYijzgyyH7qj6/oMntXzVoGmX/xD8ZzXeoOzo7+feygHAXsg9M42gdgPatT4o+MJfGniqPTdNLS2FrJ5NsqHPnyE4L++TwPbnua9I8LeHovCvh+KyXabqT57iRT95z1x7DoPpnqTQPY2NqRpHbwIqRRgIiIMAAcAAdgK4v4k+KzoOlLpdlIVv7tcsw6xx9CfqeQPx9BXUatqtt4f0a41S7+5Evyp3dj0Ue5P+NeNeF9D1D4l+OWN0zeW7+deTL0jjH8K56dlA5/Q0xI7f4K+BFuJF8V6jD+7RitjGwyGYHBk+g6D3BPYV7rUVrawWVpDa20SxQQoI441GAqgYAFS0gCiiigAooooAKKKKACiiigAooooAKKKKACiiigAooooAKKKKACiiigAooooAKKKKACiiigAooooAKKKKACiiigAooooAKKKKACiiigAooooAKKKKACkZVdSrqGU8EEZBpaKAOY1T4deEdXybrQbQOTkvAvksT6kpjP41xep/ALQ7jc2m6pe2bk5CyhZkH0Hyn9a9booA+dNS+A3iS2LNYXljeoBwNxjc/gRj/x6uR1H4eeL9L5ufD96R3aFPOA+pTIr65ooHc+I5YpbeUxyxvHIp5VwQR+FWYdW1C3x5V7OoHQbyR+XSvsy6srS+iMV3aw3EZ6pNGHH5Guav/hn4M1H/XeH7RD62+Yf/QCKL2HGbjqnY+aIfFurRfeljlH+3GP6Yq/F44uAP31lE5/2HK/zzXsl78CPCtwxa2uNRtD2VJVZR/30pP61zt5+z3ICzWXiJT/dSe1x+bBv6VaqSXU6I4yvHaTOKj8b2ZH721nU/wCzhv6irsfi3SHHzTvH7NG39M1auvgR4sg3GGfTbgDOAkzKSP8AgSgfrWHc/Cjxvahi+hSOozzFNG+fwDZqlWkbxzKst7M3I9d0qUZW/gH+823+dWo720mGYrmF/wDdkBrgLjwf4ltS3n+H9UQLwSbSTH54xWTNbzW0nlzwyRP12yKVP5Gq9u+xqs1n1ij1wEEZBzRXkCuyHKsVPqDirC6heoMJeXC/SVh/Wn7fyNVmq6x/E9Xory1dZ1NM41C559ZCf51KPEWrKABfSceoB/pT9suxSzSn1iz02ivNv+En1j/n9P8A3wv+FL/wlOs/8/n/AJCT/Cj20Sv7Uo9n+H+Z6RRXm/8AwlOs/wDP5/5CT/Cj/hKdZ/5/P/ISf4Ue2iH9qUez/D/M9IorzY+KNZP/AC+n/v2n+FNbxLrDdb1vwVR/Sj20Q/tSl2f4f5npdFeYNr2qvnN/Nz6Nj+VQnVNQbrf3R+szf40e3XYl5pDpFnqtMeaOMZeRFH+0wFeTyXM8v+smkft8zE1FS9v5EPNe0Px/4B6o+r6bHkNf2wI6jzRmqknifR4zg3gY/wCyjH+lcNbaDrF4M2uk3849YrZ2/kK2LT4c+Mb0DyvDt8uf+e0flf8AoeKn2zMnmlToka0vjPTUOES4k9wgA/U1Sl8crkiGwJHq8mP0ArRs/gr40uv9bZ21p/13uVP/AKBurdsv2ftYkH+na1YwH0hR5f57al1ZGMsxrvZ2+RwcvjPUnyI47eMdsKSf1NZ83iHVpxh76Qf7mE/livbLL9n7R41H27Wr6du5gRIh+u6uksvg74KsypbTHuXXo09w5/QEA/lUucn1MJYqrLeTPmCWeWdt00ryN6uxP86v6f4c1zVlDafpF9dIejw27Mv5gYr630/wxoOlHdYaNYWzdN8VuqsfqcZNatSYN3PmHTvgx4zv+ZbO3slPRrmcfyTcf0rr9M/Z95V9V17jHzRWsP8AJ2P/ALLXt9FAXOC0v4OeDdN2s9hLeyL/AB3cxbP1UYU/lXZWGladpUPk6dYW1pH/AHbeJUH6CrdFAgooooAKKKKACiiigAooooAKKKKACiiigAooooAKKKKACiiigAooooAKKKKACiiigAooooAKKKKACiiigAooooAKKKKACiiigAooooAKKKKACiiigAooooA8s+OXhv8AtPwtFrMCZuNNf58dTE2Afrg7T7DdXMfCTWheaLc6LK48y1bzIQSOY2POPo2f++hXud7aQahY3FncoHguI2ikU91YYI/I18r6W8/gD4kNbXTkJbXBtp2PAeJjjdj0xtcD2FAz3MwxXME1pcIHimQo6HoQRgj8q8O0C9m+HvxMjM7sIra4ME5PG+FuN2P90hgPYV7pKNkoYd+a8r+MOihJ7LXIlwso+zzdB8wyVPuSNw/4CKYkfRgIYAggg8gilriPhP4i/wCEh8B2fmPuurL/AESbPU7QNp98qV59c129IAooooAKKKKACiiigAooooAKKKKACiiigAooooAKKKKACiiigAooooAKKKKACiiigAooooAKKKKACiiigAooooAKKKKACiiigAooooAKKKKACiiigArE8Zkr4G8QEdRptyR/36atusXxgu7wTr6+unXA/wDIbUAfIC3Nxj771sx3c8lsd8zkAYA9KzjbbQatWx3W59uKn3TlrSqRW4jyxYPmPz/vVWa6iU/KN1Quvzt9aiZeaClRTV5Nsne+P8KVA1zIxzSHpTO1BpGlGPQR5GbmmAbjTu1P/gGaCuUZtq5bwBIpJ5fuBTj60kDQxDcetF5ObhBGj4j6496rlKMkncS46ZNG7PFT/Zm/vpSeQ1WSa2iaLNNItw9xBAmON7ZJ/Cuos/DemROXm1Iu7ckKQMVxsF5dRuE+TaBVs6jNj76VzuM7mvNTtaR3i6RoqgZ8uU+rnNXoltI0EcZiRR0CkCvNl1W4UY+SpF1a4HPyf99VPLUXQrmhLqelDysjDpn/AHql2Ln+CvMhrU2R8n/j1Sf2/Mn8H/j1H7zsL933PTViWpUirzBfEc2PuP8A99VKniiZf+Wky/8AAqOaXYvlh/MeneRR5FedR+L5lGPOmqdPF8w5+0vU80uwcsf5kegCJdpqOby4Yy8v3QM1xKeMJW5Fxk9g3Wm6h4gubuDymfhhzR7TyD2fncr67qbX12UX/VocCsZnxxTpZcHNVt3yFverKHTy7VxVMNuYmmzyZOPWlThQvrxVRIkOQb5MehrXso1S2c+tZkaeVukPXGK1ohi1A9RmokXTKtz/AKn8ah8vbA7VbuDt8mo5/ktsetKI5FaAZZR7itO7XKRj0rPtOZB9RWhcfOFPoachRERfmjqef7gqEf6xfpUsjZXHrUlEibfK/Crdvzp7VnL8sBFaUX/IP5okVEvWnNiw9BU0H/HuapWpxBIh6HpV+EbIvwrORcSZVXy6rTxbsGrcQ3IfpUbrwaCjI1fTxc2MhQZcDOK4GYnOCu1skH8K9VVRgbunesWPwVHrN7KftZhUnPCZJrenI56kThH+eIe1S/Yro2j3C20xhHV9p2163YeAtN0/DiM3EoH3puRn6Crt3pM0tq9sEXymUqVHAwRituY5eU8NVuKm/g64rpL3wFq8Nwy20CSx5O078Yz2qKz8G6tLfJFcwvBGwyZWGR9OKOYrlJNIka309sjG9ic+vFOt7M398ZrxHig6sT0bPArpbSzsNNsGilthLOpwrtyPy7VWXTLvWJto+WIH8BWtKjKS53ojTEYq8FBdDp9OvLOC0jt7PYsSj5VHUn1q0122aj0jw5Hp8ITdvZecnpWk1jzWM7Rl7uplG9veOI8bahcnQmhhjkZrh9rbemOprzH7PMvWF8/7te66hpfnQEHrXOz6H1+TNKMhyMfwfqplsm02UgNEuY93VlrpN+zpWLJpskB3pDyOlTpPMiBpEfjiiQzobW/CJ5bfWtCC5aW5Gf8AVxrlvr2rkor2OQkLJtYdq1VvtsRiTgnGT60AbX2kCRyvcGq5k3MazlukUfM9RvqNuvBmQH03UAaD+X360I6rWWb6IjKtu/3elN+1u33UoA2TOoBI61Um1CGEEySItZcly5UgkAY6mueurmG7vfJ3bmHr0qQOjuNehbKwNvPrUMer3LjC7OKx4rTZ06VYQbe+2gDXTU7zI5Qe+2tCz1OfeN02eawo5nUfK9TJdNkZ60cwHa2+pts+/Uv9psOd9cjHeNj79D3bUcwzpZtXY5G+sHUNSbd97PtVGS64NZ8speQY6k1Ei4mtpzMg8tOEJJI+tSpc/adREEWHCkZJ71RluRp2lyTf8tB8q/U9Kp6ZqA0y0mvJPvIhYf7x6Vz0Y88nLsTj63s6ahDdmv4u8WXNqE0i3upHSNQJB2U9hXl+our3Bctukbk1Ib6W7uZrqd/mkYu31PNZ8r+ZPkdM16R51GEov3iaLnFW7Y7XIHWqadRVmFvmoOo1A+GDjrjBr7Er4yV6+zaUhoKKKKkYUUUUAFFFFABRRRQAUUUUAfLHxf8A+Spaz/2w/wDREdcPXcfF/wD5KlrP/bD/ANER1w9BQUUUUAFFFFAG54L/AOR68Pf9hO2/9GrX2HXx54L/AOR68Pf9hO2/9GrX2HQJhRRRQIKKKKACiiigDxL9oMEnw4ACf+Pnp/2yrxURSE43IPqa9w+Pj7T4eHc/acf+Qq8WkLE5Xg98V0U6MZxuzOVRxdis0Mm7GUP0NIFdXAYEYNTPtYhixyPXmq804VTsb5qmrShCN0VBynoU7nD3MjeppigZzjpQWz9aFODXObxikWPMAA/pTGnJGAaj3DkigYPWgHuSeaROCeQO1DSfvd68A9qjBy5NKzZ4FAiczFh1qu4JbNOA5AzUrRgrweaVwIFzVqH5hjoRUCOEY55qcOu8HsevtUspFldnRuHHQ+tI4VWLg8fxConYg7W5U8hqas24EnqOPrSWpVzRs99vPHcwsQUO4EV6jZXC3trHcLn5xnrXk1pO0b4xlcjNejeF7pJbARDHyZFcmJib0XqbYUg5FBXNSAZNKRXIjciCc08DFKOO1KTntTFYTGaXaaFznofwqTGBk5xQAwLS4NNNxbqSDKuf7oO4/pQJ2biOB2/3uP61SJaHEGk2k9GFIUuH+80cQ7hRk1GYQOCzP7k9fwFMVhztGn3pEz6Zyf0pBKxIKxsw+mB+ppgAU/Kqj6DFLuPcmktWBMzSeWxYBOM+teWSEfaGdiW+djgDrz616VPcRw28jHj5T0+leaiJpkyCSSScev8A9euujuTf3ZMhUxmEqqEEHhT3Pt708TLbW7M6YYjDKRz+Pp9KaIE27nAYjoN3Bx71DcorwkqAhIJ2g5H513JpHC9TGeYFiR0PpUbSA96gOQ2M0DB61V7kPsPbLdDTdh9aXPpSimFxAnrS7R6UtFAXEAA7UuKKKAuFKufWkooEP3+oH5UzOWAGBz1xQeaACOg/Wgehv6TZ6Tc23+ktL9qX7yhwoxWojafZgC3tYwwPBK7m/M1yEUrRSB+hHp3rrtOMFzbLLG+91/1iHsa5a0Xe9zek1sOn1CST5myijuecVBb3Am3SFiwBxuIqS9Iaym24C5GBSaZGG0+VdoO44rnskrs2euxKI9pSYnf/AEGakdi9ygVGG5SMkcU+AbA0EgJdV7dx60zLC4iRjlQDjntRugSsWThG3jnHDD1qTv1zSL3B70z/AFTbTyO1QtRjLP8A1X0Zv50+ZyqBI+ZXOF9qjteITzyHanRjdcyN2VQtVyjT6EkMYjQKOQB196cACcnrS84+tGCGwKi5Q2YlYXI/umuPQ2S2we4gZ2ZiAY+GNdfOYxEwkfapHJrnbaO1nKrBEWAJ5Oc/X2rrw+l2c1fdFEWVq5EixzBD/C/Bpw0uGWTCNJGD0xzW5NZWkNqJXaXPQg1DbpbmbCGVTjgOMV0HPc5O4jWO4aNTnacZIr0O3QLZwDH/ACzX+Vef3GTfSAjnef516JGv+jxD0QD9Kwr7I6KJGSc0+2PzMTilKDB45qJpobZsS5Abpg1lTb5rIuq7RZbdh5bc9BWJpKF7qNv9hiD+NM1XXILWL/RsyMx2kEdBWfp2vx20sKvC2ACmQffNdak+pyHXqvrnA96UqM561RXX7MMq75ME4HyVqSBwmShPGfpR7TyCxyviaNmjjYDKx9RWEZUktVhYlWP3eO9dLrrE2xj24MhxWdBZRuI2IA2gHPvT50UtC6juNL8mcbmVQcmsxZJFCmOdtuO5zWlK27cCcjBrBjnMTuvUg9KammYVYcyujTNxPswwgkX/AHcH86rNLIqkCJVHtzUTXe5cbQDVaWT5SSx/Oq5jJQbFurqV12PySOPQVnlJMcgE1ZlYskeTzjmosflSvd2N4x5URgFfvrx9aRimPu/rmt2Gx0+SJSLxN5HIJPFPOipL/q7mM45++P6iun6tJq6aJdVLc54NtOVyPxxVu1u7pZkEV3Mhz2kJH5U2TMUzRkI2046A02NTJcoiRgMSAMCudpp2Zstdj0C6WbUPDoia4WJmjHmSP0xXnrbYndBhtrEBvX3HtXTa7qHkadDpkMm4hQJmHf2rlm45qWVLRWLcGpzwcBiVx93OKtHVjLEyx749w+YA8Gqltbwsu+Vi3+yKnkhg2qIgwJOOaHFJCVR7IotzyKZnJxUxjILDpio/LPJ71CY3djW6U2nHpTaokTAo6dKDSdaAO++C5B+LOiev7/8A9ESV9bV8j/BYAfFvRD/13/8ARElfXFABRRRQAUUUUAFFFFABRRRQAUUUUAFFFFABRRRQAUUUUAFFFFABRRRQAUUUUAFFFFABRRRQAUUUUAFeZfGTxr/wj+g/2PZS41HUUIJU8xQ9Gb6n7o/E9q9A1fVbTQ9IutTvpPLtraMu57n0A9STgAepFfLcQ1H4l+PnmuGKm5cySkHIghXsOOwwB6kjPWgZ03wo8LjLeI7xPlXKWgPc9Gf+aj8favUlBmlyelRpDDaW0NnbIEghQIiDoABgCuS+I/ij/hH9DFhaS41C9BUFW5jj6M3tnoPxPamLc4T4h+JpPE2vx6Vpxaazt5PLiWL5vPlPG4Adf7o69yOte8fDzwbF4M8NR2rBGv58S3co7v8A3QfReg/E968z+CHgn7TcnxVfxZhhJSyVh95+jP8Ah0Hvn0r3mkMKKKKBBRRRQAUUUUAFFFFABRRRQAUUUUAFFFFABRRRQAUUUUAFFFFABRRRQAUUUUAFFFFABRRRQAUUUUAFFFFABRRRQAUUUUAFFFFABRRRQAUUUUAFFFFABRRRQAUUUUAFFFFABRRRQAUUUUAFFFFABSMoYYYAj0NLRQBQuNE0m7BFzpdlMCCD5tujZz16is6TwN4TlBDeG9KGf7toi/yFdBRQB8o/FDSbXRPiFqFpZW0cFoBE8UUYwoBjXPHbnNelz/DbwmApTTCoPpcS/wBWrk/jzD5fjy2kA4l0+NifcO4/oK9J0qd7zw7pd0+N0trE7Y9WQGgGeUfEzwrpfh6HTJtKtGhSYyCUmRnyRtK9ScfxV2fw7+GfhbxL4H0/VNQtZnu5TIspSdlBKyMBwD6AVU+L6K3hGxkAyVvEGfTKPn+QrqfgVdGf4fvEf+Xe9kjH0Kq3/sxoH0LX/ClfBX/Plc/+BL/40f8AClfBX/Plc/8AgS/+NehUUCPPh8FvBQIP2G4Pt9pf/Gph8HfAwOf7Hc+xu5v/AIqu7ooA4yH4TeB4CSmgxnP9+eV/5savQ/D3whABs8OaccDHzwh/55rpaKAMeDwn4btW3QeH9KibGMpZxg/nitOK2ggGIYI4+/yIB/KpaKACiiigAooooAKKKKACiiigAooooAKKKKACiiigAooooAKKKKACiiigAooooAKKKKACiiigAooooAKKKKACiiigAooooAKKKKACiiigAooooAKKKKACiiigAooooAKKKKACiiigAooooAKKKKACiiigArwT49+HfI1Kx8QwphLlfs05H99RlT9SuR/wCve65zx34f8A+Em8GajpqrunaPzIP+ui/Mv5kY+hNAHDeBdY/t3wZayO264tR9nlJ6kqBg5PXKlT9c1f8RaSNf8AC99puAZXjJizxhxyvP1HPsa8v+EusGy8RzaXKSIr6P5RjpImSPpxu/HFeyJ+7nx26UwZ5R8EPEB0rxjJpMzFYNSj2AHtKmSv6bh9SK+kK+U/HFnN4W+ILXtmfLLSJfW564bdk/8Aj4bj0xX0/o+pw6zo1lqdv/qrqFZVGemRnB9x0/CkNl2iiigQUUUUAFFFFABRRRQAUUUUAFFFFABRRRQAUUUUAFFFFABRRRQAUUUUAFFFFABRRRQAUUUUAFFFFABRRRQAUUUUAFFFFABRRRQAUUUUAFFFFABWR4rGfB2uD/qHz/8Aotq16o61At1oWo27khZbaRCR1wVIoYI+S5ouDVa2fhl966fxF4euNEmHmAPbvnZIv8j71y6qyTNlHwelZxlzGOKjKK94jm+8aqsvNW5PvGqz1RrD4UM7U3rxTqfDExJNAxqW+4gnrUs42IE/GpkIPDJ0pI4Tfapb2y/8tZFT8ziknZXAsW/hPWrmETJa5jblTxyKlPg7WsH/AEN/++hX0BZ6bbw2cUQT5EQKPy5qpfWTXE6iFMqOCeleZhczliKrg9FqU6eh4N/wi2sHn7G/HHaqjaPeLIyPE6sOor6FvLW3ithGqfNtx+NcUunqNVwwzHuBYfjXZhsTKt+QKFkecQWLQD/SbHzGPT58VFc2nm7PIsngI6/PnNeg+MYrWC9hjtYdoVMn5epqlqGmWtvpEMsd0kk27J2ryfau/kM+Y4Q6fc44Tmpk0xmUGY7TXo+gWuljS531CB3kLHyTt/hx/jWVpOnw3Op5ukzbhm+QZz7VUNxzjpc4wWCNJ5YlyScAbetPl0p0VtyuFUZJ216knw4ju9SN25NlZYBC5+c/T0qDxlbabo3hWe106IfvSsbyNyzVty6mR5WqnyAByWkHPtikEDZNaNvEv2KIlOXZm/Sl8iuOt7ppGMZGb5bUeVzWkYuKjMWWArHmK9jEZBApG705qRn3nI6ChztAQdKjPQ1mb048pDO207PWq8j7VxQX3yk+lV52ycVcSgUbnq1GvFV4eZAPQVcWTYKZIn3riOMdAQa1FOAFrOsm33DSfhWgW+YZrORpEhuG8y4TPbimXTb3VB0ApxPzPI33QOKhU7nyfvH+VBJNax4cH3q233x9ahUeWAaUNuuIvrQBPIv74/QUYzCR71I4y7D6U+VdsaUFkIXKgelXY2zpZP8AtYqox8u3Y1LA2dDDf7dAF+xGQB61qE4V19qy9MP7rd6DNaFqcwufU1lI0iTRf61/pU5TKiq8f3qtf8s6RRDKNsH40mmTCLU4snAPU1JL/qxVQDl29BmqjIUz0COWFwB5ydP71PdEMeFdOleQy66kMj7kfg4p0XihMfLI6iq9pPsc/LS/mPVPJAHHWsDU7TXbsMkCQrDnjDcmuWh8VlSAt66/8CNX4vFk/wDDd7v+BVdLEezd7Clh4y+GRtaZ4ZZkWW/fLD+BeRXSR2kcKrGq7VA4rjYvF90uBuRqtJ4xnyN0ELfnVzxvP8WhMcI0desS04RrmuXTxiP47Zf+AtVqLxdaN96J1rP2se5fsJ9jdaJTxVOS2XcarL4m09xjcyZ9VqVNZ09/+XlKr2ke5Hs59hPsat/BTmsIymClWI7y0kXKzJ/31UiyRMPlZG/4FRzGfLIyZNEtJDloUPvtpP7Bsf8Anilba7cU4rxVDOfbw3YsfmhqNvDGn54tkrottGygDAXQraPhUx7VIdOtolG5K1JpFiBrkfEHiSPT4mC/PMentWM6zvyw1ZpCn9qeiMrxVd21jbuN6LkHC+vtXmsVy5vlmTgbs4qbUL6XULsyTPl2Y4HpVcMkUi7jjmt6dNx1e5Eqilotju7W5DIob+LFWZrcMA61y0F20u1I+cDrXV2ExktVjk7UpCK54GD1NKh21ZlgByV7VVB2k/JQBLv9aY0pz8tN2u/3acy+Qu5vvdqQyOaUqu1u/NRWx825x6CoZnZ3LVLpz/O1Zz+E0huiDX7oNLBbD7mN5qhq0vleH2B6yuF/DrS3cvn6tLJ/dbFVPEsmy2sbf0Bf86qjHlVu5x1/3lfyRz7OxUBegqSNONx61D3qxHwK6yh61KnFNX5hmpUoAkTcOfWvtavi0JuQGvtKpY0FFFFIYUUUUAFFFFABRRRQAUUUUAfLHxf/AOSpaz/2w/8AREdcPXcfF/8A5KlrP/bD/wBER1w9BQUUUUAFFFFAG54L/wCR68Pf9hO2/wDRq19h18eeC/8AkevD3/YTtv8A0atfYdAmFFFFAgooooAKKKKAPDP2irjyJPDGBkt9q59P9TXia3bM4VW9ycV7R+0gMjwz6/6V/wC0q8KgZvMCgVpGo4ohx5ma9yIoYx5c3mhlyTs24Pp71lMdzVPMcZAHHaoljIHPesJVHLc6Yw5UR7aMetShclvaozkGkmO1hrcAAUo6U05JqTb82Panclkak7vrTyOeKZkA5qQHPemK4oI79qdu7+lRMMcg00Pnv+FJoLjnOBxQj/LkHpTXwRUWcU7aEtmjHMssflNyO1QliGIzyOhqCNyDwamIDKKXKWnoTwuWQjODjFdJ4R1VrbUI4Cflc4Oa5JZNr59KsW1x5NzFKCflcHis6kOZFxnZnuoXuOBimsUUZd1AHUkgVUsSbmzhke4kKugOOF/UVYWOFD8kSkj+IjJ/M15T0Z37gLmH/lmHk/3VP8+lJvnbO2NUHq7Z/lUpYt2H5UKuDnH09qExEYWZlIMpHqUAH86FtIm5YM/u5/pUpGeuT9TUqKAOBTFYYiBBhVAHsKftJHP51JtAHSgrniqQMjdVVcuUA9WbFQEhvukEeoOa5/V4/tepz2l3JIkTgBGUgEfSsifwvrmjt9o0bUpLmMfN5T8Nj+RrZ0o2u3qYuo0zs3xn5RSFCa5fSPGkcsn2XVYfs90DjJ4z+ddVGwYBlYMpHUdKhwcNxqakiC4tvMgdNpO5SOOtedanY65bXDQx2ryQgcNHFx+NenyyLHCzOQFA6+lY7XsbnKICB1OK2pufREycUtTzJo9RVdslpMOc/wCrY/0qEi8UHEM3uGjP+FepfbEPDDH40/5WGeCp71q6soP3kZqEHseLSKVcgjGDz65poGa6/wAaaRHFIuoQ42yHa4A6H1rkMEHAP41006imrnNKPKLwPanDHYmpFMa8Mpb6VL9ogA4iIPua1JZX6dMmkyf7tWDcxf3BT0nhPVD+BoEVeT/DRg960UksG4YSA+1KyWDdJWH+8tAXM2lFX1trRzjzT9V/+vU40eCRf3V8ob0cUWFcyTTTVq4sZ7dsMUcf3kOaqE84K4oGKMd6u6fqM2nys8IBDD5ge9UeDR0INJpNWGm1sdc8nn6T56FQsh5AOeauaSAtixJAy3euc06+jWxe0PDs+5TXSaaVXTMuVALEc1w1YtaHXCV0TyxlyJIzh16E9D7Gq0BW5vXfKr5fylM8571aWNGyBkjpw3X9arpEftEyoNrjDI2BwPSpS0LLY+9tp0gBGDUCT7m2uAknpnhvpUrMcHr+IqErMCkJPsxkTqC/H1PSrVurJGS/33OWHvWe+W1dgOVMWce/rWhE4aPOct3q2LqTDOQBSyEIdzHAHemBwpySAB6nFQvIb2QIobys8tjAPtUKxdytcu00EkjehEYx196o6NuWKERsBIw4BXORmtS6AWGbHRIj+dRaXbRnSrR2iVmC5BI6c110dmc1d6otXscJtGFw+1Ack+h9qqW629xIpE5dlHyqQRkVo3dut1AI0bDKcoCOKopbzy3QeWPy/KHfv/8AWrY5ziZFP21/Uycj8a9LiT9ynsorzbBN7jbjdLzz716dEMRgHsMVhX1sdNHZkDqQKzr+3jn2ibOAOMVrSAbTSwWn2lWbbnHHWppfEVW+E5eTR7CdDGZpkz3B6fnUSaVBHPFC8hO08OOpHvXUzaQrKf3QB9RmsjzLSDGyZ0uRMUEbpkYA67s8/lXUrnLcr3OmXUIWS2VJMH7oXBb3yavxalcwgR3LqVxzs5x9ajmlMybYmcKB8zHoD/OlsdAnuVEjEpED905y1DYDZoIdSJmS5bavUlOBUsNkn2dPKZmG0c460ataanE9ubG1Dxxk7kLABvzNaOn2jx2ql0Ikbr0x+lJ6jMaWy2EnLH2IrlLtHhvZeCMnoRxXqX2QsOVqKXSoJgfNt43H+0uaSVgPLfMwc4H41A8hkcAAY9q9Jn8N6XtJ+xqCe4JH9ayLnw3axuBDBjv1P+NNisjknzkZ9Kaehx19PWtLVrQWrIACMk1mHGKpK4dDR077EIGF5b5ychsA4pdRtLWG2WW2+ZW/j3Y/DFXNIu9HjsUiuyyS5OSYt3eodZawNuosrpJRv5UcED6U/QTdtDG/xqW1kWC4WY/w81EDlaRu2KnYYss7SytIx+ZiSaSIB5lyMjvTGBwTjJqe3ASMyHq3A9qYMnyuOG21IpGPv5qlJjkqSQB1qW0SWZyVHyiiT0FFdR8oy+TUZAUcVqDSbuddyRgL/ebgU5dHIXEjkt7dqy2NdzCKEn2pCpHWtWfTZIgxRg4H51WaznZQRHkU+YTiZ5zQATU72s6HJj4qP5lOMc007iasd18F1I+LWiZ/6b/+iJK+t6+S/gwWPxZ0TI4/f/8AoiSvrSmIKKKKACiiigAooooAKKKKACiiigAooooAKKKKACiiigAooooAKKKKACiiigAooooAKKKKACiiuZ8eeK4vB/hW51ElTct+6tUP8Up6fgOSfYUAeTfHDxn9u1FPDNlLm3tSJLsqfvS9k+ig5+p9Vrc+H3hr/hG/DonuIyuoXoEkobIKD+FMHpgHJ9yR2Fee/Drw/L4l8Tyapflpbe1fz5Xk582UnIBPfnLH6YPWvbGJmlwOlAMguby30ywuNRu32QQIXZvYenqew968PsLXUfid4/WMlk+0Pucj5hbwL/gOO2WPvXQfFjxOJrhPD1nJ+6hIe6Knhn/hT3x1PuR3Fem/CLwZ/wAIz4ZF7dxbdS1ECSQEcxx/wJ7HnJ9zjtQCO60+wttL063sLOIRW1vGI40HZQMD61ZoooAKKKKACiiigAooooAKKKKACiiigAooooAKKKKACiiigAooooAKKKKACiiigAooooAKKKKACiiigAooooAKKKKACiiigAooooAKKKKACiiigAooooAKKKKACiiigAooooAKKKKACiiigAooooAKKKKACiiigAooooA8G/aDtwuqaHc95IZY/wDvllP/ALNXS+ELkXXgbR5FOQIFj6Y5TK/0rL/aEtt2naFdc/u5Zo/b5gp/9kqx8OXD/DvTxkEqZQef+mrf0NAPYh+Jlus3w/uZGAJhkjkXjod4X/2Y1N+z9cbvD2r23/PO7WT/AL6QD/2WpfHcLXPw/wBVjUZKor9eyurH+RrH/Z6kAn8QxZGWW3bH0Mn+NALY9zooooAKKKKACiiigAooooAKKKKACiiigAooooAKKKKACiiigAooooAKKKKACiiigAooooAKKKKACiiigAooooAKKKKACiiigAooooAKKKKACiiigAooooAKKKKACiiigAooooAKKKKACiiigAooooAKKKKACiiigAooooAKKKKACiiigD5a+Imly+DvibPcWihUeZb+2yOOWyRj0DBhj0FezQ3UWoWFrfwEmK4iWRM9cMMj+dYnx40D7Z4btNbiTMlhL5cp/wCmb4GT9GC/99Gsb4T6t9v8LzaY5/e2Mny8fwPlhz67t/4YoBjfizpP27wzb6ogzJYyYc5x8j4B+vzBf1rd+BGv/bvDF1osr5l0+XdGP+mb5P6MG/MVsXFpFqWnXenzZ8q4iaNiOoDDBI9+a8d+GOpy+FvibBaXREazSPp9wOoDE4H/AI+F59M0Aj6iooooAKKKKACiiigAooooAKKKKACiiigAooooAKKKKACiiigAooooAKKKKACiiigAooooAKKKKACiiigAooooAKKKKACiiigAooooAKKKKACiiigAqlq8vk6Lfy4zst5Gx9FJq7Wb4h/5FrVf+vOb/wBANDGnZnkU+o/2gnlTRo0JP3ao67pCaxpbJDt8+MbogOpPcVWgZq07SbYazjBR+EKjdT4jyS8intLgJcWsypnDNtPGO9a0OlWvkrK24qwyC/GK9aR1lQUyS2gkBDwIwP8AsU5ELRWPJXNlCCsY3MP7tUZGyxYLtFety6BpNwf3lnFz6Aj+VULjwTos2QI5Iwf7rH+tIo8lkuZXJSPoK6HwDai98ZWbMN3lFpT+AwP1rW13wRp2kaTcXkd3KCgG1HwQT6Vf+EkCpdX2oHqoWJPxOTWWKlGFGUghzXPXPLyEMvCgZxWbPcTG4zGdsYOOPSpZ7pnNZd1qEdpC0txkAdhXj4ag505TppWWnmavSSiy4PsxjeS5YEDnDVh6XbwXV00t4dsbgkfTPFYWsavJJZpqCuDmUxpFux07kVzsuo3NyhDSyB85ID4AFe3hKXs6cbrUmprdHpN/DpOoyrBcRuGj4QjoRVU+FdKuiGjlkgA4+UZz+dchomp3H2nyZZmJbo7Nn8K34tUmTcrPlQetehCjzSU7nO5WVjZg8OaVbzKziWcDrngH8q10uYLRAlnbQ249QvNc1PqcqIsm7Mbj5OcfWrcKtNYG6Mm0D8auvUp0bc5GHpyqXa1Jrm/llYhm3YP8PSuC+IN3iytrfp5jlsetdFc6tZ28R824QkHoG5rgPFOow6tqdr5HMSgBT+PNTzcxtKPKiCFFEsUJ4KxAYq35C1zN7dMmoJKOgfd+VdYh8yFJP7yg1x19yqZTli5qpIVQ1euD5eTWTLJvkrnN4xEZtxNQzPtjP0pzdarXDZGKCiANiJj61XUbmqWT5VxTYuprWJMiWFcEmlkb90frQvyjb680w/OwHoaQGlYYBye4qyvzSyOeg6VVQmKNsdT0qY5jhjB6nk1nLc0RHI21Sp7nNSWkW87j90dKqkNLJ/sg81dWQL8q/wB2rJBn82U46LUtn+9vUb+6Koh9itjua0rFdkZc9SKguJOEzKQOhark8eNq+1Q2A3yg1PM+Zs++Kk0M6/HlWpX15qWL5NAjHq2aq6tJuwtWZTt0MfUUEdS9ph8u1b/ZrUhDLap7nNY+kHfFu/vCtxTtjFRI1Xwjl6vTkk3fLUJfG4+gpbc+Yc0gLEm6RQvpTJR5MLH2NTEqqjPWqtxzAxoQmcVeRsXb3YmqhgbFaVymZXI6ZqCumMjzZ0YybKRibFM8urbLzUbVXMR7DzIdh7daM3CHh3x/vUrHBzQZMgjZVaE8lSPwsmjvbtB8sz1OmrXi/wAW6qK9OOlODc0vZRl0K560eppprVyOWjRqkGvyAjdDz/vVlBlzTt0dT9Xj2K+sV49TaTxCP4kf/vqp08Rw5H7x1rnv3dVrmEyEGN+Kf1aJpHE1ftHbQ+JUyNt1t/HFX4vE0uP3d5x/vV5p9mm/v1djUCIL/EOtR9V8zT60+1z0mPxXeqPln3/lU0fjC7MqJKqbSwBPoK8zjX5q3rJ4oInkZ+gzR9Xl3MZ45RfwHU634iLRukXypjJavMtT1FrqVlQZJOCfWrWo6lJeFsDYgOAv96s8vIADsq6dKMCXOdT3qnyRREcgYnY/FW4IWmG9k5FWRO/nFj0IANSQyMZcN901oUW7VtiBlT5R1x61qWl7A7bfMCt/tdaqxILcksnykg1PJFFcKGXZUSCJsRoCNyzVMVQKCzbqwEgeHlFx71OglblnqSzUklCphaz5JPmNNZ9in5+1V2kyc0ihJG5qzbL5NpJMeoBNQJCzfM/A7CpNRlWHSCn97A/OoqbFwdrsxrFWlmz/AHmNUfEsm7VTGv3Yo0Q/XFbOjIoZXb7q8n6Vy19cfatQuJv775H0Faxj7xwUndykRJUlRJ1NSr0rc3BX2vxVqKT161S3fPUyPyKAL6tX2pXxEJea+3aliQUUUUhhRRRQAUUUUAFFFFABRRRQB8sfF/8A5KlrP/bD/wBER1w9dx8X/wDkqWs/9sP/AERHXD0FBRRRQAUUUUAbngv/AJHrw9/2E7b/ANGrX2HXx54L/wCR68Pf9hO2/wDRq19h0CYUUUUCCiiigAooooA8F/aTJH/CMY/6ev8A2jXi9kq+SZCvz54Ne1/tIc/8Iz/29f8AtGvGIWRIgMetRUbtoaUo3dxjDnLUjDZbb27mpHTjBOeM0lwP9Hi9M81mtjZ7jVXEIPc1WbljjpV1sBSemBVUgKox1Iyaa3JZEoweaexIlyPSmqcoSaaWPHNW0QI4AGBTFJPB7U884Jpg+8aaJY7ODTG+Vs+tK3Y0sgBIoFcM5FRnrUijg0xuKpEsQcGrAPAqBRkA1YA6YpMtbDJR8pqRAAyn2psi8HNKMblyamQ1uet6LqAh021SbGNgwTW/DMk0SyRtuRuQa80sNU36eto0ZYYwvPevRdNiaDTbaJuqxivOxMUtjtpNtFnPtS0o5oxXOjYXA4qVQMVHn1pytTESZpGxTd1IWpoTMzXNNa+t/NhyLiMZXH8XtWPo3iBZX+x3R8uZDtweMV1W/wB6wNd8N22qjzlY292v3Jk6f8CH9a1hJSXLMxmmtUS6xoOn63Hi6jUPj5Zk++Px7/jXMW/9s+FrzyZs3FhniXtj+hp1nr+oaHe/2dq6DI+646MPUeta+reJLC2sC+5XZxgRlc/mK2jGa03Rm2nrsxLzVI9SSJbcsYurZ9fSoZXEa4HFc9a+J9LixH+8HPJ2YArVW6tr9d1tKsh/u7ufyrspwUVY56kuYnRiec1KrOpBU/WqqHbxgj61NuyOabipKzJu1sUPEUkc2kyxz/JH13AdDXnaYVScgg8AjuK9RkVHjZWRXB6q3Oa5PWvDoRGnsUJA5aEdvcUoR5VZBNuRzB6+1JR68nIPeitbkhSjmkozigLD6Dk9ST+NNyaMmk2Fh4Yj+I/nT1uZEOVYfjUGc0oo1DQ0I9ScEZjQ/TvVe5bz3MgXafQVBtFSI38J6UxEIJFB5pZBtbim5NMdxyHawPpXRw3cU3hoQ5DyxyfMCOcVzoq9pio19EkjlI3OGKjP6f8A1qicUyoysXYJmicMhb8OKvfbJCVKlgU5BrTg0F5hvtTBdxj73lvtYfh6/XFVZreNHaMWt00qnBVYyyj6sMisnFdA533GC+WZBv27T2I5H0qVNQdFw/71B0xwcVQa2ljk5xErngtGxAPpnFNntZZU2x3UW4n+8oP60/ZrqPnYR38g1VjJG205CnHIFakV2irsRWdiem0jH4msj7DeQJvlYyKDnOQam3SKgCsxB9QT/KiVNMaqNGwqCUhp3Ujsi/d/HPWrW4ADB+mCOK5zzJx0Bb6rSG5nAI5X6Vk6Boq5tXWf7PuZTnDqcZ7Yq3oyj+ybX/rmDWTbNNd6bcxL8zkYUE1p2YeCxihlSWMogU7RnH6VdO0dCal56o0+D0A49qhm5kkJJyI+Oahju4I/lNxuz/z0IB/SiSbd55Taw8vghvb1rW67mFmjzqAZ1OPd180fzr1DovFeZWSl9UhG3/lqM9fWvSJJti46msa3Q6qK0I55MLwcVf0hybdsdN1YbyNPKI0ySTV8aium2vkRBXlJ5YHhf/r0qcWmFV6WNW8uoraMmUDH51y9wsF3dm4+yokh4GxcE1YiW41Gbj53P5CujsNJhtQGJDy9z2FdVzlKem6MNqy3IG48hB0/GtzyB0AwMcc1IsfGOPyqQQjripY0VfswJyf50fZRkcCrZjPFOWM8UDKrQlRjtUflEnFXpBzjFNWPH1oAoNbD+71qN7RCPmWtTZ7UhjHcce1ArHNX/h+x1FAk8bHByCrYIrDm8BWzNmG5lVfRsH+ldD4l1G90a1S5toI3iDYlZgSU/AGsiDxsgGbmz3AjO+Bs5/OqQzLl8AnHy3rZ91qnN4G1GOJilxCwAJ+Y4reu/HsUcebfTmJ/vSvgfpXKap4m1DWI2jklWOInOyIY/XrTB2MVhsZk4O04OORn606GGW4mSGFS8rnCIB1NIVKx7ggAz0FdB4PKJd3Fx/y0RAF9ialiRfsPAZIWTVLkIpGTDF1H1Pat+10TQ7NVVLESFehkYv8A/W/SnQXLuCGb86sGTdyzfrU3NUlbUkePTym3+yrQqeuYh/Sq8iW8CFbWxtogeuxBmjzgDgAn3GaY8xHUg/Sk7hZGdMGQ71XIH3lqF41lUMhwetaD/N0x1zVOWFtxaMgN/dPepAz5olnUgNskHbHWs+SWeH5XiJx/Eo4rUmKSPtnHkSDoSePzqtLJJbtmdfMi/voO3qaAKqOs6dQGPY1m3diQxJU59VreW2guFzhHDcqVqGeyEaECRwPQ80XCxp/BpNvxb0UfN/y36/8AXCSvrOvlj4RxRr8V9HYE7v3/AF/64SV9T1a2Ie4UUUUxBRRRQAUUUUAFFFFABRRRQAUUUUAFFFFABRRRQAUUUUAFFFFABRRRQAUUUUAFFFFABXzF8UPFMvjPxmthp5M1naP9mtVQ5Erk4Zh9TgD2A9a9e+Lfi/8A4Rjwm9vbSbdR1EGGHB5Rf43/AABwPcj0ry74S+G/OuZfEF0n7qDMdtkdXx8zfgDj6k9xQM9D8P6JD4a8PW2mRYMgG6aQD77n7x/oPYCmeJddj8MeHLjUX2mYjZAh/ikPQfTqT7A1rqDLKSenevEPiBrk3irxbHp1gDNDbyfZrZE582RiASPXJwB7AHvTEi98KvCknjDxg+paiDNZWb/aLhn582UnKqfXJyT7DHevpque8E+F4fCHhe10uPa0wHmXEg/5aSn7x+nQD2AroaQBRRRQAUUUUAFFFFABRRRQAUUUUAFFFFABRRRQAUUUUAFFFFABRRRQAUUUUAFFFFABRRRQAUUUUAFFFFABRRRQAUUUUAFFFFABRRRQAUUUUAFFFFABRRRQAUUUUAFFFFABRRRQAUUUUAFFFFABRRRQAUUUUAFFFFABRRRQB5R8fowfBmnyYGV1BVz9Y5P8Kx/hRM03giVCciG7dF46DCt/7Ma6j44Q+b8Onfj91dRPz+K8f99VyHwfdT4Tv488rdsSPrGmP5UB0Oq8RqH8F60CAf8AQ5jz7ITXEfs/3G3xRqltk/vLISYx12uo/wDZq77UoDc6FqduCFMttImT2ypFeafAeQJ4+uFJxv0+RR7/ADof6UAj6QooooAKKKKACiiigAooooAKKKKACiiigAooooAKKKKACiiigAooooAKKKKACiiigAooooAKKKKACiiigAooooAKKKKACiiigAooooAKKKKACiiigAooooAKKKKACiiigAooooAKKKKACiiigAooooAKKKKACiiigAooooAKKKKACiiigChrelRa3od9pc/+ruoWiJ/ukjg/gcH8K+Zfh5fS+H/Hq2N1+689ns5lb+F88D67gB+Jr6pr5l+MOjvoPxDkvrbMSXqrdxsnG2TOGwfXcN3/AAKgZ7Cf3c+e2a8U+KWlvpXjBb+DdGl4gmV1+XbIvDYI78K2fVq9g07UI9Y0Sy1OPaBcRK5CnO0kcjPsciuW+KWljUfBwvVUGaxkD5xk7D8rD9VJ/wB2mJHq3hbWk8Q+FtN1ZSubmBWcKeA44cfgwI/CtevHfgP4gEml3vh24ci4t5DcQI3XyzgMPbDEHn+/7HHsVIAooooAKKKKACiiigAooooAKKKKACiiigAooooAKKKKACiiigAooooAKKKKACiiigAooooAKKKKACiiigAooooAKKKKACiiigAooooAKKKKACsvxIceFtXPpZTf+gGtSsnxUceENaPpYT/+i2oA8BhnO35auQTEsAemawre7REBZ+RV2C6edvkTAHc96kDq4JlWMYG41aW4YgDZ1rmoTNIQpkK/7taUEezGZXJ9N1UBrF+Kb5o79KjX548elVXkZXI9KkDA+IN7H/YMUDfellGPoBmr3gKS107wuss7oDMzSMPqcCuO8c3bT6nb246xR7vzqzoWlXGoRKo+S3QfMT0NRWwvt4cl7BCfKz0A+IUuJSlukgToJR0z6Vx3iC8mi1JoJLl32YwfTviumWJDHbxeXst0GSNvU+uaW78L6VfMS6uhdsA+YRnNd2Hy6FKlaC1Zy1sZFVdzzuXxBLvNszboz/sj/ClTXrwkBfLwvAyoPFdXceAdLCMPtEyYPpmltvhzE93HIbxnRQCysvX2rSWFqxIjmFBu1w8GW1xcvLfXMaCI8IpXjd3NdLqFhaNA9zIpQopOV4HFSmL7HGI0VFRABUV1G91YzRp/HGy8+4odKpGOzN416MvtI8u1LxHfSzFUm/djhfoDQPFN9dWEtruQZj6rnJxTLvwdr4cyLZtIpPylGzkZqrHoWrWNzG0+nXCqOGyvY1yVIyl8SOiM4x0jYqWzNLdoXd8EsD9aZYsXnLHogIH50s6nTb871fCSbgP71O0+MhZpFXbkY/rTp7hU2M2+YC7O7+E/zrp9GuWl07aU5j4/CsD7I010xxn29a1IpW06Nwh5YYK+lY1JX0HTiSX0+4lapLwKQMZJSW7805uvHSsTYiPzPmoW+eT6GrZTINV5BtBoAoz/AOspYP8AVn60yY5bHrVuNdsS1r0JGN90/Smwr81Ok61NbJyPrUgWOron41My5UuewogjBcuegqG8nBhZFqDQg8/c+0dKsIPlJ9az7X7y1okeXGze1WSQRgy3AU9Aa3HCx25HtWTp6bpC9ax5AqJFxLVj+7SSb2pudzA+uTUh/c2ip/eNVLmUwpIR1UYrNGjMq5k8+7b/AGeK1Jvl0LH+0KxLQlpC7dya1rrd/YK46b60e5lEtaG2cj0roZf4PpXJaRN5c6n14rqp2XyQ/wDs1lP4jWOxHLLmOQ/hUIleJRs6ng023k3xD6mrdpps15LkrtQH71IoSIO+GbtUepz7YhGvfrSardxae5gQb3yBn0qlMDJlm/iGaqMTndS7aW5mONzGoWWrzRVE8daGJSZeaidatsvNROvBqwKTLzUbdasstQMtMBB90/1qzaabdalL5VpGZJAM7V9Kgb7teo/BvSbfVNWvpJd6mCMfd75roh8JnI88l0LVYeZLSZccfdqu9ncx8PEyn/aWvqafwwm8lZxtPQOgOK5nxP4IkkiW8imhUR8MuzGR61EqnKOMeY+ezHMo+5Tdslel3mky25LvGjp0yEyBUA0+GdHfyIWwMfdqY1IvUuVGV7HnfzU4bip6/hXpuj+FU1bUI4FskYH5mwuBgV1c/wAMLIg50s9vutW0ZcxjKPKeKWGmG9ufIjmAbbnDVpf8IbqJ+VJYXB7b69IuPhdZDJW2uYiOm3OKzJvhqY2yk9yoP1ocWEZRPN9Q0e80uREuU2FwcFWyDVPLLxXpc3w2llAzqZIHQOmcVTm+GV3g7b6Fv+Amn7NhzRODWXaMUCVgQfSt288HXNpKyNLC351DB4bnOXkztH92ktwM9dRnxtL8dqRb2RH3Dr3rZHhaeVS0cMxA5yvSq8vh6SI/vFlX6rWvsyeYqrqsmKd/a5HDJ1pH0hxyr/8AjtR/2bJ/fSo9iHOS/wBpxD7yVoW81vMgZDknqPSsCaIwths/hW74Vt2urp4xjGM/NWcqZUZG7Y6dHdgOOnSs/wAWaNJYWlvP5yNCz42jr0rqodOaFdnnKM84C1ynjWZv7QtrQyu6Ku7HoTWfKOcpKDOdvQ66SyL9+Q7fwrm3tpl610l4eYo/Rc1ns6lSffFHNYnDU7U7mWhx8p61KPun6Ukn+tNOHQ1US5EB609Ka/Q0RVYFlX4r7hr4b3V9yVLAKKKKQBRRRQAUUUUAFFFFABRRRQB8sfF//kqWs/8AbD/0RHXD13Hxf/5KlrP/AGw/9ER1w9BQUUUUAFFFFAG54L/5Hrw9/wBhO2/9GrX2HXx54L/5Hrw9/wBhO2/9GrX2HQJhRRRQIKKKKACiiigDwj9pDj/hGTj/AJ+v/aVeIwPnvmvbf2kRn/hGf+3r/wBo14YjbOlEldFQlZlzcPL5+lMLb49uenSoGkOMZ4pnmEEEGslE2TuTvKChU1DuyP0oL5/Gk3cimoibD7q4FN7ClY5JpAMiqJYhz2pAOc0oyGpzUEjCM9aRz0ozzQcHk9BTsQwzgcU1hmlJBPAopgOReOanUgDmoA3pSs+QKVikyRnDU6FfNlABquCM1p6TGBIZHwQOpz0FTIaepveFoTc6tBGRlQctkelepDr7dK4Pw1ZzQu90U8hGH7tmGcj6V0hv7uJdzGHZj7xOV/TmuWrQnUs0dFOtGLszZpcmsaw163vJnt5D5M45AJyrD1BrWDZ5z/WuOUHHRnTGSew7PrS5FR7tx4z+VKAScZA+tTcofmjIphwDjJJqnc6rZWhImuEUj+BeWppN7EOSLxI9QPrQeFJZ8D6f1rlrzxiIgfssAUf89JTz+Vc9d+IL6+B3SSyD0X5VrVUWyfaI6XxRd2X2MQpDFeXrHbBEOWBPfj0rynUzdrctHehhKowysACPwFXtTvruK4MYk8vKYYJ/jTWsEbTd7D99jcWPU13UlyI5Kj522jOj043EYZGUHHANX9KtSrNK9y0ZTosZ702xTy8GQfKRwa0NKUxSGN/LLP8AMMHNbXMrF2y11xP9lvCAf4Ju7D3rfjlDdx+FchqensoZDlSPnjYdvajRdcMLi3uT8p4DelMR2g9aXAJ96hhmDICcc9CDU24D/GgDjvE+lLC4vYFAVuHUdj61znbrk13niIn+xLjC7icdK4InjAOR60CsLRSClppgFFFFJhcKVetJRnFUhD6M4NIDmlpgKy7wKYyEVIpNBOetAEYPbGa6DwnY3N7q6m18sSQr5gaVcqp7VgMm07s8V6D4AvNItI5Ulvo0vJSNwfK/gO1S2OxLd2PidpTO9nYzSjpLav5bH9RmoLHUdd0Rtt5o000cjEkhQXBPU5FeiiIOhdQGHZl5B/Kk8tTxjn1HFJSsOxx9x4n0i7heKVp7aYAEJcRkc/UVsQw6bqEKskltccdirYNab2sbgh41YH1GapzaDpk5LSWFuT3IXafzHNK4FCfw1ZPkfYwmepjyP5VkT+EXVt1vMSn9x3Kn8COK3l8M2Q5ha6hP/TK4cD+Zp39h3Kk+VrGoJ7NtcfqKQHNL4a1DzUwVWPPzCSQNx+FPm8Nzc7FU+4auh/snVxwmtOR/tWqH+tMOma+pyup2r+z2f+Bp9A6nMNp1xZ2zoYpAXI5UZoAlQf6119Nw/wAa6j7L4hXG59NkxwPldf61HNDrxTC2WlyH3lYf0rKVK+prGrbQ54SXBjwzpIPRl/8Ar1GCgUhrOPGMHbxn8q1HsNeYZfQtLf8A3LgqarvZ6qvXQJ1/65XSsPyNR7GV9yvaxfQzYbawSRDHaPE24EY9as3kp8wxjqegqT7Fq0vyppd0rf8ATR0/oaaPC2vXEnmSSQWo9GbeapU5X1D2qIQxWLZF1P3m7/Sp7HTpbxgEX5P4mNXbHw1qIcrezxPGD96NcE10kdmsKKiLhQO1bpJGV7lS3s47WMRxAADqe5NXI15pwgIPSpkiIoFoPRcCphmkVSBUgXjmgQ3GaUnA460p46DrTlTAz3oAYY/4j1pNgznFS7TRtNAERTjimbSetWNppGXAoApyRK6MjqGRuGVuh+tcFrngSaN3uNGOQTua2djkH/ZPce1ei4Gc4owCMfyppgeD3FlfQSlJ7WaNx1DRkGqbxFc5BU+rV9AvlRwxyeBzWfrGmyX+kXEFv5SzyLgO6BsfnTFY8KckdyR29K6DwnjzLkHhmVWHvg1W1Xwzqujruu7TZHnHmqwZT9CP5UmjXjQaiqRpy67AcZx70mGzOxEwJIEbovrSAgNuDc/XmqqsEjG95JJOhIyP0pyr3MTjPeoNEzQW5425NNeRcdqphghwTnNK7cY6/pQO45mOcg4phuecPyaYzYHJxVaSQHtk0mguWJBHIuGUMvpjNUXtZk/1DNtzna3INL5uDzwPrTvtGxflc+/NKwXKbx3KsZFj8th/cPB/Cm/2i44mjP1q79tXGOCaru0cjFmVTmgDq/hRNby/E/SNhHmHzuMf9MXr6br5j+FCIvxQ0ghQD++x/wB+Xr6cqo7Ey3CiiiqJCiiigAooooAKKKKACiiigAooooAKKKKACiiigAooooAKKKKACiiigAooooAKa7pFG0kjBUUFmZjgADuadXnvxi8TR6F4KmslIN3qYNvGmeifxt9McfVhQB4t4s1e7+I3xCIs/mjkkFtZg5wsSk/Me/8AeY+mfavabKwt9H0u20y0XbDAgUep9Scdyck+5rzr4Q6KmL3XJoMY/cW7Mfxcj/x0Z+or05OXMjnAXkk9qYM5b4geIj4c8MtHA+2+vcxQ4PKj+Jh9AfzIrD+BvhD7ZqUvia7j/cWpMVqCPvSkfM34A4+p9q43Xb27+IHjyO2scsk0otrRSOFTP3jxnHVj6D6V9P6Fo1r4f0Oz0mzXEFtGEBxgsepY+5OSfc0hmjRRRQIKKKKACiiigAooooAKKKKACiiigAooooAKKKKACiiigAooooAKKKKACiiigAooooAKKKKACiiigAooooAKKKKACiiigAooooAKKKKACiiigAooooAKKKKACiiigAooooAKKKKACiiigAooooAKKKKACiiigAooooAKKKKAOD+MiB/hhqbEZ2PCw9v3qj+tec/BuYtpmsQYG1JEcH/eBH/sten/ABYh8/4Y60gbGEjfP+7Kjf0ryv4K/wDMbH/XDj/v5QHQ9OjRZIZUYZDDBHqOa8e+CUrR/EeBQBiS2lU59MZ/pXsVueWHrzXiPwi/d/FTSFJ7zj6/uZKAR9TUUUUAFFFFABRRRQAUUUUAFFFFABRRRQAUUUUAFFFFABRRRQAUUUUAFFFFABRRRQAUUUUAFFFFABRRRQAUUUUAFFFFABRRRQAUUUUAFFFFABRRRQAUUUUAFFFFABRRRQAUUUUAFFFFABRRRQAUUUUAFFFFABRRRQAUUUUAFFFFABRRRQAV5l8bfDb6x4Sj1K3QNPpjtI3P/LJh8/6hT9Aa9NqG8tIb+yns7hA8E8bRSKe6sMEfkaAPCfhJrYutNutDlbJtf3sGeCUY/MMezEHr/FXoSqsqSW8qho5FKsp6Edwa8M8KSz+EviUljcMRtuXsJ8cBsttB57bgrfhXuj/u593brTBnh3hO6k8E/FS2jmciOG7NrMzfKGjY7dx9sEN+Ar6qr5i+LulfZPEsGoIuEvYfmOerp8p+ny7K9/8ABWtf8JB4M0rUy26SaACU/wDTRflf/wAeBpDN6iiigQUUUUAFFFFABRRRQAUUUUAFFFFABRRRQAUUUUAFFFFABRRRQAUUUUAFFFFABRRRQAUUUUAFFFFABRRRQAUUUUAFFFFABRRRQAUUUUAFZfiWBrnwrrECfelspkH1KEVqVW1EZ0y7H/TF/wD0E0m7ID5M3/ZbgwvHmSMlSa07W8bjcdq1p+P9LuYbtdQhhTyD8paNec+9cpZy/N+9fd/s0oO8b7FSjynYW19GVwg3Eda0oLncPuVzlpKAPRfStWCWNRu8zb9aok6G1mUyAE4JFPvoS6iROT0JrJh2ykfvj1/hrYszNbSqyyCRe6t6UMDxzVbxZ/Ek88wcxebgj1UV01l40063RIlDxxqMY2969O8T+F9J8T+FZXS1ihv1UFJVQBw3cZ7ivKJPhnqKn5bn/wAdrOhjI3d9Ghzp3NU+OrBhtV//AB01Zi8c2ewbpkbHI3LjH0rm2+HWpKf+PlP++TTT4A1JRj7TD+telHMNLaHnPL4Xvd3Ou/4TLTpcM9ymRz96r9n4vsVBYXUIHpurgP8AhA9SX/ltbf8AfR/wpjeB9X/he2/76/8ArVp/aEuxn/ZdO97noU3iSynUATICWzncOar/APCTWuwxeajc4+8K4P8A4QfWP+mP/fX/ANaj/hDdaUfch/7+Uf2hLsT/AGZBdWejDxTbMU2uny/7VPn8XW4XfI2cdB615p/wietL/wAskH/bSnr4e1NfvQ4xznd1rOpjbxtY2p5eoz5uZlvXlGrSvcSTY2LlUqhYw7F8vbgdSac8Ulv8s3GO1Vbm/O3bH0rzOY9eWpNNPFbhlj5bPWqHMz5eojl2DN3qVn+TaOlZlDsgfKvarEabhmoYE3DJqRnxwOg60FDZHUHHpVC5l5qWeQE4Ws2Z8uR6VcYkSkLErSTgnpmrzFVwPQ1Wtl2rup83Az605CiQ3EnmTKB0zWlbLhgfashOJ1+orZsxvbjpUy2KhuW59sFmf9qsq7b90q+vNX9Sfa0aVnXbZKj0FTEch9p/rB9KsTHMez1OKr2f3hU2fMlQe9WJbF6FPLVR7VfiHmBV96zkfd+HFaVqv7wfSsZGsSxcNiZF/ujNZGoPm3IHSRqv3b8yN6DFZV02f+ACnEUiOFVVVrdnVf7Mhh9RmsWyXzZB7kVpXspW7jRf+Wa4qpExM+1Pl3RjPTOBXUCXdp7e3FYE0OZRIOpHNa1u261AP8QqZFxNPRbUXF5GhxgDJzWprOuWtlbvBAh80cfL0qTwhYmUXDk4B4BHapL7wG90jGO9VWYlvnTNTCN2OpLlieeSSvO+9+pJNbZTdGv+6K0pPh3qiAmO4tnx3yRWPq1wbBzal1MkYwxHIzXTy8zSR5lLmjJuXUjmaKIHc+PaqbXlvnl6bp2mXGuXpVZNijkl+/0rqrvw9ZxWbBoVeVQMEdSO9V7OMTbmucq8iKBu78j6VE5jbo/NbN2mj2seGt7hZ3U7N3zD/wCtXPh0TDA7Tn9Kr2SkTzDZQAcnoKzpryPcUHWtMvH5ZDIAzHhj6UvkxxK8flxPu5yKr2XKHMZsIyu7OM17l8ElWCzvp2GDJOI8+vFeMTxxLIvlcjuNvQ1798G7BR4KS5PWW4Z/yNTUlZBHVno8jmOTJ6Y4rOvIX1SzuIFO3qtTalfpaxgdWPA+tGm3Pn2okfh+jCuKVSMp8t9DdKUYqdinY2S2FitmbSOQbfmfZlX+vvXFeJPDUkrXE+n2wiDEMyKuBx3FemRzxSMyo+SOorO1ORo7GdlGW28ClWlyxTTKpzvOzWrOT+HUjyXFysygPHGuPXGea9C5rkbWOCxLTQqsUjj5ynUnrVy11C4Ry7l5Ij/e/pRTxsHpYuphpPW50QFBAPFQWl1HdRb0z1wQ3arFdkZX1ONq2hE1vC3WFD9VFMaxtG+9bRH/AICKsbhTXkVI2b0BNNzsB594m8MWrX/nQhVU/eX/AArldPtdPQslzI6hn2rXo2qN5s4YdCK8pkbzrySJDgrIWP5150Kkqjkk9C6UrTseo2XhGxFohimcB1zmm3XghJkwlyOnG5awdJ8T3cOluANwj4FdHoHi+11SIRyny5wduG7muqnXtpLobVKM1qtTlrn4a3KiVo5YGJzjgiubn8LzWcrQTxxNJ/s+le3FxImVrjPEdqYNQFyfuEY/GodaXNo9DbBRhKpaaPn3X4vI1aeLGNrdF7V0HgeFRdGR34dSg/Cs3xiijXblweDL3+lZk88sGiq0Mhjff95TivQ+KJxVYxVVqPc9kWCLHAye1eTa7PJfeJbuReYkk2IPQDiqFh4p1e1+VL6Vge0jZBqWylWeZt4InkJYk9DWXKZVYytoLcWbXTCRDtIG01lXFrLbxsTwE4J9a6HTw08hQ9STVHxN/o1siF/nkP6VmviKoS9yxzO7c9SjoajSpO9bjIXpFp8nWoj94UATr0r7mr4U71911ABRRRQAUUUUAFFFFABRRRQAUUUUAfLHxf8A+Spaz/2w/wDREdcPXcfF/wD5KlrP/bD/ANER1w9BQUUUUAFFFFAG54L/AOR68Pf9hO2/9GrX2HXx54L/AOR68Pf9hO2/9GrX2HQJhRRRQIKKKKACiiigDwj9pAf8iz/29f8AtGvCc17t+0h/zLP/AG9f+0a8HNHQXUUj1php4deAaY+FPB60rFpjucDFMYkY5pyy7c56GmP1yDwaLCbDcc9aesgANQ5o6UWC48yEn0xUm75QTUDP0pwcleRRYEwY88U3rRnJ6UUxDx0oNHambiTzQA4HFBPIxSAZpQAOSaAJUXHJqaO5kt3XymGc52+uKr+dxtpgJXn1pWC50l94m1PzoTDeQh1QHzIE2jp0qIeMNVKYkaNxnPKd/wAKxgWZPXPb0qWOKSYhAvTuO1UnbYVr7mzDqxu5VmVDHLGMApjHPXita01fU9wWOR2PoAf51labBb2y7rg5IOfmb+grVOuKq7LaIn6cCuWp7z2OmmuVHR2+q6msY8x41PowyaSfxQ8ClXeIv22rk/lXHTXtzOSJJCB/dHSq+BjGODWcaKerNvaO1kdBP4je5YpNJOFbso25/CqhSOYkR3uxf7rJg/nWX2x2pNo9B+VX7KK2M+d31NM6W6kOsRmP95W3YpHV0IVgy+xqgsjoQUcqR6Gp/wC0btUYs+9QP4gDijkfQTkjAuW+0ajIOSC+B9K3ZUBhZcfLtxWJY4k1ON3jLruyyr3rU1G7CMyqPLVv4DyRWrWxknuVSV8sEDAUdKzLa5kgud6nlWyBV5H3Wrkn2rNKYYkE5q0S2dSbqPUoU3lkdTnI6H2NZOoaWy4uIFIVj9xjyPy7VDYzFHAB2+9dCloZYN2cejDkfjTFa5jabrc9hJ5MuHiB6en0rrbPU7a6g3JKD7dxVG2tLO4jaKe0USJ/eHX6H0qVNLsYpA8MCxsOu0kUXCxqrGJ0IZQVI6HvXE6/ozafc74gWhk+6oBOD6V3ML4TaBnFMeOeXccdOR9aYjzpNK1GTGyxuD/2ybH64qsysjski7XU4KnqK9TtJzPEkrjaTxn3Fc54v0VVJ1OFRjpKB2PrTsKxx1FGQTx+XpRSEFFFFUgFXrTqavWnUXAUHmgj5vamnqKfIdrD6UAAO3pS8HpikByKawwciiw7mrpus6lpLBrK8ljH90cr+RrstI+Idw0ix6jAjKesiDB/wrzxCCKeudw5/wDrUWQXPfoJorqJZYXDxuAyken+NSGMN1FcH8P/ABAAjaTdyqoBzCX4z7V6EVI45zUtDRAIxuzinbak20bTUgRhc0vlj0qQA08LxTQEO00bM1PsFMOAMdTTAiZMCk2jGMD8qm8s7c+tIVwPegLkIQDtUgQY6Cl2mpApxQBFsx2qMoCelWitN2D1oFqQ+UMdKd5Yx0qXbijBPAoGRhKRiBxjJqTOOOpNCptPPJoAaq8Z708DnJp2Oc0UAJijFPwAKOe1A7DMVFI2Bz0qxg9+aiaFj34oCxWMsOcFyDS5U9HGKJLYkcAGqr25Bwucnr7UBY5LXvGctjqslpaKqCE7TJIudzfSqsfxHaOAma0WSZejI+FJ+nWtbxF4Qj1hhPC4iu8Y+cfK/wCPY+9eb6tot7o04ju0ClvulXDAj+dUhPQm1jxDqGvMFumQQqSyRxjCj6+p+tZkUvkzCRGIkXkYPSmfLg8c+tMQck0xGi+rXkhBe5mOOnzmmnUrpv8Al5m/77NU6Q4pWQi8NSucY89z9TmnjU7vGPNbHvVFEDHnpVgYxgDiiwXZaF9dsPmbj8KY1/OeFwPrVYk9N2KbnacdfeiwXZMbu57yDHtiopLiQjlz+VMxzmgnFFguyPzpVJIJHvSG6lz9408qSM1Ft+bpScRpnf8AwcnMnxV0UMSSfP8A/RElfVtfKHwbQD4raKf+u/8A6Ikr6vpWsO9wooooAKKKKACiiigAooooAKKKKACiiigAooooAKKKKACiiigAooooAK5nV/HmhaB4ki0TVrhrSaaBZ45pB+6ILMuC38Jyp64HvXTV4B+0Dbhdf0e5wMyWrR5xz8r56/8AAqAPfIpY54klikWSNxuV0OQw9Qe9Pr548C6f4ps/DNrq/hjXArOz+bp1yMwsVYjjqASAPTr94V3+j/Fm2juk03xbYS6HqB4EjgtBJ2yG7DP1H+1QB6QSACScAV8r+N9auPiB8QjHYnzITILSyHbYD9/6E5YnsPpXsXxa8Yw6P4I8qwuUe41YGKGSJwR5WPncEexAz/tA9q86+EXh8b7jxBcpwmYbbI7/AMbD8PlBHqwoGekWOnwaNpNrplqMQ28YUHHLepPuTkn3Nc78Rdcj0TwlLbcG5vwYUQk/d/jJwRxjj6sK6yMeZKWPQcmvCvFOoXPjnx0lpp/71GlW0s1B4Izjd9CcnPpj0piR33wF8ORs194imifcv+jWzMBjplyP0H4kc817hWboGi23h3QbLSbQfubWIJuxgserMfckkn61pUgCiiigAooooAKKKKACiiigAooooAKKKKACiiigAooooAKKKKACiiigAooooAKKKKACiiigAooooAKKKKACiiigAooooAKKKKACiiigAooooAKKKKACiiigAooooAKKKKACiiigAooooAKKKKACiiigAooooAKKKKACiiigAooooA5X4lRGb4ca6oOMWxb8iD/SvIfgp/rdaHtB/wCz17J8QVZ/h7rwUZP2KQ/gBk14n8Gf+Qhq3/XKP+ZoDoer2/8ArD9K8U+GULW/xe02B8F4550bHTIjcV7Xb/6w/SvFfBP/ACWe0/7CE3/s9AI+o6KKKACiiigAooooAKKKKACiiigAooooAKKKKACiiigAooooAKKKKACiiigAooooAKKKKACiiigAooooAKKKKACiiigAooooAKKKKACiiigAooooAKKKKACiiigAooooAKKKKACiiigAooooAKKKKACiiigAooooAKKKKACiiigAooooAKKKKAPmv436OdN8djUI1Ij1CFZdw6b1+VgPwCn8a9N0nURrPh7T9SBUmeFWcJ0DY+YfgwIqp8dtGF74Ng1NVBk0+4GW9I5MKf8Ax7ZXN/CTVBeeGrnS3fMtnKWRfRH5H/j278xQDLXxR03+0PBf2pQPMspVk4GTtPykfqD/AMBq58AtZ8/Q9S0Z2O+1mE8eT/A4wQPoVz/wKt68tBqOk3tgxAFxA8efTcpGf1rzDwz8OvFtjNJMmq/2KZozFI0EpaXbkHHynHUD+KgEfQmo6xpmjw+bqWoWtnGejTyqmfpk81wmr/G7wpp5ZLI3WpSjI/cRbUyPVmxx7gGsCz+F2iJKbjU5rzVLlwN73ExALevGD+ZNO8bw6f4c8B6kNOtbWza4VYAIolXfuIBBx1O3dQBFoPxf1zxb4z0vSLLT7SxtZ5h5uSZZNigswDcD7oP8Ne1V85/AfTftXjS5vmTKWdo2G9HchR/47vr6MoBhRRRQAUUUUAFFFFABRRRQAUUUUAFFFFABRRRQAUUUUAFFFFABRRRQAUUUUAFFFFABRRRQAUUUUAFFFFABRRRQAUUUUAFFFFABVHWWKaHqDKMkW0hA9flNXqo61/yAtQ/69pP/AEE0AeLahdTXltJbTQOomQru644rkZPCd/CxMM0ew8jdXZuzDg8jsamCpLCEbGenNTEs4c6JfWrK8hWZCOitUzP9jdVa0cSHuwyK35Yni3KnQnv0pVt4pU5GWHWNv5iqIKMF3OyDaqL/AMBrQtr66jIJEUgBzgNg1X8iSB/Mt33J0Mb9j9atwqZJMhMPjkHgfn3oA6HTNVSYeSyuj+lam5awLQgSAOnIFbwRiqkdCKwlRpvVrU1py6BhWpfs8T/ejRqPKbNO21n9Wh5o25iF9Ohf/l2X8KZ/ZVv/AM8nWr0a8VMqNij2Tj8Mifd7GQ+kRdpNpqrLpyp/y2rofLPcjHvWZqFzZw7lPL46r0rL973IlGJhXVr5SFi6YxkVxGt66Iy0KdQeas+KfE4QNaW7/L/FXnlzeM5ZmbOT0rojf7Q/dLNzePKWYvxmqTTA/wCr5PrUOZJOW4X0qaNeOOlacocw5MqQzVNjnb681Gv3h9asxLkl/SokESRpPKiGKgWTMZY9c0XB3Dy/xqJwyRipKIZGwpPqap43PVqfhc+tVR1rWJlIvRcIB6065VRFVeN8DNTsd0R+lSXEphMEH1rc0tayE5IHpWxpa/IfrSlsVT3K+oOxv1Hoap3DfNVu/wD+PwVQn5nH0pxCRYte9SI37w1BAdoP0pYm+c0AaVt1rYtmCxmRuwrCtmya10bFmR61lI1iV7h93A6ZzWfLJuk21PdSbEP0rPtyx3H1NVEhmzpEYeZSeigmhmM19I/8J6fhVizT7Pp7ueCwOKr2YL72bn3qSiaAeazRN98citCxOFMR65yKxopzFfq38PQ1oTSCG5Vl/iIoHE9S8NwpbWYVf4hk/WtaWXacVk6RJ/xL42H90VbuWaSyUqcYySazhK0rGtaneFzk/F/jNbbfY2Mp87GHcdVrzdm8+QzSSAgN8y5yTnvUOsXvma1fSbt2ZWP61US89s+xr0qeh5kj0Cy8Q6Naw7Y1dGHAby/bmsrUfEN1PdFonkjhxhQOM+9cw19vkDbCOMYWpre7h81PtG8pg4HoafLEOYvzzzzETTXAkfOAD1qFSGf5qpi6USAr68fSp1linaTfMiEDp61cZcpmTeavzIU3DHHtUtsUjljkZ8qXwQOoFVIpo0f5l3qO1CbiWkiXAjOcelHMAXzQnUZGt/8AVkfL9a9l8Fa9qOn+ENPtLKH5dnLbM9TXiRdndmOckdq+pfBOnwR+EdOUIAUjGT34rixUZSsouzO7Czp04udSPMY2n6td6hr0drfAHBIAAwa7vyAbYpGNhxgfWuZ1WERzm5gjLSq3brVrw14gXWZXiUtuiX51ZduOcfjXk0KkVU5JK9zoxbUlGcVbyNjT9PWyjJZvNmIw8nrVXxK7QaDd3EeN8cZfB6HHNbGcVm6tZy3tjLCHwkilCPYjFehiFGNNxirnFCTdRSbPMLnTfFV/LZXMYlS3nA4ifhBn0r1JbALa20bEF4wASep45pNDsZNO0e2tJZvNaNcbvXnipNTsRqFt5Rmli5+9E+01Sox9nsXKrKU9ySS1jlsnt8FVYEZHY1y0Ftdi+ubZbiUqpG8bjXSaZYDTbCO2E0k20k75TuNZWpRajLdObRMRv1I6mlWfLBSs/RGaqcjfUbLpN3PdCSKd1QJtPzVA93/Z9strcTFfm+8/NVb59fsLV5V37UUsfm9BXmOs65f6y/nzySqoXHPqK542qaWaKjV501JaHpt5rGnkgLeQ7gP71edW4ZpL+aOVMq5IX1HrXMC8nklEIbcScV2kOgT6fpDXd06LO65VfVcdKqMI0I77mlGjed9x+k3Aj0C5kb7+TUFheCLLj/Wk5Hy1FoN/AthcJOuI88/lV03UdtGfs0Mfzjhm9KpLnk4xV7nfD3YqUnY9AsNaElgtwGydoBHuK5vXdfF61vE4kjHnAMy/3e9ZWh3M9s0kcr5V/mwegpuqKP8AWJ1B3flWCw8qFW0tmXRownCU4b9DzzxukUfiC7W3YPCJiUJ4OKwbv/kFL9a0vEtw9zqUkzfxNmsu8bOmxivbWx4T1nq76mSgJkAHUmun0PE94u9OYkIrl3Oxx9K6Xw26mO4kL88CspfCVU0jYfZSCC/KnoHIP41ieJLgz63MP4YvkH5VpzK8F47dn+cVzl2SbyYt3epiYUuZNohHWpVbiou9Sr0rU2Ek+ZQaj7VMehz1qPtQA1a+66+Ehu3Gvu2oAKKKKACiiigAooooAKKKKACiiigD5Y+L/wDyVLWf+2H/AKIjrh67j4v/APJUtZ/7Yf8AoiOuHoKCiiigAooooA3PBf8AyPXh7/sJ23/o1a+w6+PPBf8AyPXh7/sJ23/o1a+w6BMKKKKBBRRRQAUUUUAeD/tInH/CM/8Ab1/7RrwVm9K94/aT/wCZY/7ev/aNeC9jjrQJh1NIRT44ZZSPLQtnp7mhopVLBk27fve1AakQ5zS0cdvzooC4UUUUBcAFB5FP8xOwplJgUBckBRu1Owh7VFQBmgLllUU4wahmwGwOo60gJByKRuTk9TQFxoNKRnrSHigUBcXFAbBzRQBlhQIeGPXpVy2OFY5IJHXNVcr0Jxil835SqnjvTTQWZowxqeTyccGraMcEZqlYPuiIPY1cBA6CsW7M6Y7D6N2KQHNLSHcUHd7U7B9aZmnorHpxRYBcDtUNywW2k9xirAQZGeneq18CbZfQn86pIiT6GSruhBRiPXFMld2PzZOPWpHVowD2PNLvDqM81djNskspEYGF22g1ptaWs4AE8S44yDWGVIY46UAEdKYjWk0ZihEVxG/oc4qezuJ7FTFMQydODWGGcdGI/Gl3uP4iaVikdXDcqzKpf5uqN/Sr3LEtnDdx6VxK3Ui4wT/hW7Y6lJLCc/fjAJ91pDNtLswsM8jvWl9tRrcmP75GAPesfKvz97P3QOprVsdP+zJ502PNI6A8LTuSyK5P2WzWPPzjlh6GpmkW90tkcjLrtY9uaoXe6R2YngGlWby4Ao4JouFjz+eMQ3MkQOQjFc0ytPV7KcX0kyQO0bfxKOM1l4PofxouS0LSgZoC57n8qUDFVcQuMUUhz2pR70gDrTpxlhj0pOFGe/amiRick1SHYarYNSYz1ppUHkDmgsVpiFIA6U9RjBpuCRmlB4oAmDsrowbBB4OcYr2fwhd3Vx4btZruTe7ZAJ647V4zBE1xMkKDLyMFUAdzXuem2osdOtrYYxFGE6dSOtTLYaNLzM04NmoR05pwbFQMnGO9OBFReYoGW6Uo3OuQdqetNAK7EttUZ96Xy1U56setIvAwjZHrRuI4IpgO7UhpN34UowaBWBRk0+mgEHOafjIoGJtDdaYUxUhGRx1oC7ckjNAEYT3xSMdi8jJ7VI2F5zz2HrTFQhssOTQA1VI+Y8MakGOfWl7YpMAUAKuCOaUKM0KKeBnigBuBRgUu1hz1o57rQUg6UYzS8HtR90ZoGNYBQWPbt60xY1xk8FulKzb3xn5V6+5rlPGXi9NFtzaWjK2oOOAMHyx6nPenYVyXxV4mtPD9oUULJfMPkiz933NeM3V5NeXUlzcyGSWQ5LH+Q9qdeXs17dyXFy5eZ/vMe9Vdm4/e6DimiG7ikg9KUZAqMDa2O9SsaYhMmkPamgnNOHJFAEynC0pm7KeKjckDAqMcUrgTE7+CaXIUcGod3pSEkUXAm3AHNJy1Q7vWnLJg9aLgS89zxSN1GOlNM340CQHjFFwO++Dv/JVdF/7b/wDoiSvqyvlD4OOD8VtEH/Xf/wBESV9X0mNBRRRSGFFFFABRRRQAUUUUAFFFFABRRRQAUUUUAFFFFABRRRQAUUUUAFeJftCwExeH7gYwrTofx8sj+Rr22vKPj7AX8G6fMAT5d+qnHYGN/wDAUAjI+EMrSeD5kZiRHeOqg9htQ/zJrtb7T7PU7Y219axXEJ52SoGGfUZ6H3rzr4M3RfS9UtMcRTJL1/vKR/7JXp1MGeW+IvhGsuZdBuvLAORaXDEqP91uSPxz9a73TtPi0bRrPTIMbLeIISBjce5+pOT+NWXlMjsQx2glcfQ4NIDgg+lAjlviPr39heFWtomxd3+YU9QuPnP5ED/gQPaqPwI8KCSa58T3UWRHm3s9w/ix87j8PlB92qbxz4AuPFF0uo2eobbhYwiwTj93gehAyOpPOevatTwp4/t/COm2Hh3xNo02jLBGIortB5kEp6liR0JJycZ5POKQz1qioLS8tb+1S6s7iK4t5BlJYnDKw9iKnoAKKKKACiiigAooooAKKKKACiiigAooooAKKKKACiiigAooooAKKKKACiiigAooooAKKKKACiiigAooooAKKKKACiiigAooooAKKKKACiiigAooooAKKKKACiiigAooooAKKKKACiiigAooooAKKKKACiiigAooooAKKKKACiiigDI8V263XhDWYHJCyWMykjr9w18/fBy4dfEd/bALsktPMJ75V1A/9CP6V9DeIv8AkWdV/wCvOb/0A185fB//AJG+5/68X/8AQ0oDoezR/LOVHuK8R0iU6b8a7fyFXH9teSA3OFeXYf0Y4r28f8fR/wB414UjFPjNEw6jXkP/AJHFAI+raKKKACiiigAooooAKKKKACiiigAooooAKKKKACiiigAooooAKKKKACiiigAooooAKKKKACiiigAooooAKKKKACiiigAooooAKKKKACiiigAooooAKKKKACiiigAooooAKKKKACiiigAooooAKKKKACiiigAooooAKKKKACiiigAqnqOq6dpEHn6lfW1pEeA88oQE+gyeauVkeI/Dem+KdHl03U4BJGwyj4+aJuzKexH69DxQByWpfGfwxbTC201bzVrljtVLSE4J9MtjP4A1jy+MviLr3GlaFaaJbuDia9bdIv4Hn/xw15F4k8N618PvEiRyOySI3mWl5FwsqjuPfsV7Z7ggn1rwR43t/FFp5E+2HU4l/eRDgOP7y+3qO1AypL4F1fXfm8U+K7+9VgC1vAdkat7A8f8Ajorb0fwto3hgF9NtGSaRfLeVnLMw685OO3YVv1FcAmPIGcHOAOTTJK2SOlTwylm2NycZFQVNArb938OMfWgCxXl/xmvimn6Xp4wRLK8zeo2jaP8A0M/lXqFeD/Fa/F541khAwLSBIc56k/OT/wCP4/CgaPS/gDpgg8N6nqbKQ91ciIE91jXII/F2H4V67XLfDfTP7J+Hmi2xBDPbidsjBzIS+D9N2PwrqaQBRRRQAUUUUAFFFFABRRRQAUUUUAFFFFABRRRQAUUUUAFFFFABRRRQAUUUUAFFFFABRRRQAUUUUAFFFFABRRRQAUUUUAFFFFABWfr3/Ivan/16S/8AoBrQrO1848OaofS0l/8AQDQB41BcDhZOR61cRkPK1h+YzVYjlYLgVIGlKEm4btVfy9pP97t9KhSct8rVKG5FUBBJuY71GWH+sX+971PbIJSJIZM7Tyjdj7U2RSG3xjLelWoZbcICyYl7ipA1rNC2M9e9bQaSNMJHk7eKy9MPmDJR8dvlrcRflHGfasuYspxreyt87JGOwq6kZVBltx70jSRQnLyYP930qpcan1WPj39anmkUXcLH82dtVLjU4oQQvLY61kz3kjnG/rVV8jlu9WLmJr3VJH6O+O9cT4i14wxMgf8AeHj8K3tSvo7W2kkbqK8q1S+e7uWJ4OTiguJm3kzzysWfknNVxEAct3qx9OT3NG0AZagCEK2Ru+7UmVXijcvbrSxxtI2aAHwIzv8AL0rR2bE569qZEFiQEdT1qtc3eTsTr3qNyoiMd0hVfvHg02Rfl2jr3p0KBF3N3pJ5lRaAM+6OML6VW6VYC+bKW9OabIvzVrEzluOt+VY+gqZWyMDpSwLsgJPU0oXaQ1RIoZbpmbHvW5aJsiP1rPtYMuZPxrTiXbbK3vUykaRKFz813msubm446Zrbni/fOx64rHk/4+Pxq4kT3HRnaG+lNRuTUr/6s/SqqfcP1piNC1b5x9a1ml2w49qybEYiMp6g1YMm4is5GkSK7k3jd+FO06BneJD0LVFI2VI961dJj48z0qnsStWaGpMscCW6dQOaqW67LY+9S3Um+fd7YpXBEaInUnmszUopA08+33rQvEC6jaxDrwDVu0thAvmSdetM05Uu9We7k/1MdBXKelaQqNFFbjh3XaB6kCl02SVEuPtvDLlSP5Vy1nrhOq29wH+SOQflXR+IoJILuQI/yTKH/MVm6d3c0VaKupHhOqwm31K4hfqsjfqciqldZ4h0C4ubt7m3GWbqPWucl0q/gPzWz13xloeU92VcsOaPNanPDOmd0TrT7WzuL6byoI98uM/hVc4+Ui82lEvNXn0PU4gd1m/H90AiqktrNF/rIHT/AIDUxqRfUOWQnm09ZnIwr9ar/d4p0P8ArB9a05iTVsonnuIIUGXkkVfzOK+uNEhjsNGt7beu9YxkD1r5W8MoJdf09WOAJlJNfSK6raTRfLMm4f8A6qmVLm1OmklKPLexalLf2v1xF3NaMUVvZ5khSNGbkuO9cpfOLrftnxkbc5xXNXmrarplu1mupSNaqNpLJlvoCe1eX9RqSqNU9+5tjqtOhRU5y8rHqKyR3yGQTLjPVG5yKivddtLOWG0NxELu4bZAjHqfevG7bU7+3sZ7qAvbRohMbF8Fj61yk93d3N6LqS4d5i2Q2/kH1Fb/AFOdCS1vfc8zDYqOJi3FWse6ab40uZteOh6jpslveLxuRsqfeuht9Uga+e0JcOGI5QgfnXgtn4q1ez1GC/luTNNCcZYBiVPYmvVLrXrWfS4NSadY1ZQd27GD3FZYicqclL8DvpUudWOni85rS4t1bZKjFFf2PeuJ0mPxDb+O1sJ725e0iJdi33XXtVaw+IUur37WNpbbpShKTbupHSvQdIupr3To57m38mboy11RkptL8CJQ5E+oauzmydEGTICteEz28z2R8uTaySFGX1619Bu4CiuSvPDUE+pyvFbfJKd7H+65rCvpLTcui1a0jjPCfw9jngS+vYXDM2QPb1rqPEXh+MxWp+0MqjKHzG4GRxXVxqllaJHIQFVcc1h601rq0kFokysN+GWNucVx1Hvff8jehOXOktjzG0tgovYU2sBJt+Xv71NsZ0w6cJ0rrl8FyaZPdeTMHs3+ZM8kH0rBY7WlVfXBr2Mr0ckGIlGUE4srWMUtzK7QK7JCpDY6CnGVn09Bv/eKCK7rwxZWo0a+mEO2WTPmH14rkJ4IljIVO9c+Z1v3iVjvyqUWpRPI9bwbpv7245qlec6bGPSp9bdn1m6Q9EkZR+BqC8405PrXbGXNE8KrHlqv1Zitwa3tEyIWCjPfFYQwJQW7mt/RCSDEnyZPX1rOR0Uoxc/e2NDV4GUWU23buUr+VcpqK+XeuPUZr22bwRa6npturXDxMAGyOhNc9qfwkuLiXzLa+jOBwGWpick4/vG4nlHepV6V29x8KfEUWfK+zyj0D4z+dZ03w+8UQA50xmH+w4aq5hnNHoaj21rz+G9Ztf8AX6Zcpjr8tUJYJo+ZIJU7fMpFWBUavuyvhZl5r7pqWAUUUUgCiiigAooooAKKKKACiiigD5Y+L/8AyVLWf+2H/oiOuHruPi//AMlS1n/th/6Ijrh6CgooooAKKKKANzwX/wAj14e/7Cdt/wCjVr7Dr488F/8AI9eHv+wnbf8Ao1a+w6BMKKKKBBRRRQAUUUUAeC/tJ/8AMsf9vX/tGvBRjepYHaDk4r3r9pP/AJlj/t6/9o14LigTNlrGK91Dek9utrIw2IJRlQeikdunJq1dWdktvJ+6LRW48slAW+f3xjpjk89eK5z/APVVmyvEszMHgWRJo/LJLYK8g5B6dqAuWp7G2NzFbwgpvQSCQMSGUrngHp/9as1wm75N23HG7rWm+o2bGGYwSRvCMKqEMpGMDJ9ay+cnJyfrmgBMCjApaKBCYFGBS0UAJgUtFFABRRRQA1h6UKpPenUUAIUPrSbSOop4NOz60ARYGc4pwPoMVJwaQr6UDuSQzGA5B+XuPWtWCWKVNyNz3HpWMQR6fjUlvMIZMnBB6gUmrouEtbG0Dk9KWmhgyhlOQaeMelZ2aNW0OUDvT9/GBinR20srDYBjvmrpWy04Bp33ydgvNNIhyI7WwkmYO58uMclm7is7U5EknIj/ANWo2qP61fmmub5C837m3H3Uzz+NZtyu5GkZTn+ED09apC3KV4F8uMAcAYqkvB4q1K+6IE+vQVWYENwc00S9x2fmNLTQfzpcmmIcKUDNIBUqITSuUiF0GMetWLJ2jdiD/CacYht5pI12mQ5wADSC5fsdYmhO5BAsqfdMxIH6VoxeKbxJCLpLaRT/AM8Sa5gELICT+tWoraSQErgjGc4bA+uBQSzfXUWujgLsUnpVh7hU5PIVelYsMgjQKjfV2/kAan8wyKMZ2j1oKQ2S8ngIMUrjPJAbimnUfNGbm3t5R7pzUE2WfGAaaNudoyW7ADrUS3KJzDpNxybaSDP8SEn9KD4ftphm01BWP92RTn9Ku2mjyyASXB8uP06H/wCtVlr6C0Qx2qBmHBY9B/jU3fQdla7OXvdMu7AbpEVk/vA8VREhJNaWp6gLgNH5hdieWHQVl8E1tG7WplLcU5PXpSYFLSgZq0JADipFw3WmbRQeOlMGP2kdOlKFwcjpQrkDGRg+tWIbfzCDkiPqzH0oEbngiIP4ottyg4yRn6V7BXkngl1/4S6HYcKchR7Yr1zaeeM+9KWg0OHSg4HbJ7Cmqz7tijPqfSpwix4/ib+9WYwSLHMnJ6gelSdD7UADGTSk+lNAJwT0xS0ZopgNNAUZ6UuKUcUAAFO3EUgNLQAofB9M0PMEGG79vWmseMn8KFXcdzDmgBVAcgk/MB09KUjsDzS4XuKXGenagBAnHPWnBBnkUfOD60bm7igBdoHQUACjdweOlCMGGcYoHYVhxikAx0pxwaMCgaGknFISNvJIJ4Ap4wCMnA9fSua8U+JodAszKw33UmRBEeN3+0fQU7Bcj8V+Jbfw5YFY2V72RSI485xnua8XuZprmdpZXLyOSWcnqamv7yfUbyS7upC80hySeg9h7VTXC9+KaIlqRyAqtRqn8Wanbmo2jIzzwKZKBR82Sc040yM9SRSs1AxcUHI5FM30eZtIPXBpATygqORg1X3H1rT1ZAksRHRowazCMCpvcbVgyfWjcfWkooELn1o47U00lADqUdaZk0uSKAPQPgz/AMlZ0T/tv/6Ikr6zr5J+C5J+LWiZ/wCm/wD6Ikr62oGgooooGFFFFABRRRQAUUUUAFFFFABRRRQAUUUUAFFFFABRRRQAUUUUAFcB8Z7cTfDO+kI5glhkH/fYX/2au/rmfiJaC9+HmvRMMhbN5fxT5/8A2WgDxX4MXKpqOq2n8UkUcg+ikj/2cV7BXhfwkuEg8ZtGxwZ7WSNfc5Vv5Ka90pgyvJDgkoOCckD1qMRueinPvxVyigQ2NNkapkttAGT1NMuLaC7geC5hjmhcYaORQyt9QafJIkUbSSOqIgLMzHAAHUk15n4r+K0Fr5ln4fCzzcq12w+RD/sD+I+5447igCfxBp9r4BR9U8P+IJtGuJMstiW82O4IHQIc/mcgZ7Vq+FPjrZ3hjtfElqbSY8C6t1LRsfdeWX8M/hXleg+FfEvxA1WSaBJZyzfv724YiNPq3fjHyjJ9sV774L+F2h+EQlyyC+1MdbqZfuH/AGF6L9eT70ijuEYOiupyrDI+lLRRQIKKKKACiiigAooooAKKKKACiiigAooooAKKKKACiiigAooooAKKKKACiiigAooooAKKKKACiiigAooooAKKKKACiiigAooooAKKKKACiiigAooooAKKKKACiiigAooooAKKKKACiiigAooooAKKKKACiiigAoorN1bX9J0FYm1XUILNZSRGZm2hiOuPzoA0qK5yPx/4RkJC+I9MGP71wq/zqQeOPCjHA8S6T+N5GP60AXPEbBfC+rMxAUWUxJPb5DXzp8Hv+Ruuv+vF/wD0ZHXtXi3xb4bufBmuwQeIdJlml0+4SOOO9jZnYxsAAAckk9q8V+D3/I3XX/Xi/wD6MjoH0PZkBNyT6E14ZAQ3xpg7j/hIEH/kcV7rH/x8Sfj/ADrwe0IHxngJIx/wkK8/9vFAkfV1FNWRHOFdSfQGnUAFFFFABRRRQAUUUUAFFFFABRRRQAUUUUAFFFFABRRRQAUUUUAFFFFABRRRQAUUUUAFFFFABRRRQAUUUUAFFFFABRRRQAUUUUAFFFFABRRRQAUUUUAFFFFABRRRQAUUUUAFFFFABRRRQAUUUUAFFFFABRRRQAUUUUAFFFFABRRRQBj+JvDOm+K9Gl03Uot0bcxyL9+J+zKex/n0NfL3iTw3rXw+8SJHI7JIjeZaXkXCyqO49+xXtnuCCfrmsPxV4V07xfo0mnajHx96KZR88T9mH+HegDgPBXjW28VWWx9sOpQr++hzww/vr/s/y6ehPV185axpGt/D/wAUCKRnt7uBt8Fwn3ZV6Bh6gjgg+4Ne0+DvF1t4r0zzABFewgC4hHQH+8v+yf06fVg0dGUUnJUH8KWiigQEgAknAFfNao3irxsqLvX+07/A7lQ7/wBAf0r3XxtqH9meDNUuBncYTEuDggv8gI+m7P4V5n8FdK/tH4hwXDDMdjDJcHjjONgH5vn8KQ0fTKIscaoihVUAADsKdRRQAUUUUAFFFFABRRRQAUUUUAFFFFABRRRQAUUUUAFFFFABRRRQAUUUUAFFFFABRRRQAUUUUAFFFFABRRRQAUUUUAFFFFABRRRQAVm+If8AkWtV/wCvOb/0A1pVna+jS+HNTjQZZrSVRn1KGgDwmNl21Is0SD5nA+tWIfD05XdLKYx32nAq1Y6TpbXDIZPMKjJO7PNSBQjuI3f9ypc+q1et9Pvbk58oRr2LVv2trpkL4j2bsVrxCNEBP3BUcxXKc/a+Hi2DMxPstbFtpdvAPuR/8CqSbUIIgdnJ7Gs6bUZJjgvx2qfiKNWS4gtlwPnPovQVTlv3f2XsKzmkZjQOtHKBJJMzGo9+KGqGZ9i/WmIUthifWs/U9ShtYiXk2jHNQ6lqkGmWpkd8E9q801bWp9SuH+f93nioKjEva/4ga+doYmxGO/rXMSS80991VpG+ariUP82jLP06UiIGI3VYVVUUyRoTKAVOgVEGeoqKo3fGaRQ+5utq1BCBu81qrMfNk46DrTzNhQB0FLlAnlnUZx1qlJKzn602STcaEXaQx61cYkuRahXagX15p5TzGAHTNRq3FSK+wZ9aRROVXaFp6IrELUCNup+/bxSKL2fKhCjqxxV9+I44x16msayka6u0Rfupya1JDzu9OKykaxIZTyze2Kxwubhz6VqXDYgz6ms9Ez5je9VEiQr/AOr/AAqIjcoX14qxIn7oURJ5fzN+FWSTuPKijiX0yaavyDPrTAfNJb04qKU7Y1H+1UASD5pM1vW5WG2U/wB6sSJC0yZ6cZrWkcEoi9qJFRFkHmTg1ciZFcO3G0VSlJjTI6npUVtaXN5L852oKnluVzF6e8N5ILe35XPzGi4uFgiWwt+SeXNNlkisU8i35kI+Y1Fa2xMhY8k8k1cYkyka1gjeWFPU8V6Tcf6fomnXTDcxj2N+HSuDto9oX6V3GiDz/DLJ/wA8ZsfnTl7plIx5rBWY/JVK5004+SPJ9PWula2bNRtA2fuVMake5Jxd3p+IDjT5Gf8A2RkVjeS1vI0qWUkT9CQtekPFUDwDBz0o+I6qOIjD7KZ5/wDb5UHzFl/3lpv9oI3LMjfVea7aW1jbPyVnz6dbNndCn/fNZ/V4G31un1gc9PY2Go2W2RYQx5BXqK5m70iOxkR4pt4zjHpXcS6Zbc4Xaf8AZOK5rXraK2WIJ1J5+ataUJRlo9Dgm4ybdrDvBxK+J7Jtu9Q5J+mK9fsdEF5dmQzARkEkk4CivENH1H+y9Qju/vbdx+mRXWW/xAnETxNI6o/H4V6KxEqUbRW5nHC0qsuabtboeww2kFv5sFkjXMMiYmZWzsI7CtTR9JtbvSI5r3T1ZyCTv6n0rxi08cfZVxb3wgY8nPetm0+JepRbAmpQzowIKvjp7Umudcy3OerVs/ZzV4+h6Qmh+H9bhktW08hOjBXIx+VcD4m8OWfhm4tytowilByGbPOaj0/4mXGjRT3T20VwHI4D4PWqniH4jWfjW2t7OKwmgnik3gswI561zTvy+87nXhvZRnaC0Zs6T4V0u8tH1FHwy/eU/wANVdZ8K3dy8OnadLDMLlxKu1/lUY5P1rQ0JYYrNVnlKW7LiTBxx3rqdG1LwdZIsdnf27uTgM7ZYH05rGMVODktWdWKrSguRfD6HEaB4cuPDHii0fVhGtsyE+cjZTPvXrh1bT4bbzftcHl9trgk/QV57rWrajBrf7u7tpomH3FQMqDtn3qO2jeWXzZdu5ueFAH6VLm6cbz+IzpUvaq62OoufFjys8drbAJnAklP9KsaTq9w07RThSCMgquKybezeXZlMLkZI9K6CztYIX2ogBxyR1NeZicU1LlXxP8AA3nCnCNrDtTkW4tXFcZ4b0A2ut3l4HfyRJ+7+tdJqWp2dpNFBN/y1G79cVnjWILaxvWhjbMIZ/n6EDmsVh8XXTcXdv5XFCUYQNTULmRbGRd2cnFeavdMLy5Vuoauqt9Un17wteX0cHlGJTgE5HHeua8JapoU6XD69I6XDNwQrYxnHavYyfC4jDOTrL5bmdWpSVLlT1O18HTNLZXML9GXisO6t/8AWKyfMucfTNdFZa74WtYCtnqECj/az/UVj6jeWEs7SW11FJu67WFRj6VSrU5lF/cdWXVIxk1fc8E1wbddvP8Ars9OWxmv7ERQ9RzTddYNrd9t/wCezfzNdP4LhSaRw3of513Qjy00efiNarfmce3hzU2+VIC30re8MeGdQS9ja6t8RA5y3UV6Stog4VKuQW6pj5KjmM+Yvwgxoq/wrwPyqwr8VEi/KKfsqSiTzead5tQFeKb81Aiz5ifxDPtVeW1sZzma1gY/7SCmM3NMd2oAqXPhvw/cnM2mWzH/AHQK9XryxpWzXqdVEUlYKKKKokKKKKACiiigAooooAKKKKAPlj4v/wDJUtZ/7Yf+iI64eu4+L/8AyVLWf+2H/oiOuHoKCiiigAooooA3PBf/ACPXh7/sJ23/AKNWvsOvjzwX/wAj14e/7Cdt/wCjVr7DoEwooooEFFFFABRRRQB4L+0n/wAyx/29f+0a8ENe9/tJ/wDMsf8Ab1/7RrwQ0CYmTRn3oooEB560ooFB4oADQKSigBTSZNFFABk0opKUUALRSGkyaAHUU3JoyaAHUUgpaAFBI6UoY+tNooAkHzdaQkdAtNHNLnFAFm1uGidUZv3Z/Sr6XRUk43KO9Y2fTg1bglYpjOcdaLFJs1orq8unEUH7sH+ICrptrTTYjcXsjNJ/dPVjWRb389sS0TNGe5UA5/Oqt47XcvnSzOzH+92pWAuTa39ofIiAT+FN2MU2S+MsTApgY7day8Rr1Z/+A0zeyPlGYD1zzRYLmwyRwwRrJJCF+8DGCzOPf0qkzmWVisYUMeB2A/Go4pgeHLH056USFQQVzz1pgPkj2Pg+lNwKdvDjnqKTFAD1GKkHTrUS0pPTNJjTJN+eKjYkRnn7x5oBpTzCv1pCYwsVPHPtU32qXbhpHCdMZ4pu1Gxnj3q5Db+bB5EVyrc7trKOD9aAIFcFt2Sfqa0YJFdD24qkdOuFbG059O1TWyPBKfN4OORQ2Uia2sJr2Ut9yLPU961StppoHlqJJvQ8n86oS37qgGQkf5E1Qe4EsEjRBlUA8k9TU2cvQrRFjUdZZg0c0pJP/LJOn41hy3M03BbanZQahHJyeT604DJq4xSIlJjcD86WnbPQ0CMnvV3RAgxnmnfKKPL96PLxQO4E+lOSJpDTkQAjpn3qyHjjXOQcelMB8VvGg3NjA9ainu/OGyPhB+tQzXBm4HC00AYoW4jc8JTi28S2Tn7vmYP417f14HT1rwLSWK6taEHB81f5174W4BPNFRDTJFG0cU4c1GHGOlPVxnpWdhi4FBOOlAOT7U7IpgMUknpSk4peaKAEGfWlz60KBk8UFWz14oAUY65prPsHJyew9aDhQSSAPeokPzbpUYN2AHGKAJQpOC/XqB6VIOTTFdCfvD8+acPY/pQA/GaULim5KjNO3EigBcA0ijnigHmlHHSgdh3FIaB1oYgdTigaE3DOBSjJOAMk1matrWn6Hbme+nWPd91Qcu30FcDr/wASZbq2e30mN7fdw0snDY9AKdgbsbPjLx0mltJp+nKsl1jDyZ+WP2+teUXuoXeo3LXF5cPNL0y5zj6elRSs0sju5Zix5ZupNMIpoi9xDzSYFBoBpgB6UpIZPekPSjhV96BEbE0w04nNNNK4CAZNa+j6Mt9DNd3MrQ2sX8QHLH0rIyB16VvXE5stGtbME7yu+QA+vOKTemhcLdTOv7r7TPuGQo+VVPYCqmc0pOTmkpCk7sQ0mTTqTAoJEz60o2nqcUECkxQApUjntSAUZPY0oI780Ad38Fv+St6J/wBt/wD0RJX1xXyT8GAP+FtaGR/03/8ARElfW1A0FFFFAwooooAKKKKACiiigAooooAKKKKACiiigAooooAKKKKACiiigAqrqdoL/SbyzYZW4geIj1DKR/WrVFAHyL8P7lLTx3pUjnhpGj/F1Kj9SK+iq+cLrZoPxEmyMR2Gqnj2SX/AV9HkgAknAHemDCsTxF4q0vwxa+bfzZlYfu7ePmR/oOw9zxXIeL/inb2O+x0ApcXOCGuuscZ/2f7x9+nTrXB+HvCniL4g6vLJAHly2bi+uCdifU9zjGFH8qAsL4j8Z614wultVV47Z3CxWVvlt5zxnHLt0/oBXf8Agf4IyTiPUPFe6OM/MlgjYY/9dGHT6Dn3HSvR/Bnw60TwZCHt4/tOoFcSXsyjefUKP4B7Dn1Jrr6QyCzsrbT7SO0s7eO3t4htSKJQqqPYCp6KKBBRRRQAUUUUAFFFFABRRRQAUUUUAFFFFABRRRQAUUUUAFFFFABRRRQAUUUUAFFFFABRRRQAUUUUAFFFFABRRRQAUUUUAFFFFABRRRQAUUUUAFFFFABRRRQAUUUUAFFFFABRRRQAUUUUAFFFFABRRRQAUUUUAFFFFABXM+PvCyeLvCV1pwA+1KPOtWPGJVBx+B5U+xrpqKAPjrw1cWWn+JbcaxZxy2m/yriOdf8AV543Y9VPP4Gvb5Ph74UmkMjaPECf7kjqPyDYrhfjV4TGi+Jl1i1j22epku+Bwsw+9/319767vSus+GfiH+2vDCW0z5u7DEL56lMfI35DH/ASe9A2WT8NfCLHJ0gfhcSj/wBmq1pXhPQvDmoNeaZaNDO8RiI812G0kH+InuB+VdDVSXd577iD0247D/8AXmmSEb7GzjPGK5O9+F/h7Urua8eW9WSeRpHMcq4LE5PVT3rqasW27y2JIKlvlx2H/wCvNAHCt8H/AA6el1qQ+kqf/EVS1T4Y+GNF0y41KfUNUSO2TzCRLHknsB8g5JwB7mvTa8c+LPib7VepoNq/7m3IkuSD96THC/gDn6n1FA0cdoNvrPiLXbTSbK7uDPcyBATK2FHUseegAJP0r660ywi0rS7WwgZ2it4ljVnbLEAYyT3NeWfA/wAH/wBn6VJ4kvI8XN6vl2wPVYc8t/wIj8gPWvXaQ2FFFFAgooooAKKKKACiiigAooooAKKKKACiiigAooooAKKKKACiiigAooooAKKKKACiiigAooooAKKKKACiiigAooooAKKKKACiiigAooooAKKKKACiiigAooooAKKKKACiiigAooooAKKKKACiiigAooooAKKKKACiiigAooooA5zxn4N07xpozWV4uyePLW1yo+aF/wCoPGR3+oBHzHLFrfw/8VtHIPIvrVuRklJUP/oSsP8AII4+v6474heA7Xxto+wbYdTtwTa3B6Z7o3+yf06+oIMxvC/iaz8UaSt5bfJIvyzwE8xP6e49D3+uQNqvnDStS1bwL4mffA8VxA3lXNtJxvXPKn+YI9jyK9/0XWbPXtLh1Cxk3wyDkHhkburDsR/nimJo4H4yal5emadpqkZmlaZ8HkBRgZHoSx/75re+AOkeRoOp6u6kNdTrCmR/CgzkfUuR/wABrzH4namNR8bXKIytHaItupX1HLZ9wzMPwr6L8BaP/YXgXR7AoUkW3EkqnqHf52H4FiPwpD6HR0UUUCCiiigAooooAKKKKACiiigAooooAKKKKACiiigAooooAKKKKACiiigAooooAKKKKACiiigAooooAKKKKACiiigAooooAKKKKACs/Xt//CO6n5Zw/wBkl2n32HFaFZfiWQw+FdYlUgMllMwz0yENJ7AeE3K6ncLscu4/3q0fD1u6XDLcxOI8frWHa+JpFwJI1Punetm18Q2T4DMI2PXdWMahp7OUTqllhgH7qKNfRupqGW9km439KoJewzqPLlRv+BVMrUxEm5mFNoo70AOWnU2igBZPuisrUr5LS1d27AmrtzNtFedeLtXZ5vsydB1+lAGRrmryancsWf8AdjgVkM6qmKYX2sWPSmQjzpCT0HIoNCbpHn1qFUw+fWpZnwAtRCVVOKAJM7eKN1RM2Dn1pyNkigCVt2yqsz7VxWg8f7p5PQVUkj3Ln1oiUVV4GfWmM3NWWj2pVV1qiJCfeOaeOoo24TPpQvAz61QiQNkikdssB6Ui9KfCm5s1JROnyIPeopZCMqOp4okk2nHpRbxNJMoPQkGkBr6PCYYzIfvsP0q3INxpqMscIPpxUbTK5x6Vi9ZG6+Eju+WAHQCqao3kHHTdVqZuDjpTT8lup9TVEjJV3bV9qZcH5kUdKllbagHrxUdxzMg9qAHxr+6eq03UY9auJwoFV5VxJn0oEXoV9euBUsPzSlvTigfu7RWHUioHmW2t+PvMaF7wfCX0ZXkx6Gr0Z2jjpWRBJiMOepq1FdPxtruhH3TmlLUsmKGWX/aJrTgtVSOs6Eo53FcHua17KeNMK3OTgGnUjoOnIsW8bDBb7tdv4VtzcadewJ13AiuX8vKZHQ12XguPEFy394iuKRoTNpN4h4XeKryW8sZw0Lj2rqJpPKjJPUjiski4aUsz5X09K460YW2MpRMgIpYhkxntVeaCNmConPete7aMLjZlvWqSrgZ9aujRtrcZnPZ1WlsW5raPSm7VrqA5a40+TB+TtXm/ikXB1BoirrFH0+XvXtzKuapXNjbztmSKN/8AeqoyA+f8yLxQJZFNe13XhjSbrPmWcXPouKyZ/AGkS/cEkZ7bGrT2hHKeWeef4kp6TrXfT/Dm3/5ZXUq+m4A1m3Hw9vEz5M8b/wC8uM1XMTynL+dnhX4NaWg3KW1+Jnf5Ap/OlufB2sQAgWpcY5KtUEdlIg2CJwV4YelFuYqL5Tv4/GlmliYFDljwStR6XqGiq3zFg2c5k6A1xaQuvVOKmVMjFTGhGKN/rEj1S2ltZ5UaGVWA5+Vq2rZyD8teL29zcWbhoJXQ5rsNB8ZFJlg1DCg4Ak9frXLUwslrHU6aeJjLR6HqNveylAqybdtD+IJIpjE00O4jA5w1UbKSGdRJGVKMM5XvXkHxFW+s/FTySyHy5EBgYcYX0zXFHDRqSaa1LrcqXMem38IuZ4Z/OfMQ2phuNuafdXtsLa5hlPzyxlQT2OK8Og13UoMeXezL/wACNTN4k1N/v3TOP9oZrrp4evTafNe2xi69OUeVo9Z0rWpLKxl020vMJLlWBiDDnjrWAuiXLXssbAiMH76nGe9cXb+J7yB1fCNtIPK46VsW3j2aOR2ltVbOM7Wr2KNZ/a3PMrxd/cNfULS4sdwLeYjYPy8kYqNLS8lhE0ELlfUdaoyeNbeeTeIHQkYI61asfE+mqwUyvGGPzdauWL5NVqXh6XO9dDiL4t9vl3HOHwQ3Y13fgJNwc+1cJqEol1K4eM7kaRiG9s123w4/1s/+6K5JTum+5bXvWPQUjqxGvI+tIlTovIrnLJEqTbx0pVWlKfKcelAFa4nitozLcMERRyScYFR219ZXi5trqKUnsjAmob9pVhdCgkQqQQRkEemK8v1jw6LW4e80WeS1nBz5JbCn1we30oA9d8qk8rivINL+Iev6ZJ5N7GlyqHBD/fx7EV3ui/EHRtUQJLKLSfoVfgfnRygbrwJ/FXpVedl4riMSQyK6H+JWBzXolOApBRRRVkhRRRQAUUUUAFFFFABRRRQB8sfF/wD5KlrP/bD/ANER1w9dx8X/APkqWs/9sP8A0RHXD0FBRRRQAUUUUAbngv8A5Hrw9/2E7b/0atfYdfHngv8A5Hrw9/2E7b/0atfYdAmFFFFAgooooAKKKKAPBP2lP+ZY/wC3r/2jXgle9/tK/wDMsf8Ab1/7RrwSgTClFAoPFAgPFJRRQAUUUUAFFFFABRRRQAo5oNJRQAUUUUAFKKSigB1FNyaMmgB1KDTRThQA4AHrQAUOQaaaTcR+VA0TGd+isSPpQpc5yavWlt59urFwvvt6UklpHGflmMjd8JgClcZXiNsHHnR5/E1WlAMjFV2rnjFXltpJclYywHUgcCn2DW1vcq91GXUHjaTxTuBY0vRHdlNyoAkQlAe1ZkqNHMYzjKkqeK6uW9jlu4ZI5FMe0n5fpXJTyObh3PJYkk0CuLjBpwY96h81u4o80+lAyYsQRipQhccDNVPN/wBmpI7oqelFuoEwQqeh/KrItJXtBKu3AfG0daji1UIceWp7cirCaqDIA0YC+gHWpHYbZ2SXkrRltrL2NbaeHERVkEoXAyeawTeZv/Phi2KP4QavXmtb4QqqV7EZ60BYtS3bRuY0+YjjJ6VlXF/GrHafNk7nsKz5rmWbgEhfSoe1NITdiYSvLLuc5PvVyAf6JKMZ696z487+K0bcf6JKT2zTFqZrAKgx170icjmpdyYG6nhI2HDU7CIgPSlAOeuKCQkjKGzinqd00ZUcbgP1osAqwzk4ETsfQKTWja+HtXvSPJsLgZ7uu0fma9dtUEdtEFG35FGB9KsgZ68mmgOE0rwC4KvqUq56+VGc/ma53xjYxafr7Qwpsi8tSq165j5+cfXFeX/EGQP4hQAcLCozTHY5QAU8U0U4daFuD2JrWb7PdRTf3HDflXvlpcrd2cM6HKyIGH4ivn4D1xj3r2zwzHPB4dsldg58sEY7CnMmLNwE0pNRhzjkEfSnB0P8a/jWZbJATjFP6Y4qLPHGfrT1fgA9c07Bcl6nGKDx2obIGacSoAz3osK40HHOaC4AJJ4FBXaCzfdqLBdgzDA7Ciwx33/mIwOw/rT+vB5pKKQCFF/uj8qUR4GVYgn/AGv8af2p4zjinYCLE2AAwb6rinhnA+eJh7g04nAAFOA4osBEJEz99R9Tin9RkHI9afweoB+oppiRv4R+HFFikABxntTiF28/yqPy9owrkew5pCZgMAKw/wB7FIZy3jPwr/blqbu1LLeQodq/wsBzj614w4KuykFT3BGCD6V9GvctuEYQh2OBnpXmXxB8KNDM2s2S5gI/0hMcqc/eH1qkS1c887Z700k5pxyDimmmRawuOKMU3JxSrz9KAHCo365709uBxUJYmgBvekpTSVLAcgy4z2rQuyzRB2PzHH8qooAGBq5eSiQqF6BQPxpFIo0UdqKCQpDS0UALgEUw9acSRTaACiiigDvfgv8A8la0T/tv/wCiJK+t6+SPgv8A8la0T/tv/wCiJK+t6BoKKKKBhRRRQAUUUUAFFFFABRRRQAUUUUAFFFFABRRRQAUUUUAFFFFABRRRQB8p/Fiz+x/EzWFC4WR0lHvuRSf1JqPxP8QdW8SxrZxg2lmQA0MTEmU4/iPce3T64zXcfGHwtqmufETTo9Ks3uJbqyAwvRSrsCzHoowy8mu18BfCnTfCax319svtXGD5pX5IT/sA9/8AaPP0oGcD4D+C9zqXlal4mWS1tDhksx8sso/2v7g9vvfSvebGxtdNs4rOyt47e2iG1Io12qo+lWKKBBRRRQAUUUUAFFFFABRRRQAUUUUAFFFFABRRRQAUUUUAFFFFABRRRQAUUUUAFFFFABRRRQAUUUUAFFFFABRRRQAUUUUAFFFFABRRRQAUUUUAFFFFABRRRQAUUUUAFFFFABRRRQAUUUUAFFFFABRRRQAUUUUAFFFFABRRRQAUUUUAFFFFAHOeOfDKeLPCV7phUeeV8y2Y/wAMq8r9M8g+xNfNPgnXX8MeK4ZbjdHA5NvdKwxtUnqR22kA+vBHevrmvmv40+F/7E8W/wBp28e201QGU4HCzD74/HIb6sfSgaPZKa6Bxg/nXI/DfxB/bnhaKKWTdd2WIJcnkj+BvxHGe5U12FMkhFuM8tkfSpQAAAOgpaKAMPxd4hj8M+H575tpnP7u3QjO6Q9PwHJPsK8W8EeGbnxx4vitZWkeEuZ72cnJ2Zy3P95icfU57Gn/ABA8T/8ACS+ISLdi1ja5it8fxc/M/wCJHHsBXvfwu8Gjwj4WT7RHjUr3E10SOU4+WP8A4CD+ZNIrY7SGGK2gjghjWOKNQiIowFUDAAHpin0UUCCiiigAooooAKKKKACiiigAooooAKKKKACiiigAooooAKKKKACiiigAooooAKKKKACiiigAooooAKKKKACiiigAooooAKKKKACiiigAooooAKKKKACiiigAooooAKKKKACiiigAooooAKKKKACiiigAooooAKKKKACiiigAooooAKKKKAPOvij8OY/FuntqOnRqutW6fLjAFwo/gPv6H8DxyPC/CPiq78H6u++N2tnOy6tj8pyOMjPRh/8AW+n1zXjXxh+HH2yOXxPo8P8ApCLuvYEH+sUf8tAP7w7+o56g5Bnk/hiwl8W+PrG2uMSNe3nm3HbK5LyfoGr69rwD4BaN5+ualrLr8lrCII8j+JzkkfQLj/gVe/0AwooooEFFFFABRRRQAUUUUAFFFFABRRRQAUUUUAFFFFABRRRQAUUUUAFFFFABRRRQAUUUUAFFFFABRRRQAUUUUAFFFFABRRRQAUUUUAFYfjQlfAniFh1GmXJ/8hNW5WF41/5EPxF/2DLn/wBFNQB8kW2rlBtatGLVImwWrnKNuDmsJU4yLjiJROwj1FEG5JCD6jrWrY+IruNcJcGQf3XGa8/SaROj8Vai1J4sZ6VPspR+E0VeMviPTbfxVIuBPCpHqnFa9tr1lOBmURt3D15Kmq5IPmY9q0YtSVkGH571PvxNP3cj1mO6gkGY5VYf7LVJ5imvLY7wqNyyFfp1rUs9avWcLHIZAB91+aPaeREqX8rOj12++yWjSv0wcV5PeTtdXckrfdJrqvFOqyT2CQyKqsTztri3l2g1rEzBtrfLUxPlxgVDbjksetDS5kx6UDIZ25qH7p3U6Vtzn2qJm5qoi5idWZhU0X+uH0qtD1q5Em6YGlIcS5KcW7H6VXY7kWrE20RhPxqLbwKzNA8rcmaz512yEVol9qke1UZhuariKRGV/d/hUZ+6KtbfkqF1qiCOrCvsjz6ioByRSvzx6UFDd26TNXrU7Mv+NZ46irznZAp9aUgiSy3bUtvMz5z0rMLMzGrdtwKnlK5jRkZQqj14p8i7ime3NRKPMlX25p13MAwUdQKksJPnnUDoKJubtR6CpLIbzuPUc1C7b7pm/CgCSQ4APpURGS7U+TlRRNtChfUUCLYO22Q+nNZt0fMfNWbiXFqiDp0qqIsbR75ranEyqS0J7LcTj0rSQeXzVO1GxqkuJM5xXZE5+YuJLyauJcYQHOPesSObYOetWRNuUVRJ2Gj6j548qRtzD7ten+Go1ttJDHqxJrxCynMXzA4Pau+0LxzHHDHaXqYUDAdf61xYmjJK8TSMjv5X8zJqjc3KxrhfvVFFq1pcwB4LhH44AbmqrnzHLnrXBCnJu8ixApJMjd6O1Ham9q64gHam9qD0qJm5oAGqJ6czc1E7cGgBC3FNLcVEzU3dVASFuDTA/NRu+AT6VSvbryLWSQdQhP6UIDn/ABF4nNvcG0gkU4/1jDr9K5W7uHmG62beW5YHqDVB4Li9lZj1Zifxzz+lTx6HMFz5+3NddOJlKRXlvLuHDsrjtWtp+swXBEV0qKcYDDrVL7JcxDas8cmP4WqvJa7jl4/Lf+8vSqA6V7RQA0bbkPNQNDg5wT7Csuy1Gew+WUbov73pW5FPFc7Sj9RmqA1/DviKXS5RDKd9uxGQ38Nb3xE0k694cgu7FTcTRSBl2dSp61xckDKdw611Xg7XPJJ0yX/VSgmM/wB0+n41x16Vn7SO500q11ySPLJ9F1CE4ktJl/4DVVoJUO1lZcf3lIr3r9yWx7mltNKsNQvUguIEYNx92s51oxV5EezlI8Cyy/x0CWTNfRV98LtHuFLQwqGI6Ba5m9+EtsGyonTHdWzilTxUJdSZU5I8dE7Zp3n13V/8Pba1zu1Fo+ejKKyofC1ms5S41JCnYjrXRz9SeU55JVyK9B+G0m64nT/ZBqvY+B9JeVW/tDzlJHHFd5oWg2GltutUwSMZ3dazlWijeOHlI2UXkVYVaheQRdelTxEOgZaz9pEXs5R6EyLUlNXpTqogjeNH4bvWVfaFDchjs7GtnvTgMnFIDy3WvBSSuXVXEnr7VyF3oV5Yy5e2+0xdPl6ivfZYUk4PSsm80WGcn5KcZAeP6Zq95ppH9n6jJCOQ0M/QfSvrGvA9W8F29xJkpzXvlVFp7Eu/UKKKKoQUUUUAFFFFABRRRQAUUUUAfLHxf/5KlrP/AGw/9ER1w9dx8X/+Spaz/wBsP/REdcPQUFFFFABRRRQBueC/+R68Pf8AYTtv/Rq19h18eeC/+R68Pf8AYTtv/Rq19h0CYUUUUCCiiigAooooA8E/aV/5lj/t6/8AaNeCV73+0r/zLH/b1/7RrwSgTFFBpKKBBRRx3oyO1ABRRRQAUUUUAFFFHHegAooyKMjtQAUUcd6MigAooyKMigAooyKMigBRS03IpdwoAXPrTo42dwBTAN5AzitG2jSMZPJNA0W7XT2KAbsCtO30qDf+9kyB/DnFVYZsdDVxJuMmlYqxpxpHGuyNQB7Cue1y0EF0HjAVWHQVsi6TYMferO1dxLbqWPINPZCtqYccjR/c4zxTSoPWlQgtgdKfhM1ncvlIvL9qPLHpUxZR1PFLHG00gWPnNFw02Kuwd6kis3mOVHHrWtDp0cZ3ytz6dhTnukUbYtpPTPYVPtHsinTW7Ka2aQDLYzTJWJXAUAeuBTy7SORuDt7dqmjtR1kOT6dhTV2GhUigkYDYPxqUWYJ+blhVuaaG2i3OSFHQCq66pZsfvMPqKtIhsX7AjDlT+FMfSUPKOQfcVaS7t2+7On0BqYToRw4P0NUG5jS2ElsN7MhGf4auWEQmt3RsgE4JFLqMim3AB5LU7T322jN70EsU+Hd3MNz/AN9rVa80ybTYw8pQq5wpBrRhvWJwGqrr1y0sFvGzHIJPNNPoKxi7cktVu2XM0Axx5gNVQRjrVu3kWJTJ3UZFUI9ignLopHXaKtC42jnGa5fQ9SN9o8M5+/8AdJ+laiS4G5jk0C6mn5qswLHA9O9ebfEEA6/Gwxgwiu2N0Bya4DxtIH1qMg/8shQVc53FPC56Dmo0ILYZsVZEkUeAvJ7mhAyxp9qsl3Csy7kLDcvqM17hbxxw28cUS7YlUBVHYV5B4etnv9WjCL8inLH0FetxykAA+nH0olIlIs7ttKAp7D8qaCsg6U8cdKgsNg6AkH604LKvGA2O5pR04qRFOM1SExRNkYdWH0FSmSMJkleOuTyKYzADJOAO/pUCr5r73UYB4GP1ouFiXdvwwAx2Gadz1IxSGNDyAB9KT5scHNFxknalUAnmo9zd0p6kDmpYEgAp3So13E9acCQcEU0wFwKcKQZNLg07gLSEZpRx15pjMcccUXKQ49KTdsBPSg5wKhl/enYo46t9KljFjUFmlZRlunsKjv7WK+sZ7Zx8sqFTn0xVj6cj1prcjHftTTA+ddVsJtL1CeykBDwyFee47H8RVPOa9U+JXh154F1q3UNJCNkyjuvY/hXlp2noelMhobgngUqjaMChWCk800uM0yRzHioT1qQtk4zUZOD1oAKABQCM0oxUsBBknFSMcJx1Jpi8MeaQt75pDuIaAaQtQpyaAHUhozjvSFqBBRSAg0px9KACikzjvSggmgDvfgv/AMla0T/tv/6Ikr63r5J+C4/4u1onP/Pf/wBESV9bUDQUUUUDCiiigAooooAKKKKACiiigAooooAKKKKACiiigAooooAKKKKACiiigAwM570UUUAFFFFABRRRQAUUUUAFFFFABRRRQAUUUUAFFFFABRRRQAUUUUAFFFFABRRRQAUUUUAFFFFABRRRQAUUUUAFFFFABRRRQAUUUUAFFFFABRRRQAUUUUAFFFFABRRRQAUUUUAFFFFABRRRQAUUUUAFFFFABRRRQAUUUUAFFFFABRRRQAUUUUAFFFFABXKfEbwx/wAJV4MvLKNN13EPtFrjr5ig8fiMr+NdXRQB8nfDnXjofiuBZH22t5/o8uegJ+63Xs2OewJr6Brwr4s+Gf8AhHPG9y0KbbO/zdQ4HAJPzr+DZ49CK9U8E67/AMJD4Wtbt23XKDybj18xepP1GG/GgGdDXn/xR8UjSdI/si2fF5fIQ5H8EPQ/i3I+m7pxXZaxqttomk3Go3bYhgTcQOrHso9ycD8a+fYotV8e+MRHGoe9v5uP7sa//Eqo+uB3NMEdl8GPBf8AbmunXL2LNhpzgxgjiSbqB9F4Y++33r6OrM8P6HaeG9CtNJslxDbpt3Ecu3dj7k5NadIAooooAKKKKACiiigAooooAKKKKACiiigAooooAKKKKACiiigAooooAKKKKACiiigAooooAKKKKACiiigAooooAKKKKACiiigAooooAKKKKACiiigAooooAKKKKACiiigAooooAKKKKACiiigAooooAKKKKACiiigAooooAKKKKACiiigAooooAKKKKAMrQ/DumeHYruLS7cQRXVw1y6L90MQAQo7Djp2rVoooAKKKKACiiigAooooAKKKKACiiigAooooAKKKKACiiigAooooAKKKKACiiigAooooAKKKKACiiigAooooAKKKKACiiigAooooAKKKKACsPxn/AMiL4h/7Btz/AOimrcrD8af8iL4h/wCwZc/+imoA+QFSMjB61KbRHA2SbT3FQKvFTW/3xjrmpDlK80TQthxgdj61F3rfjSK4YQT5MeeSOtaE/gYEb7O9IGM7HXPX6UcxHszku1Kpxz6VpXnh3VbIndbtJGOS0Y3DH0rMyVfY6sh9GXFLmItKJajupVHyvV201KSE5X71ZW5W+WrMJzKB6Cp5Ymkaku5Pqt69yyl+uKzI9xbPpTryRmkK0xX2x4pxibEzycCoxwSaavAz60j9BQA08MT61B/HVlvuVA1UIkXitC2G4VnhflFaFoNq59OaiRUSWV/3ypTpjtI+lVGk3XQ+oqzO3778qzNCNm+U/SqLt85q78vP0qnIvzGriEh8bfLTWpsPJNHR8VRIm2o36GrAXmmMvJoAgj6j61eud2B9BVaFf3g+taDfOuPSlIImav36lSTYTTZV2OT60wtkYpgads2Ru9ar3EuZcehpkc3lxY9qrqczFvWjlDmNeC48qL60+MfMX9azPNzx6VZgl4qJRKjIuXH+rFNkG6GN/cCq08n7n8acX/0RfrUhzEt3zIg9FoXdvH0qGXk56YAqwo8yAP1wMZropmUiQPzTZm4GaiB5+lRyy10cxiSDqMdKtRPVGNtwzUxfgVRJoLJU0LNmsxZeKtQS8VQG1Z3b27CSOTawNdv4d199R3wTj94vRvWvOFnrV0C9+xXqzEZ29vWonDmiVGR6lTGasW18T2Vy4jLeU+cYatUOGUENuU8iuKUZRNQdqZSu1RluKQAzVE/Q0p60x2oAgaoy/HNOkbJqpPKI1Zj0AzVAZGu+Io9KXy1AeY9Ae1cXe61eag26eTy4v7q96j1a7+16lLKBvdjtA9Kpx6Xc3LZddq1vTiRKRZGqpEgVY+n8VWbTWEkOJDj0NJD4eix8+/NSS+HI9n7mbDenrW0eYzH3cYZRNE+UPU1ArMyFd2eOnrVeP7Tpc2xxlM9D0NXVi80efBy/UrVAUTPHuMUi7e1SQLJA/mQNvXrtqHU4DtEynB/iHpVWzvJYXBV+hzU8wHZ21yL2xyy4de3pWnoGkSPeJct8qxHP1qn4cUXReU9TjNdTNfRWFuJJJNqqOlZVKl9DSMS+Yt0qk+oqlJr0eh6iJbgIyKdw2tzxXHav40ebdDbEqucbhXOve+YxdmDsepbrXN7BS+I3Vbk0iep3/wAW5mJWxswBxgt3qofivqckRR7eIEjGUzkV5ulyuRT2uuaccJSj0MJVpG3eXb6rcNczzPIzHnPAHtVKW3jj5ZPl7VnreMHzVqPUHIwRkd66YxjEnmuLtX+CQqe2Otb2k+Kb/S3AkAuIgMYfrj2rGOyZQY+D6U0EIQGGc0pQjL4hxqyj8J67o3iCw1qABGCy9426it6FAi/LXg8TTWswmgbZKCCK9S8I+JhrMBt5htuIsZHr71w1qHJrE76OJ59JHVgbjTirYphlcDC7KVWk79a5frUloTOjdseiEkAdTU32aSoz5mBUoebaPnqfrVTsL2InkyL/AAUx4JDzsqwksv8AFStLzR9bl2D2JRktSwG5K7iuYWfeMbOldPXVhKzqXujGrDlsFFFFdhkFFFFAB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PPjJ4a/t3wTJeQpuu9MJuEx1MeP3g/L5v+AivJPhNrv2DxDJpcrYgvl+XPaRckfTIyPc7a+nHRZEZHUMjAhlIyCPSvkLxdoc3hLxje6dG0kYt5t9tICQdh+ZCD6gEc+oNAze+J3iwazqo0q0kDWNm53MOkkvQn6DkD8euRXp/wZ8Ef2Fox12+ixqF+g8tWHMUPUD6twT7Y9681+E/gY+KtfF9exE6TYsGlyOJZOqx+/qfbjuK+nKA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YfjT/AJETxD/2DLn/ANFNW5VHWtO/tfQtR0zzfJ+2W0lv5m3ds3qVzjIzjPTNAHxez4UA9atWi7QWFexN+zszY/4qv/ynf/basR/ABkQr/wAJRnP/AE4f/bKVgPHg2xgR1bg132mT+fYRv7Y/KuiP7P7b1b/hKPu/9Q//AO2VaPwR1HyFhTxiUQdl07/7bUOFyk7HNyzwQJulkRR33da5/Vde0ZgY3hS5OP7vT8e1du/7PksrlpPFzMfew/8AttM/4Z4b/oav/Kf/APban2Ycx41dG0nmL20HlA9t2aag2Ka9oH7PLD/mav8Ayn//AG2lP7PTFcf8JV/5T/8A7bV2YrI8LI3zH56bIcHbXuf/AAzu3/Q1/wDlO/8AttNb9nNmOf8AhLP/ACnf/baLMrQ8NXgUD5mJr3H/AIZzb/obP/Kd/wDbaP8AhnNv+hs/8p3/ANtoswujw19tMC5Ir3X/AIZyb/obP/Kd/wDbaUfs5kf8zX/5Tv8A7bRZhdHiEa5IHpV1DsQ/SvZ0/Z6Zf+Zpz/3D/wD7bTz+z6Sm0eKMe/2D/wC2VLiylJHhZbdL+NPL/vfoK9q/4Z1bfu/4Sv8A8p3/ANtpf+Gdmzn/AISv/wAp3/22qsw5keNoMqT61BcfKMV7cv7PTKP+Rq/8p/8A9tpJf2eGkAH/AAlWP+4f/wDbalRdw5keGQ/eNOuFxg+le3J+zqyH/ka8/wDcO/8AttPk/Z48xNv/AAlOPf8As/8A+21VmHMjxKEYkU+tPeLL59K9qT9njYoH/CU9P+of/wDbakb9nzdn/ip+v/Th/wDbKlxYcyPB41xck+hrRQbmY/SvYG/Z13SB/wDhKvw/s/8A+21aj+AHl/8AMz54x/x4f/bKHFlKcUeE3ke0lqpp1NfQM/7P5mTb/wAJPt/7cM/+1Kpj9nFgc/8ACWf+U7/7bVRTRLkjwl2pFr3Y/s4MSf8Airf/ACnf/baB+zgwH/I2/wDlO/8AttVYm6PDB1FTK+0V7cP2cmH/ADNn/lO/+20v/DOTf9DZ/wCU7/7bU2ZSkjxKVsBB75q+Rm1hX1r14/s5sRj/AISz/wAp3/22ra/ADbtz4nztH/Ph/wDbKTiyueJ4e75kYemBU1i2JSPXivY2/Z4Zpi48V4z2/s//AO21In7PjIc/8JTn/uH/AP22tIabmLep4zdKUkJXvUSMz8HoK9vm+ADTBc+J+R/04f8A2ymD9nwj/maP/Kf/APbK15kQ0eLZVRSbua9oP7PjE5/4Sn/yn/8A22hf2eypz/wlP/lP/wDtlHMhWZ42rZFSq+0V7F/wz+3/AENH/lP/APtlOHwBYAf8VR/5If8A2yq54hZnkUTbuau202xq9UX4DMo/5Gb/AMkP/tlPHwJI/wCZl/8AJH/7ZVe0iFmeXTsrptc4BHBFXdD8S3GmXYtblw9uehbqo9a9Ib4HMwA/4STGP+nH/wC2VDcfAbzthHiXaV/6cc5/8iVM5xkFmJBcR3ESSxtuVhkU52rV0/4S3WnoFj8SZAGP+PL/AO2Va/4VtqW4n/hJI9vp9g/+2VzOCNlI5pmqJ2rsI/hzcr/rNbR/pZ4/9nqRvh0zD/kLf+S3/wBlScewXRwMrZzXJ+JdVwn2OIkGQfMw/h9q9guvhhLOjCPXfKYj732TP/s9c+/wGE0rSTeJN7MeT9hx/wC1KuCXUmTuePWtrCuXVwZD3apphdoBsBYf7Net/wDCgbbtrxz/ANef/wBsoX4CqhyniVx/25//AGyun2kTOzPH47iZW/eF1qdxM0e+GYtxkqK9li+CojXDa+H/AN6y/wDtlNf4IoW3R695be1n/wDZ0/aR7hZnio1EgiO6j3Af3utWY57ZBvjXaDXr0/wNS5i2ya+C3ZvsXT/yJVKP4ANG2R4o49P7P/8AtlS6kQszyucxTKQejDFc3Lbm3vPL65PH0r31vgKWH/IzY/7cP/tlRz/AEzujHxNgoMf8eH/2yplNMLM8203V4tI0pn4aaQjAPSsLU9Ru7+UyTyHH8KjpivXz+zy5bP8Awlf/AJTv/ttS/wDDP77QD4pyP+wf/wDbKzuijwVmbJpEbPHrXvbfs+RuuD4j59fsP/2yqzfs5knI8V4Hp/Z3/wBtouFjxEq4Hy0sdw8ZAavcE/Z4ZP8Ama8/9w7/AO21M37PiOmG8SZPr9g/+2U7omzPF4rhHxuq2iAkMterL+zsUfcvirH/AHD/AP7bVyL4CNGuD4n3f9uGP/alF0FmeMTzSWk4cdMZrTWVb+0WVfvCvVrj4DefCYz4lwT3+w//AGymWPwEeyyP+Eo3g/8AThj/ANqUXQWZ5UWZFDelWLG/fTb6K6iblH5X19q9Xb4HllI/4SLGf+nL/wC2VD/wohv+hm/8kP8A7ZVOSaCKaNzSb6LULKK8Q8SKGC+nrW7EysgrN0P4cy6NYLanWvPCsSG+zbf03mult9D8iJU+0biO+zGf1rgjRak9NDvlWi4rXUo/LShlyK0TpGf+W/8A45/9ek/sc/8APx/45/8AXrXk8jLnRQZuaburS/slv+fj/wAc/wDr0g0dhn/Sev8Asf8A16OVk3RRXpXRVljSHH/L1/5D/wDr1qVcU1uRJroFFFFUSFFFFABRRRQAUUUUAFFFFAHyx8X/APkqWs/9sP8A0RHXD13Hxf8A+Spaz/2w/wDREdcPQUFFFFABRRRQBueC/wDkevD3/YTtv/Rq19h18eeC/wDkevD3/YTtv/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SyxwQvNM6xxRqWd2OAoHJJPpXj2o/FHxD4o1mTSPAGmiRU+9eSoCSP72GwqD03ZJ9B0rS+OevS6b4St9Mgco+pSlXIPJjTBYfiSv4Zrofhl4ch8OeCLBFjAuruNbm4fHJZhkA/QED8/WgDjJrD406fGbtdTtbwj5mt0ERJ9sFAPyNa/gL4rDxBqP9h69aiw1gEouAVSVh1XB5VvY9f0r02vDPjnoS6dqGmeKbAeRcPIIpnTg+Yo3Rt9cAjP+yKBnrPi/UbnSfCGrahZuEube2eSNioIDAccHrXj/AId8TfFrxVpz3+kTW01ukpiZmjgT5gASMHHZhXoWvar/AG58GLzVMANdaUZGA6BivzD8Dmsb4C/8iHd/9hGT/wBFx0AZufjd6Wn/AJL1B8dPDvnWGleICVSaMi0um/2TllOPY7un94V7VXg3xgu7nxF8QNI8J28hWJTGpHbzZTjcfXC4/M0AVvCmseN9V0qLSfAunRadpVr8rXcqqWkfqzO7ggseuFHGQOmK2L2b4xeF4Tfz3FvqttGN0kaRpJgepAVXx9K9e0rS7TRdLttOsYhFbW6BEUfzPqT1J7k1coEcT4A+I9j43t3hMf2TU4V3S25bIZem5D3Ht1H61Y+Jevah4b8E3OpaZKsV1HJGqsyBhgsAeDxXk3ji1X4e/Fyw1nT18m1uGW5KIMAAkrKgHoRk/wDAq9G+NH/JNL3/AK7Q/wDoYoGZvwo+JN14oludJ1yVDqSjzYHCBPNj7jA4yOvuD7V6nXzhrWi3ej+EvCXjvRsxzwQRx3LKOjKcIx9QR8h/Ad6928K+I7XxX4dtdWtSAJVxJHnJjkH3lP0P5jB70COIv/GetwfGy18NR3KDS5Nu6LylycxFj82M9a9QrxDVf+Tl7H6J/wCiDXt9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w79oWN/M8Pyc+Xi4X6H93/n8K9j0aaO40PT5oiDHJbRuhHoVBFcx8UvCcvizwfJDaJuv7V/tFuv98gEMv4gnHuBXJ/CX4iWS6VF4Z1y4W0vLQmO3ec7BImeEJPRl6YPUY70DPYa8r+Pc0aeCLOEkeZJfoVHsEfJ/UfnXpV5qNjp9o11eXcFvbqMmWWQKuPqa8E8T6jP8XvH1lpGjB/7KtMjzypACkjfKfTgAAH29aBHbwQvB+zuUfOTpLvz6Nlh+hFM+Av8AyId3/wBhGT/0XHXT+OLaKz+GWsWsC7IYdPaONfRQuAPyFcx8Bf8AkQ7v/sIyf+i46BnqNeC+MV/sr9oPS725+WC4ltnVj0AwI8/gQa96rzX4teFofE+jx3FjcQDV9PJaOMyhTIp+8nXrwCPy70CPSqK4v4ceN4PF2hRxzSBdXtVCXcLcMSON4Hof0PHpXSa1rWn+H9Lm1LUrhYLaIZJPVj2UDuT6UAeMfHQf2l4t8P6Tb/NcvFgAdcyOFX9VNdt8ZwF+GV4o6CWEf+PiuV8D2beMPHFz481ySK3tkciwt5JADx8qnHoo79257V1XxnYP8MrxlIKmWEgg8EbxQMteAbC21f4SaZYXsYkt7i0aKRT3BZh+deceDb+6+F/xIufDOqSn+zL1wqStwvP+rlHpn7p/+xr0/wCF3/JNND/64t/6G1Znxa8Ff8JR4cN5ZxbtTsAZIgo5lT+JPf1HuMd6BHKauMftK6efUIf/ACCa9tr5p8H69L4i+Kvhe7ucm5jhFvM5/jZEcBvxXbn3zX0tQNh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b4p+GHhrxXO11c28ltet964tWCM/+8CCD9cZ967KigDyW3+AOgpOGn1XUJYwfuLsXPtnBr0XQPDekeGLH7HpFklvGeXI5Zz6sx5NatFAFHWNLg1vRrvS7l5EguojE7RkBgD6ZBGfwrO8I+ErDwZpEmm6dNcywyTGctcMrNuIUfwqBj5R2rfooAK871v4M+Hde1q71W6vdUSe6kMjrFLGFBPoChP616JRQBwXhn4S6D4V12HV7G81KS4hDKqzyoUO5SpyAgPf1rZ8Y+CdN8bWltbalPdxJbyGRDbOqkkjHO5TXSUUAeV/8KD8K/8AQQ1n/v8ARf8Axuuz1fwdp+teEYvDVzNdJZRRxRq8bKJMR4xyVI7c8V0NFAGdoOi23h3Q7XSbR5Xt7ZSqNMQWIyTyQAO/pWjRRQBxNp8LPD9h4wHiW1kvIroTNMIFdPJDMCDgbc45Jxmu2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8A8lS1n/th/wCiI64eu4+L/wDyVLWf+2H/AKIjrh6CgooooAKKKKANzwX/AMj14e/7Cdt/6NWvsOvjzwX/AMj14e/7Cdt/6NWvsOgTCiiigQUUUUAFFFFABRRWbq/iHSNBjD6pqEFruBKq7fMwHXCjk/gKaTbsgNKiuCm+MHhONsJNdyj1S3IH64qP/hcnhX/p+/78D/Gtvq1b+Vi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xlj8VPCN9Isf9otbs3T7REyj8Wxgfia6+3uILu3S4tpo5oZBlJI2DKw9QRwaznTnD4lYE0ySiiioGFFFFABRRRQAUUUUAFFFFAHyx8X/+Spaz/wBsP/REdcPXcfF//kqWs/8AbD/0RHXD0FBRRRQAUUUUAbngv/kevD3/AGE7b/0atfYdfHngv/kevD3/AGE7b/0atfYdAmFFFFAgooooAKKKp6tqMek6PeajKMpbQvKRnGcDOPx6U0m3ZAcP8R/iL/wjS/2XpbI+qSLl3PIt1PQkd2PYHp1PUZ8Furq5vrl7i6nknnkOWkkYszH3Jp1/fXGp6hcX13IZLieQySMe5J/lXovwx8LxTIddvIw+GK2qsMjI6vj68D6H2r36dOGFp36mE5dTC0n4ba7qcKzSpHZRtyPtBIc/8BAyPxxWx/wqK6/6C0P/AH5P+NerUVzPF1G9DHnZ5T/wqK6/6C0P/fk/40f8Kiuv+gtD/wB+T/jXq1FL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zNU+GOuWETS2xhvUXkrESHx/unr+BJr2mihYuqmHOz5jdGjdkdSrqcMrDBB9DW74X8Yat4UvVmsZi1uT+9tXJMcg+nY+45/Diu/+I3hEX9o2sWEI+1wjM6oOZE/ve5H8voK8hrvhKFeGqNIu+p9X+HfEFl4m0aHUrFso/DoT80bjqp9x+owe9ateAfB7Xn07xUdLdz9m1BSuD0EiglT+WR+I9K9/rwsVR9jU5Vsbxd0FFFFc5QUUUUAFFFFABRRRQB8sfF//kqWs/8AbD/0RHXD13Hxf/5KlrP/AGw/9ER1w9BQUUUUAFFFFAG54L/5Hrw9/wBhO2/9GrX2HXx54L/5Hrw9/wBhO2/9GrX2HQJhRRRQIKKKKACuO+KcrRfDnVNpwW8pc+xkXP6V2NcX8V/+Sc6l/vQ/+jVrbD/xY+qE9j5vr6E8IW4tvCGlRqAAbZJOPVhu/rXz3X0V4a/5FbSP+vKH/wBAFezjfhRyzNSiiivN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n9W8b+HdDv2sdR1EQXKgMU8mRsA8jkKRQ2luNJvY6CiuS/4Wb4P/wCgwP8AwHl/+Jrf0jWbDXbEXum3Hn25Yrv2MvI68MAaSaewOLW6L1FFF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Kv3h9a+cNft47TxHqdtCoWKG7ljRR2UOQBX0ev3h9a+dfFH/ACNus/8AX9P/AOjGrtwXxv0NIbD/AAnI0XjHRXUkEX0PT03jNfVlfKHhf/kbdG/6/oP/AEYtfV9YZn8UTeAUUUV5hoFFFFABRRRQAUUUUAfLHxf/AOSpaz/2w/8AREdcPXcfF/8A5KlrP/bD/wBER1w9BQUUUUAFFFFAG54L/wCR68Pf9hO2/wDRq19h18eeC/8AkevD3/YTtv8A0atfYdAmFFFFAgooooAK4v4r/wDJOdS/3of/AEatdpXF/Ff/AJJzqX+9D/6NWtsP/Fj6oUtj5vr6K8Nf8itpH/XlD/6AK+da+ivDX/IraR/15Q/+gCvYxvwo5ZmpRRRXn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4/rtnb3/AMcrW1u4UmgkVA8bjIb90TyK9grxXxdJqcXxjjfR4Y5tQCJ5MchAUnyznOSB0z3qKmyNaW79D0z/AIQnwx/0ArH/AL8itSw06z0u2FtYW0VvACW8uNcDJ6mvP/7R+K3/AEBdP/77j/8AjldxoMmqS6JbPrUMcOokN50cZBUfMcYwSOmO9OLXYmSaWrNKiiiq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V+8PrXzr4o/5G3Wf+v6f/ANGNX0Uv3h9a+dfFH/I26z/1/T/+jGrswXxv0NIbB4X/AORt0b/r+g/9GLX1fXyh4X/5G3Rv+v6D/wBGLX1fWOZ/FE3phRRRXmGgUUUUAFFFFABRRRQB8sfF/wD5KlrP/bD/ANER1w9dx8X/APkqWs/9sP8A0RHXD0FBRRRQAUUUUAbngv8A5Hrw9/2E7b/0atfYdfHngv8A5Hrw9/2E7b/0atfYdAmFFFFAgooooAK4v4r/APJOdS/3of8A0atdpXF/Ff8A5JzqX+9D/wCjVrbD/wAWPqhS2Pm+vorw1/yK2kf9eUP/AKAK+da+gvB1yLrwfpUgIIFusfH+x8v9K9nG/CjlnsblFFFeaZ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kupf8l8sv91f/RRr1quC8S/DebX/ABI2tQa69jKVVVEcBLLgYyGDipmm1oXTaTdzvaK80/4VfrX/AEPN/wD9+3/+O11vhTw/deHbCa2u9Xm1N5JfMEsqkFRgDHLN6Z/GhN9UJqKWjN6iiiq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V+8PrXzr4o/wCRt1n/AK/p/wD0Y1fRS8uPrXzr4o/5G3Wf+v6f/wBGNXZgvjfoaw2Dwv8A8jbo3/X9B/6MWvq+vlDwv/yNujf9f0H/AKMWvq+scz+KJtTCiiivMNAooooAKKKKACiiigD5Y+L/APyVLWf+2H/oiOuHruPi/wD8lS1n/th/6Ijrh6CgooooAKKKKANzwX/yPXh7/sJ23/o1a+w6+PPBf/I9eHv+wnbf+jVr7DoEwooooEFFFFABXF/Ff/knOpf70P8A6NWu0ri/iv8A8k51L/eh/wDRq1th/wCLH1QpbHzfXrXwjvLi403UrNjuhtnjeMdxv3Z/D5R+ZryWvVvgv/zG/wDth/7Ur3MY7UW/T8zDl5tD0iirbRI3OMH2pv2dfU14yqxJdGRWoqz9nX1NH2dfU0/axF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SrCi9s/Wl7WI1SkMgjOd5/Cvm/wAUf8jbrP8A1/T/APoxq+l6+aPFH/I26z/1/T/+jGrsy6XNOT8jRxUVYPC//I26N/1/Qf8Aoxa+r6+UPC//ACNujf8AX9B/6MWvq+pzP4olUwooorzDQKKKKACiiigAooooA+WPi/8A8lS1n/th/wCiI64eu4+L/wDyVLWf+2H/AKIjrh6CgooooAKKKKANzwX/AMj14e/7Cdt/6NWvsOvjzwX/AMj14e/7Cdt/6NWvsOgTCiiigQUUUUAFcX8V/wDknOpf70P/AKNWu0ri/iv/AMk51L/eh/8ARq1th/4sfVClsfN9erfBf/mN/wDbD/2pXlNerfBf/mN/9sP/AG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+aPFH/I26z/1/T/+jGr6Xr5o8Uf8jbrP/X9P/wCjGr08s+OREw8L/wDI26N/1/Qf+jFr6vr5Q8L/API26N/1/Qf+jFr6vpZn8UQphRRRXmGgUUUUAFFFFABRRRQB8sfF/wD5KlrP/bD/ANER1w9dx8X/APkqWs/9sP8A0RHXD0FBRRRQAUUUUAbngv8A5Hrw9/2E7b/0atfYdfHngv8A5Hrw9/2E7b/0atfYdAmFFFFAgooooAK4v4r/APJOdS/3of8A0atdpXF/Ff8A5JzqX+9D/wCjVrbD/wAWPqhS2Pm+vVvgv/zG/wDth/7UrymvVvgv/wAxv/th/wC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DqU3xBHxRVLdb3+z/ALSojCKfs3kbh944xnHU9c9O1evUUUAFFFFABRRRQAUUUUAFFFFABRRRQAUUUUAFFFFABRRRQAUUUUAFFFFABRRRQAUUUUAFFFFABRRRQAUUUUAFFFFABRRRQAUUUUAFFFFABRRRQAUUUUAFFFFAGV4lbU18N6g2jAHURCfI9c+3vjOPfFcV8KpfF0h1H/hIRffZvlMJvlYPvyc7d3OP06Y716VRQAUUUUAFFFFABRRRQAUUUUAFFFFABRRRQAUUUUAFFFFABRRRQAUUUUAFFFFABRRRQAUUUUAFFFFABRRRQAUUUUAFFFFABRRRQAUUUUAFFFFABRRRQAUUUUAFFFFABRRRQAUUUUAFFFFABRRRQAUUUUAFFFFABRRRQAUUUUAFFFFABRRRQAUUUUAFFFFABRRRQAUUUUAFFFFABRRRQAUUUUAFFFFAES3Nu9w9us8TToAWjDgsoPcjqKlrybQfhhrel/EJdan1CB7SO4km80OfNlDbuCNuMnPP1OK9ZoAKKKKACiiigAooooAKKKKACiiigAooooAKKKKACiiigAooooAKKKKACiiigAooooAKKKKACiiigAooooAKKKKACiiigAooooAKKKKACiiigAooooAKKKKACiiigAooooAKKKKACiiigAooooAKKxvFerXOheF9Q1OztxcT28e5EIJHUDJx2AOT7CuW+GHjTVvFseoJqcMR+zFCk8SbQd2flPPUY7fjQB6FRRRQAUUUUAFFFFABRRRQAUUUUAFFFFABRRRQAUUUUAFFFFABRRRQAUUUUAFFFFABRRRQAUUUUAFFFFABRRRQAUUUUAFFFFABRRRQAUUUUAFFFFABRRRQAUUUUAFFFFABRRRQAUUUUAFFFFABRRRQAUUUUAFFFFABRRRQAUUUUAFFFFABRRRQAUUUUAFFFFABRRRQAV80eKP+Rt1n/r+n/wDRjV9L180eKP8AkbdZ/wCv6f8A9GNXp5Z8ciJh4X/5G3Rv+v6D/wBGLX1fXyh4X/5G3Rv+v6D/ANGLX1fSzP4ohTCiiivMNAooooAKKKKACiiigD5Y+L//ACVLWf8Ath/6Ijrh67j4v/8AJUtZ/wC2H/oiOuHoKCiiigAooooA3PBf/I9eHv8AsJ23/o1a+w6+PPBf/I9eHv8AsJ23/o1a+w6BMKKKKBBRRRQAVxfxX/5JzqX+9D/6NWu0ri/iv/yTnUv96H/0atbYf+LH1QpbHzfXq3wX/wCY3/2w/wDaleU16t8F/wDmN/8AbD/2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RQxW6bIYkjTJO1FAGT16U+igAooooAKKKKACiiigAooooAKKKKACiiigAooooAKKKKACiiigAooooAKKKKACiiigAooooAKKKKACiiigAooooAKKKKACiiigAooooAKKKKACiiigAooooAKKKKACiiigAooooAKKKKACiiigAooooAKKKKACiiigAooooAKKKKACiiigAooooAKKKKACiiigAooooAK+aPFH/I26z/1/T/8Aoxq+l6+aPFH/ACNus/8AX9P/AOjGr08s+OREw8L/API26N/1/Qf+jFr6vr5Q8L/8jbo3/X9B/wCjFr6vpZn8UQphRRRXmGgUUUUAFFFFABRRRQB8sfF//kqWs/8AbD/0RHXD13Hxf/5KlrP/AGw/9ER1w9BQUUUUAFFFFAG54L/5Hrw9/wBhO2/9GrX2HXx54L/5Hrw9/wBhO2/9GrX2HQJhRRRQIKKKKACuL+K//JOdS/3of/Rq12lcX8V/+Sc6l/vQ/wDo1a2w/wDFj6oUtj5vr1b4L/8AMb/7Yf8AtSvKa9W+C/8AzG/+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80eKP+Rt1n/r+n/wDRjV9L180eKP8AkbdZ/wCv6f8A9GNXp5Z8ciJh4X/5G3Rv+v6D/wBGLX1fXyh4X/5G3Rv+v6D/ANGLX1fSzP4ohTCiiivMNAooooAKKKKACiiigD5Y+L//ACVLWf8Ath/6Ijrh67j4v/8AJUtZ/wC2H/oiOuHoKCiiigAooooA3PBf/I9eHv8AsJ23/o1a+w6+PPBf/I9eHv8AsJ23/o1a+w6BMKKKKBBRRRQAVxfxX/5JzqX+9D/6NWu0ri/iv/yTnUv96H/0atbYf+LH1QpbHzfXq3wX/wCY3/2w/wDaleU16t8F/wDmN/8AbD/2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y/EWuW/hvQbrVrpHeKAD5E6sSQAPzIrUqvfWNrqVlLZ3kKT28y7XjccMKAOZ8DePIPGsF3tsntLi1K74y+9SGzghsD0PauurK0Pw3pHhu3kg0myS2SQ7nwxZmPbJYknrWrQAUUUUAFFFFABRRRQAUUUUAFFFFABRRRQAUUUUAFFFFABRRRQAUUUUAFFFFABRRRQAUUUUAFFFFABRRRQAUUUUAFFFFABRRRQAUUUUAFFFFABRRRQAUUUUAISFUsxAA5JPaoLS/s7+NpLO7guUVirNDIHAPoSO9U/EelSa54cv8ATIrg273MJRZB2Pv7HofYmuR+GvgPUvB8t/PqN1A7XAVFit2JXCk/MSQOeePqaAPQqKKKACiiigAooooAKKKKACiiigAooooAKKKKACiiigAooooAKKKKACiiigAooooAKKKKACiiigAooooAKKKKACiiigAooooAKKKKACiiigAooooAKKKKACiiigAooooAKKKKACiiigAooooAKKKKACiiigAooooAKKKKACiiigAooooAKKKKACiiigAooooAKKKKACiiigAooooAKKKKACiiigAormbLx/4d1DxE2h296zXgdo1zGwR2XOQGxjsfY9s101ABRRRQAUUUUAFFFFABRRRQAUUUUAFFFFABRRRQAUUUUAFFFFABRRRQAUUUUAFFFFABRRRQAUUUUAFFFFABRRRQAUUUUAFFFFABRRRQAUUUUAFFFFABRRRQAUUUUAFFFFABRRRQAUUUUAFFFFABRVXUdRtNJ0+e/vphDbQLukcgnA+g5P0rM8NeL9H8VxTvpc7u0BAlSRCrLnOD7g4PSgDdooooAKKKKACiiigAooooAKKKKACiiigAooooAKKKKACiiigAooooAKKKKACiiigAooooAKKKKACiiigAooooAKKKKACiiigAooooAKKKKACiiigAooooAKKKKACiiigAooooAKKKKACiiigAooooAKKKKACiiigAooooAKKKKACiiigAooooAKKKKACiiigAooooAK+aPFH/ACNus/8AX9P/AOjGr6Xr5o8Uf8jbrP8A1/T/APoxq9PLPjkRMPC//I26N/1/Qf8Aoxa+r6+UPC//ACNujf8AX9B/6MWvq+lmfxRCmFFFFeYaBRRRQAUUUUAFFFFAHyx8X/8AkqWs/wDbD/0RHXD13Hxf/wCSpaz/ANsP/REdcPQUFFFFABRRRQBueC/+R68Pf9hO2/8ARq19h18eeC/+R68Pf9hO2/8ARq19h0CYUUUUCCiiigAri/iv/wAk51L/AHof/Rq12lcX8V/+Sc6l/vQ/+jVrbD/xY+qFLY+b69W+C/8AzG/+2H/tSvKa9W+C/wDzG/8A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Ppnwt0PSvFA1yCS4JSQyxWzFfLjY59s4GeB2x3ruKKKACiiigAooooAKKKKACiiigAooooAKKKKACiiigAooooAKKKKACiiigAooooAKKKKACiiigAooooAKKKKACiiigAooooAKKKKACiiigAooooAKKKKACiiigAooooAKKKKACiiigAooooAKKKKAKGtaPa6/o9zpd6GNvcLtYocMOcgjPcEA/hWN4P8C6d4NS5NnNNPNc4DyTYyFGcAADjrz611FFABRRRQAUUUUAFFFFABRRRQAUUUUAFFFFABRRRQAUUUUAFFFFABRRRQAUUUUAFFFFABRRRQAUUUUAFFFFABRRRQAUUUUAFFFFABRRRQAUUUUAFFFFABRRRQAUUUUAFFFFABRRRQAUUUUAFFFFABRRRQAUUUUAFFFFABRRRQAUUUUAFFFFABRRRQAUUUUAFFFFABRRRQAV80eKP+Rt1n/r+n/8ARjV9L180eKP+Rt1n/r+n/wDRjV6eWfHIiYeF/wDkbdG/6/oP/Ri19X18oeF/+Rt0b/r+g/8ARi19X0sz+KIUwooorzDQKKKKACiiigAooooA+WPi/wD8lS1n/th/6Ijrh67j4v8A/JUtZ/7Yf+iI64egoKKKKACiiigDc8F/8j14e/7Cdt/6NWvsOvjzwX/yPXh7/sJ23/o1a+w6BMKKKKBBRRRQAVxfxX/5JzqX+9D/AOjVrtK4v4r/APJOdS/3of8A0atbYf8Aix9UKWx8316t8F/+Y3/2w/8AaleU16t8F/8AmN/9sP8A2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+aPFH/I26z/1/T/8Aoxq+l6+aPFH/ACNus/8AX9P/AOjGr08s+OREw8L/API26N/1/Qf+jFr6vr5Q8L/8jbo3/X9B/wCjFr6vpZn8UQphRRRXmGgUUUUAFFFFABRRRQB8sfF//kqWs/8AbD/0RHXD13Hxf/5KlrP/AGw/9ER1w9BQUUUUAFFFFAG54L/5Hrw9/wBhO2/9GrX2HXx54L/5Hrw9/wBhO2/9GrX2HQJhRRRQIKKKKACuL+K//JOdS/3of/Rq12lcX8V/+Sc6l/vQ/wDo1a2w/wDFj6oUtj5vr1b4L/8AMb/7Yf8AtSvKa9W+C/8AzG/+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IVSzEADkk9qAFoqK2ure8hE1rPFPEeA8ThlP4i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AI26z/wBf0/8A6MavpevmjxR/yNus/wDX9P8A+jGr08s+OREw8L/8jbo3/X9B/wCjFr6vr5Q8L/8AI26N/wBf0H/oxa+r6WZ/FEKYUUUV5hoFFFFABRRRQAUUUUAfLHxf/wCSpaz/ANsP/REdcPXcfF//AJKlrP8A2w/9ER1w9BQUUUUAFFFFAG54L/5Hrw9/2E7b/wBGrX2HXx54L/5Hrw9/2E7b/wBGrX2HQJhRRRQIKKKKACuL+K//ACTnUv8Aeh/9GrXaVxfxX/5JzqX+9D/6NWtsP/Fj6oUtj5vr1b4L/wDMb/7Yf+1K8pr1b4L/APMb/wC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ieL9Fn8ReFr7SrW4EE06gK5JA4YHBxzg4wfrW3RQBwXwz8E6j4Pt786jcwu90ybYoWLKu3PJJA5Of0/Lv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AI26z/wBf0/8A6MavpevmjxR/yNus/wDX9P8A+jGr08s+OREw8L/8jbo3/X9B/wCjFr6vr5Q8L/8AI26N/wBf0H/oxa+r6WZ/FEKYUUUV5hoFFFFABRRRQAUUUUAfLHxf/wCSpaz/ANsP/REdcPXcfF//AJKlrP8A2w/9ER1w9BQUUUUAFFFFAG54L/5Hrw9/2E7b/wBGrX2HXx54L/5Hrw9/2E7b/wBGrX2HQJhRRRQIKKKKACuL+K//ACTnUv8Aeh/9GrXaVxfxX/5JzqX+9D/6NWtsP/Fj6oUtj5vr1b4L/wDMb/7Yf+1K8pr1b4L/APMb/wC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80eKP8AkbdZ/wCv6f8A9GNX0vXzR4o/5G3Wf+v6f/0Y1enlnxyImHhf/kbdG/6/oP8A0YtfV9fKHhf/AJG3Rv8Ar+g/9GLX1fSzP4ohTCiiivMNAooooAKKKKACiiigD5Y+L/8AyVLWf+2H/oiOuHruPi//AMlS1n/th/6Ijrh6CgooooAKKKKANzwX/wAj14e/7Cdt/wCjVr7Dr488F/8AI9eHv+wnbf8Ao1a+w6BMKKKKBBRRRQAVxfxX/wCSc6l/vQ/+jVrtK4v4r/8AJOdS/wB6H/0atbYf+LH1QpbHzfXq3wX/AOY3/wBsP/aleU16t8F/+Y3/ANsP/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jbrP8A1/T/APoxq+l6+aPFH/I26z/1/T/+jGr08s+OREw8L/8AI26N/wBf0H/oxa+r6+UPC/8AyNujf9f0H/oxa+r6WZ/FEKYUUUV5hoFFFFABRRRQAUUUUAfLHxf/AOSpaz/2w/8AREdcPXcfF/8A5KlrP/bD/wBER1w9BQUUUUAFFFFAG54L/wCR68Pf9hO2/wDRq19h18eeC/8AkevD3/YTtv8A0atfYdAmFFFFAgooooAK4v4r/wDJOdS/3of/AEatdpXF/Ff/AJJzqX+9D/6NWtsP/Fj6oUtj5vr1b4L/APMb/wC2H/tSvKa9W+C//Mb/AO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b8R/iJrXhXxDb2Gn29uIfIWZnnjLeYSWGBgjjj65r1Ko5IIZmRpYo5DGdyFlB2n1HoaAItPuJLzTbW5lhaCSaFJGibqhIBKn6dK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wCRt1n/AK/p/wD0Y1fS9fNHij/kbdZ/6/p//RjV6eWfHIiYeF/+Rt0b/r+g/wDRi19X18oeF/8AkbdG/wCv6D/0YtfV9LM/iiFMKKKK8w0CiiigAooooAKKKKAPlj4v/wDJUtZ/7Yf+iI64eu4+L/8AyVLWf+2H/oiOuHoKCiiigAooooA3PBf/ACPXh7/sJ23/AKNWvsOvjzwX/wAj14e/7Cdt/wCjVr7DoEwooooEFFFFABXF/Ff/AJJzqX+9D/6NWu0ri/iv/wAk51L/AHof/Rq1th/4sfVClsfN9erfBf8A5jf/AGw/9qV5TXq3wX/5jf8A2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wDX9P8A+jGr6Xr5o8Uf8jbrP/X9P/6MavTyz45ETDwv/wAjbo3/AF/Qf+jFr6vr5Q8L/wDI26N/1/Qf+jFr6vpZn8UQphRRRXmGgUUUUAFFFFABRRRQB8sfF/8A5KlrP/bD/wBER1w9dx8X/wDkqWs/9sP/AERHXD0FBRRRQAUUUUAbngv/AJHrw9/2E7b/ANGrX2HXx54L/wCR68Pf9hO2/wDRq19h0CYUUUUCCiiigAri/iv/AMk51L/eh/8ARq12lcX8V/8AknOpf70P/o1a2w/8WPqhS2Pm+vVvgv8A8xv/ALYf+1K8pr1b4L/8xv8A7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5G3Wf+v6f/0Y1fS9fNHij/kbdZ/6/p//AEY1enlnxyImHhf/AJG3Rv8Ar+g/9GLX1fXyh4X/AORt0b/r+g/9GLX1fSzP4ohTCiiivMNAooooAKKKKACiiigD5Y+L/wDyVLWf+2H/AKIjrh67j4v/APJUtZ/7Yf8AoiOuHoKCiiigAooooA3PBf8AyPXh7/sJ23/o1a+w6+PPBf8AyPXh7/sJ23/o1a+w6BMKKKKBBRRRQAVxfxX/AOSc6l/vQ/8Ao1a7SuL+K/8AyTnUv96H/wBGrW2H/ix9UKWx8316t8F/+Y3/ANsP/aleU16t8F/+Y3/2w/8A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zD4ifEfVvCniG30+wtLcxGFZnedSfMySMDBGBx9c/qAen0VW0+5e9021upIXgeaFJGif7yEgHafcZxV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+aPFH/I26z/ANf0/wD6MavpevmjxR/yNus/9f0//oxq9PLPjkRMPC//ACNujf8AX9B/6MWvq+vlDwv/AMjbo3/X9B/6MWvq+lmfxRCmFFFFeYaBRRRQAUUUUAFFFFAHyx8X/wDkqWs/9sP/AERHXD13Hxf/AOSpaz/2w/8AREdcPQUFFFFABRRRQBueC/8AkevD3/YTtv8A0atfYdfHngv/AJHrw9/2E7b/ANGrX2HQJhRRRQIKKKKACuL+K/8AyTnUv96H/wBGrXaVxfxX/wCSc6l/vQ/+jVrbD/xY+qFLY+b69W+C/wDzG/8Ath/7UrymvVvgv/zG/wD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Qz2ltctG1xbxStE26MyIGKH1Gehqa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9f0//AKMavpevmjxR/wAjbrP/AF/T/wDoxq9PLPjkRMPC/wDyNujf9f0H/oxa+r6+UPC//I26N/1/Qf8Aoxa+r6WZ/FEKYUUUV5hoFFFFABRRRQAUUUUAfLHxf/5KlrP/AGw/9ER1w9dx8X/+Spaz/wBsP/REdcPQUFFFFABRRRQBueC/+R68Pf8AYTtv/Rq19h18eeC/+R68Pf8AYTtv/Rq19h0CYUUUUCCiiigAri/iv/yTnUv96H/0atdpXF/Ff/knOpf70P8A6NWtsP8AxY+qFLY+b69W+C//ADG/+2H/ALUrymvVvgv/AMxv/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8A0Y1fS9fNHij/AJG3Wf8Ar+n/APRjV6eWfHIiYeF/+Rt0b/r+g/8ARi19X18oeF/+Rt0b/r+g/wDRi19X0sz+KIUwooorzDQKKKKACiiigAooooA+WPi//wAlS1n/ALYf+iI64eu4+L//ACVLWf8Ath/6Ijrh6CgooooAKKKKANzwX/yPXh7/ALCdt/6NWvsOvjzwX/yPXh7/ALCdt/6NWvsOgTCiiigQUUUUAFcX8V/+Sc6l/vQ/+jVrtK4v4r/8k51L/eh/9GrW2H/ix9UKWx8316t8F/8AmN/9sP8A2pXlNerfBf8A5jf/AG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vKfiZr3jLTPEVpBoa3Udm0SlGgtxIJJCWyD8p5xj5fxoA9Woqtp8lzLptrJeRrFdNCjTIpyFcgbgPoc1Z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wDX9P8A+jGr6Xr5o8Uf8jbrP/X9P/6MavTyz45ETDwv/wAjbo3/AF/Qf+jFr6vr5Q8L/wDI26N/1/Qf+jFr6vpZn8UQphRRRXmGgUUUUAFFFFABRRRQB8sfF/8A5KlrP/bD/wBER1w9dx8X/wDkqWs/9sP/AERHXD0FBRRRQAUUUUAbngv/AJHrw9/2E7b/ANGrX2HXx54L/wCR68Pf9hO2/wDRq19h0CYUUUUCCiiigAri/iv/AMk51L/eh/8ARq12lcX8V/8AknOpf70P/o1a2w/8WPqhS2Pm+vVvgv8A8xv/ALYf+1K8pr1b4L/8xv8A7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5G3Wf+v6f/0Y1fS9fNHij/kbdZ/6/p//AEY1enlnxyImHhf/AJG3Rv8Ar+g/9GLX1fXyh4X/AORt0b/r+g/9GLX1fSzP4ohTCiiivMNAooooAKKKKACiiigD5Y+L/wDyVLWf+2H/AKIjrh67j4v/APJUtZ/7Yf8AoiOuHoKCiiigAooooA3PBf8AyPXh7/sJ23/o1a+w6+PPBf8AyPXh7/sJ23/o1a+w6BMKKKKBBRRRQAVxfxX/AOSc6l/vQ/8Ao1a7SuL+K/8AyTnUv96H/wBGrW2H/ix9UKWx8316t8F/+Y3/ANsP/aleU16t8F/+Y3/2w/8A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jbrP/X9P/6MavpevmjxR/yNus/9f0//AKMavTyz45ETDwv/AMjbo3/X9B/6MWvq+vlDwv8A8jbo3/X9B/6MWvq+lmfxRCmFFFFeYaBRRRQAUUUUAFFFFAHyx8X/APkqWs/9sP8A0RHXD13Hxf8A+Spaz/2w/wDREdcPQUFFFFABRRRQBueC/wDkevD3/YTtv/Rq19h18eeC/wDkevD3/YTtv/Rq19h0CYUUUUCCiiigAri/iv8A8k51L/eh/wDRq12lcX8V/wDknOpf70P/AKNWtsP/ABY+qFLY+b69W+C//Mb/AO2H/tSvKa9W+C//ADG/+2H/AL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/AEY1fS9fNHij/kbdZ/6/p/8A0Y1enlnxyImHhf8A5G3Rv+v6D/0YtfV9fKHhf/kbdG/6/oP/AEYtfV9LM/iiFMKKKK8w0CiiigAooooAKKKKAPlj4v8A/JUtZ/7Yf+iI64eu4+L/APyVLWf+2H/oiOuHoKCiiigAooooA3PBf/I9eHv+wnbf+jVr7Dr488F/8j14e/7Cdt/6NWvsOgTCiiigQUUUUAFcX8V/+Sc6l/vQ/wDo1a7SuL+K/wDyTnUv96H/ANGrW2H/AIsfVClsfN9erfBf/mN/9sP/AGpXlNerfBf/AJjf/bD/AN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9f0//AKMavpevmjxR/wAjbrP/AF/T/wDoxq9PLPjkRMPC/wDyNujf9f0H/oxa+r6+UPC//I26N/1/Qf8Aoxa+r6WZ/FEKYUUUV5hoFFFFABRRRQAUUUUAfLHxf/5KlrP/AGw/9ER1w9dx8X/+Spaz/wBsP/REdcPQUFFFFABRRRQBueC/+R68Pf8AYTtv/Rq19h18eeC/+R68Pf8AYTtv/Rq19h0CYUUUUCCiiigAri/iv/yTnUv96H/0atdpXF/Ff/knOpf70P8A6NWtsP8AxY+qFLY+b69W+C//ADG/+2H/ALUrymvVvgv/AMxv/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8A0Y1fS9fNHij/AJG3Wf8Ar+n/APRjV6eWfHIiYeF/+Rt0b/r+g/8ARi19X18oeF/+Rt0b/r+g/wDRi19X0sz+KIUwooorzDQKKKKACiiigAooooA+WPi//wAlS1n/ALYf+iI64eu4+L//ACVLWf8Ath/6Ijrh6CgooooAKKKKANzwX/yPXh7/ALCdt/6NWvsOvjzwX/yPXh7/ALCdt/6NWvsOgTCiiigQUUUUAFcX8V/+Sc6l/vQ/+jVrtK4v4r/8k51L/eh/9GrW2H/ix9UKWx8316t8F/8AmN/9sP8A2pXlNerfBf8A5jf/AG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wAjbrP/AF/T/wDoxq+l6+aPFH/I26z/ANf0/wD6MavTyz45ETDwv/yNujf9f0H/AKMWvq+vlDwv/wAjbo3/AF/Qf+jFr6vpZn8UQphRRRXmGgUUUUAFFFFABRRRQB8sfF//AJKlrP8A2w/9ER1w9dx8X/8AkqWs/wDbD/0RHXD0FBRRRQAUUUUAbngv/kevD3/YTtv/AEatfYdfHngv/kevD3/YTtv/AEatfYdAmFFFFAgooooAK4v4r/8AJOdS/wB6H/0atdpXF/Ff/knOpf70P/o1a2w/8WPqhS2Pm+vVvgv/AMxv/th/7UrymvVvgv8A8xv/AL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wCRt1n/AK/p/wD0Y1fS9fNHij/kbdZ/6/p//RjV6eWfHIiYeF/+Rt0b/r+g/wDRi19X18oeF/8AkbdG/wCv6D/0YtfV9LM/iiFMKKKK8w0CiiigAooooAKKKKAPlj4v/wDJUtZ/7Yf+iI64eu4+L/8AyVLWf+2H/oiOuHoKCiiigAooooA3PBf/ACPXh7/sJ23/AKNWvsOvjzwX/wAj14e/7Cdt/wCjVr7DoEwooooEFFFFABXF/Ff/AJJzqX+9D/6NWu0ri/iv/wAk51L/AHof/Rq1th/4sfVClsfN9erfBf8A5jf/AGw/9qV5TXq3wX/5jf8A2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wDX9P8A+jGr6Xr5o8Uf8jbrP/X9P/6MavTyz45ETDwv/wAjbo3/AF/Qf+jFr6vr5Q8L/wDI26N/1/Qf+jFr6vpZn8UQphRRRXmGgUUUUAFFFFABRRRQB8sfF/8A5KlrP/bD/wBER1w9dx8X/wDkqWs/9sP/AERHXD0FBRRRQAUUUUAbngv/AJHrw9/2E7b/ANGrX2HXx54L/wCR68Pf9hO2/wDRq19h0CYUUUUCCiiigAri/iv/AMk51L/eh/8ARq12lcX8V/8AknOpf70P/o1a2w/8WPqhS2Pm+vVvgv8A8xv/ALYf+1K8pr1b4L/8xv8A7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5G3Wf+v6f/0Y1fS9fNHij/kbdZ/6/p//AEY1enlnxyImHhf/AJG3Rv8Ar+g/9GLX1fXyh4X/AORt0b/r+g/9GLX1fSzP4ohTCiiivMNAooooAKKKKACiiigD5Y+L/wDyVLWf+2H/AKIjrh67j4v/APJUtZ/7Yf8AoiOuHoKCiiigAooooA3PBf8AyPXh7/sJ23/o1a+w6+PPBf8AyPXh7/sJ23/o1a+w6BMKKKKBBRRRQAVxfxX/AOSc6l/vQ/8Ao1a7SuL+K/8AyTnUv96H/wBGrW2H/ix9UKWx8316t8F/+Y3/ANsP/aleU16t8F/+Y3/2w/8A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jbrP/X9P/6MavpevmjxR/yNus/9f0//AKMavTyz45ETDwv/AMjbo3/X9B/6MWvq+vlDwv8A8jbo3/X9B/6MWvq+lmfxRCmFFFFeYaBRRRQAUUUUAFFFFAHyx8X/APkqWs/9sP8A0RHXD13Hxf8A+Spaz/2w/wDREdcPQUFFFFABRRRQBueC/wDkevD3/YTtv/Rq19h18eeC/wDkevD3/YTtv/Rq19h0CYUUUUCCiiigAri/iv8A8k51L/eh/wDRq12lcX8V/wDknOpf70P/AKNWtsP/ABY+qFLY+b69W+C//Mb/AO2H/tSvKa9W+C//ADG/+2H/AL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/AEY1fS9fNHij/kbdZ/6/p/8A0Y1enlnxyImHhf8A5G3Rv+v6D/0YtfV9fKHhf/kbdG/6/oP/AEYtfV9LM/iiFMKKKK8w0CiiigAooooAKKKKAPlj4v8A/JUtZ/7Yf+iI64eu4+L/APyVLWf+2H/oiOuHoKCiiigAooooA3PBf/I9eHv+wnbf+jVr7Dr488F/8j14e/7Cdt/6NWvsOgTCiiigQUUUUAFcd8U42k+HOqbQSV8psD0Eq5rsao6zpsesaLe6dIcLcwvFu/ukjAP4HmtKUuWak+jE9j5Jr1H4MzxrdaxblgJJEidV9QpYH/0IfnXmt7Zz6ffT2d1GY54HMciHsQcGptJ1a70TU4dQsZNk8R4yMhh3BHcGvoa9P2tJxXUxTsz6forzWx+MWmtbr/aGm3Uc38X2fa6n3GSDVr/hcHh//nz1P/v1H/8AF14bwlZfZNe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J/wALg8P/APPnqf8A36j/APi6Pqlb+UOZHoNfMniCeO58SapcQsGilvJXRh3BckGu38T/ABVm1OykstItpLWOUbXnkYeZg9QAOF+uT+Feb16WBw86V5T6kSdzX8KI0njDRUUEk38H/oYr6tr59+EGgvqXi0ai6ZttPUuSehkYEKP5n8K+gq5cymnUUV0RUNgooorziwooooAKKKKACiiigD5Y+L//ACVLWf8Ath/6Ijrh67j4v/8AJUtZ/wC2H/oiOuHoKCiiigAooooA3PBf/I9eHv8AsJ23/o1a+w6+PPBf/I9eHv8AsJ23/o1a+w6BMKKKKBBRRRQAUUUUAea/Er4dN4gP9r6QiDUlXE0XT7QAOCD/AHh056j6V4TPBNazvBcRPFMhw8cilWU+hB6V9gVka14X0TxCoGqadDcMBgSEFXA9AwwcfjXoYbHOmuSauiJQvsfKVFe/zfBbwxK+5J9ShH91JkI/8eQmo/8AhSXhr/n+1b/v7H/8bru/tCj5k8jPBKK97/4Ul4a/5/tW/wC/sf8A8bo/4Ul4a/5/tW/7+x//ABuj+0KIu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W14b8K6p4pvxbafASgP7ydwRHGPc/06mvb7D4ReFLKRXkgubwr0FxNxn3CgA12lpZ21hbJbWdvFbwJwscSBVH4CsauZRtamtSlDuZ3hnw5Z+F9Fi02zGQvzSykYMrnqx/zwMCtiiivIlJyd3uaBRRRSAKKKKACiiigAooooA+WPi/8A8lS1n/th/wCiI64eu4+L/wDyVLWf+2H/AKIjrh6CgooooAKKKKANzwX/AMj14e/7Cdt/6NWvsOvjzwX/AMj14e/7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8AkqWs/wDbD/0RHXD13Hxf/wCSpaz/ANsP/REdcPQUFFFFABRRRQBueC/+R68Pf9hO2/8ARq19h18eeC/+R68Pf9hO2/8ARq19h0CYUUUUCCiiigAooqK5uYLO2kubmZIYI13PJI2FUepNAEtFeP8AiL41hJmg8PWaSIDj7TdA4b/dQEHHuT+FcdJ8VvGTyFl1VYwf4VtosD81Jrthl9aSvt6kuaPpGivmz/hanjT/AKDP/krD/wDEUf8AC1PGn/QZ/wDJWH/4ir/s2r3X4/5C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Vfir4zVgTrAYA5wbWHB/8AHaP7Nq91+P8AkHOj6SorxTQfjZdxyrFr1jHND0M1qNrj3Kk4P4Yr2DTdTstYsIr7T7hLi2kGVdD+h9D7Guath6lH40UmmW6KKKwGFFFFABRRRQAUUUUAfLHxf/5KlrP/AGw/9ER1w9dx8X/+Spaz/wBsP/REdcPQUFFFFABRRRQBueC/+R68Pf8AYTtv/Rq19h18eeC/+R68Pf8AYTtv/Rq19h0CYUUUUCCiiigArwj4u+LpdR1htAtZcWVmw87af9ZL7+y9MeufavdmIVSx6AZNfIV1cy3t5PdTNulmkaRz6sTk/qa9HLqSlNzfQib0Oj8IeCL3xVK0gf7NYRnD3BXOT/dUdz/L9K9Lt/hR4ahiCyLdzt3d5sH/AMdAFdL4d02PSPD1hYxKFEUK7uMZYjLH8SSa06ivjKk5PldkCijjP+FXeFv+fWf/AL/tR/wq7wt/z6z/APf9q7OisPrNb+Z/eO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yX4VeGJIyqxXMRPR0nOR+eRXbUUfWa38zCyPCPGXw8uvDUX260la60/OGYrh4vTdjqPf+XGU+G3i6Xw14hjgmlP8AZt44jnU9EJ4Vx6YPX2z7V7ndW0V5aTWs6B4ZkMbqe6kYNfL97bGzv7i1Y5MMrRk4xnBI/pXqYWr9Zpyp1CJLld0fXtFZnhy7kv8AwxpV5Kd0s9nFI59WKAn9a068VqzsahRRRSAKKKKACiiigD5Y+L//ACVLWf8Ath/6Ijrh67j4v/8AJUtZ/wC2H/oiOuHoKCiiigAooooA3PBf/I9eHv8AsJ23/o1a+w6+PPBf/I9eHv8AsJ23/o1a+w6BMKKKKBBRRRQAyb/USf7p/lXx9X2DN/qJP90/yr4+r1sr+38v1M6h9Uxf6lP90U+mRf6lP90U+vK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bxH/yM+rf9fs3/oZr6Zr5m8R/8jPq3/X7N/6Ga9PLPikRM+lfBv8AyJOh/wDXjD/6AK3Kw/Bv/Ik6H/14w/8AoArcrzqnxv1LWwUUUVAwooooAKKKKAPlj4v/APJUtZ/7Yf8AoiOuHruPi/8A8lS1n/th/wCiI64egoKKKKACiiigDc8F/wDI9eHv+wnbf+jVr7Dr488F/wDI9eHv+wnbf+jVr7DoEwooooEFFFFADJv9RJ/un+VfH1fYTrvRlzjIIr4+ZWR2RgQynBB7GvWyv7fy/UzqH1RF/qU/3RT6q6ZdJfaVZ3cZyk0KSA+xANWq8tqzsW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bxH/wAjPq3/AF+zf+hmvpgkKCSQAOSTXy/qtyt7q97dIcrNO8gJGOCxP9a9PLF70mRM+nfBv/Ik6H/14w/+gCtysfwnE0Hg7RYnBDrYwhgex2DitivOqfG/UtbBRRRUDCiiigAooooA+WPi/wD8lS1n/th/6Ijrh67j4v8A/JUtZ/7Yf+iI64egoKKKKACiiigDc8F/8j14e/7Cdt/6NWvsOvjzwX/yPXh7/sJ23/o1a+w6BMKKKKBBRRRQAV83/E/w3JoPi24nVD9jv2a4hbtknLr+BP5EV9IVl6/oFh4l0qTTtRiLxMdyspw0bDoynsa6cLX9jO72Jkro8U8AfEGLRbddJ1bcLIEmGdRkxZOSCByRnJ45H06eqQeI9EuY98Or2Lr7XC8fUZ4rx/xH8K/EOizO9pA2pWecrJbrlwP9pOufpkVyMmmahE5SSxuUcdVaFgR+lejPDUK754S3I5mtGfSf9taV/wBBOy/7/r/jR/bWlf8AQTsv+/6/4180/wBn3v8Az6XH/fs/4Uf2fe/8+lx/37P+F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mS6/o0KF5NWsUUdzcIP6182f2fe/8+lx/37P+FKunXzMFWyuCxOABE2T+lH9nQ/mDnPTfHXxItbixm0nQ5DL5wKT3WMKFPBVfUn16Y6ZzkcN4P8OTeKPEltp6K3klt9w4/gjH3jn1PQe5FaOg/DXxLrsq/wCgvZW5+9PdqYwB7KfmP4DHuK938J+EdO8I6abWyBeWTBnuH+9Kw/kB2H9cmqqVaWFpuFN3YJOTuzeVQqhVAAAwAKWiivGNQooooAKKKKACiiigD5Y+L/8AyVLWf+2H/oiOuHruPi//AMlS1n/th/6Ijrh6CgooooAKKKKANzwX/wAj14e/7Cdt/wCjVr7Dr488F/8AI9eHv+wnbf8A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ee/EL4jDw039l6WqTas6gsSMrAD0yO7HsPxPYHSnSlUlyxE3Y9AkkSJC8jqijuxwKpHXNIUkHVbEEcEG4Tj9a8WtvAHijxXi/8Q6rJAX+ZFnzI4z/ALGQFHtn8BWiPg1a4GdZmz/1wH+NdHsKEdJVNfJCu+x6v/b2j/8AQWsf/AhP8aP7e0f/AKC1j/4EJ/jXlH/CmrT/AKDM/wD35H+NH/CmrT/oMz/9+R/jR7LDfz/gF32PV/7e0f8A6C1j/wCBCf40f29o/wD0FrH/AMCE/wAa8o/4U1af9Bmf/vyP8aP+FNWn/QZn/wC/I/xo9lhv5/wC77Hq/wDb2j/9Bax/8CE/xo/t7R/+gtY/+BCf415R/wAKatP+gzP/AN+R/jR/wpq0/wCgzP8A9+R/jR7LDfz/AIBd9j1f+3tH/wCgtY/+BCf40f29o/8A0FrH/wACE/xryj/hTVp/0GZ/+/I/xo/4U1af9Bmf/vyP8aPZYb+f8Au+x6v/AG9o/wD0FrH/AMCE/wAaP7e0f/oLWP8A4EJ/jXlH/CmrT/oMz/8Afkf40f8ACmrT/oMz/wDfkf40eyw38/4Bd9j1f+3tH/6C1j/4EJ/jR/b2j/8AQWsf/AhP8a8o/wCFNWn/AEGZ/wDvyP8AGj/hTVp/0GZ/+/I/xo9lhv5/wC77Hq/9vaP/ANBax/8AAhP8aP7e0f8A6C1j/wCBCf415R/wpq0/6DM//fkf40f8KatP+gzP/wB+R/jR7LDfz/gF32PV/wC3tH/6C1j/AOBCf40f29o//QWsf/AhP8a8o/4U1af9Bmf/AL8j/Gj/AIU1af8AQZn/AO/I/wAaPZYb+f8AALvser/29o//AEFrH/wIT/Gj+3tH/wCgtY/+BCf415R/wpq0/wCgzP8A9+R/jR/wpq0/6DM//fkf40eyw38/4Bd9j1f+3tH/AOgtY/8AgQn+NH9vaP8A9Bax/wDAhP8AGvKP+FNWn/QZn/78j/Gj/hTVp/0GZ/8AvyP8aPZYb+f8Au+x6v8A29o//QWsf/AhP8aP7e0f/oLWP/gQn+NeUf8ACmrT/oMz/wDfkf40f8KatP8AoMz/APfkf40eyw38/wCAXfY9X/t7R/8AoLWP/gQn+NH9vaP/ANBax/8AAhP8a8o/4U1af9Bmf/vyP8aP+FNWn/QZn/78j/Gj2WG/n/ALvser/wBvaP8A9Bax/wDAhP8AGj+3tH/6C1j/AOBCf415R/wpq0/6DM//AH5H+NH/AApq0/6DM/8A35H+NHssN/P+AXfY9X/t7R/+gtY/+BCf40f29o//AEFrH/wIT/GvKP8AhTVp/wBBmf8A78j/ABo/4U1af9Bmf/vyP8aPZYb+f8Au+x6v/b2j/wDQWsf/AAIT/Gj+3tH/AOgtY/8AgQn+NeUf8KatP+gzP/35H+NH/CmrT/oMz/8Afkf40eyw38/4Bd9j1f8At7R/+gtY/wDgQn+NH9vaP/0FrH/wIT/GvKP+FNWn/QZn/wC/I/xo/wCFNWn/AEGZ/wDvyP8AGj2WG/n/AAC77Hq/9vaP/wBBax/8CE/xo/t7R/8AoLWP/gQn+NeUf8KatP8AoMz/APfkf40f8KatP+gzP/35H+NHssN/P+AXfY9X/t7R/wDoLWP/AIEJ/jR/b2j/APQWsf8AwIT/ABryj/hTVp/0GZ/+/I/xo/4U1af9Bmf/AL8j/Gj2WG/n/ALvser/ANvaP/0FrH/wIT/Gj+3tH/6C1j/4EJ/jXlH/AApq0/6DM/8A35H+NH/CmrT/AKDM/wD35H+NHssN/P8AgF32PV/7e0f/AKC1j/4EJ/jR/b2j/wDQWsf/AAIT/GvKP+FNWn/QZn/78j/Gj/hTVp/0GZ/+/I/xo9lhv5/wC77Hq/8Ab2j/APQWsf8AwIT/ABo/t7R/+gtY/wDgQn+NeUf8KatP+gzP/wB+R/jR/wAKatP+gzP/AN+R/jR7LDfz/gF32PV/7e0f/oLWP/gQn+NH9vaP/wBBax/8CE/xryj/AIU1af8AQZn/AO/I/wAaP+FNWn/QZn/78j/Gj2WG/n/ALvser/29o/8A0FrH/wACE/xo/t7R/wDoLWP/AIEJ/jXlH/CmrT/oMz/9+R/jR/wpq0/6DM//AH5H+NHssN/P+AXfY9X/ALe0f/oLWP8A4EJ/jR/b2j/9Bax/8CE/xryj/hTVp/0GZ/8AvyP8aP8AhTVp/wBBmf8A78j/ABo9lhv5/wAAu+x6v/b2j/8AQWsf/AhP8aP7e0f/AKC1j/4EJ/jXlH/CmrT/AKDM/wD35H+NH/CmrT/oMz/9+R/jR7LDfz/gF32PV/7e0f8A6C1j/wCBCf40f29o/wD0FrH/AMCE/wAa8o/4U1af9Bmf/vyP8aP+FNWn/QZn/wC/I/xo9lhv5/wC77Hq/wDb2j/9Bax/8CE/xo/t7R/+gtY/+BCf415R/wAKatP+gzP/AN+R/jR/wpq0/wCgzP8A9+R/jR7LDfz/AIBd9j1f+3tH/wCgtY/+BCf40f29o/8A0FrH/wACE/xryj/hTVp/0GZ/+/I/xo/4U1af9Bmf/vyP8aPZYb+f8Au+x6v/AG9o/wD0FrH/AMCE/wAaP7e0f/oLWP8A4EJ/jXlH/CmrT/oMz/8Afkf40f8ACmrT/oMz/wDfkf40eyw38/4Bd9j1f+3tH/6C1j/4EJ/jR/b2j/8AQWsf/AhP8a8o/wCFNWn/AEGZ/wDvyP8AGj/hTVp/0GZ/+/I/xo9lhv5/wC77Hq/9vaP/ANBax/8AAhP8aP7e0f8A6C1j/wCBCf415R/wpq0/6DM//fkf40f8KatP+gzP/wB+R/jR7LDfz/gF32PV/wC3tH/6C1j/AOBCf40f29o//QWsf/AhP8a8o/4U1af9Bmf/AL8j/Gj/AIU1af8AQZn/AO/I/wAaPZYb+f8AALvser/29o//AEFrH/wIT/Gj+3tH/wCgtY/+BCf415R/wpq0/wCgzP8A9+R/jR/wpq0/6DM//fkf40eyw38/4Bd9j1f+3tH/AOgtY/8AgQn+NH9vaP8A9Bax/wDAhP8AGvKP+FNWn/QZn/78j/Gj/hTVp/0GZ/8AvyP8aPZYb+f8Au+x6v8A29o//QWsf/AhP8aP7e0f/oLWP/gQn+NeUf8ACmrT/oMz/wDfkf40f8KatP8AoMz/APfkf40eyw38/wCAXfY9X/t7R/8AoLWP/gQn+NH9vaP/ANBax/8AAhP8a8o/4U1af9Bmf/vyP8aP+FNWn/QZn/78j/Gj2WG/n/ALvsetw6tptw22HULSRvRJlJ/Q1crxWX4MwlP3OtyK3+3bgj9GFZu7xn8Mpo5RcG60rcFK7i8JHpg8ofcY+pprDU56U53fZqwczW6PfKKxfC/iax8V6OmoWZ2n7ssLHLRP3B/oe4rarjlFxdnuU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wD8lS1n/th/6Ijrh67j4v8A/JUtZ/7Yf+iI64egoKKKKACiiigDc8F/8j14e/7Cdt/6NWvsOvjzwX/yPXh7/sJ23/o1a+w6BMKKKKBBRRRQAVwHi74q6X4dnexsov7QvkOHCvtjjPozc5PsPxIqT4p+K5fDnh1LezkMd9flo43XgxoMb2B9eQB9c9qwPh/4EttOsIdV1OBZb+YB40kXIgXqOD/F3z26eueulShGHtau3RdyW3eyM6P4h/EPUSJbPQlELDKlLKQqR/vE4NS/8Jj8T/8AoCL/AOAh/wAa9Oop/WYdKaFZ9zzH/hMfif8A9ARf/AQ/40f8Jj8T/wDoCL/4CH/GvTqKPrMP+faCz7nmP/CY/E//AKAi/wDgIf8AGj/hMfif/wBARf8AwEP+NenUUfWYf8+0Fn3PMf8AhMfif/0BF/8AAQ/40f8ACY/E/wD6Ai/+Ah/xr06ij6zD/n2gs+55j/wmPxP/AOgIv/gIf8aP+Ex+J/8A0BF/8BD/AI16dRR9Zh/z7QWfc8x/4TH4n/8AQEX/AMBD/jR/wmPxP/6Ai/8AgIf8a9Ooo+sw/wCfaCz7nmP/AAmPxP8A+gIv/gIf8aP+Ex+J/wD0BF/8BD/jXp1FH1mH/PtBZ9zzH/hMfif/ANARf/AQ/wCNH/CY/E//AKAi/wDgIf8AGvTqKPrMP+faCz7nmP8AwmPxP/6Ai/8AgIf8aP8AhMfif/0BF/8AAQ/416dRR9Zh/wA+0Fn3PMf+Ex+J/wD0BF/8BD/jR/wmPxP/AOgIv/gIf8a9Ooo+sw/59oLPueY/8Jj8T/8AoCL/AOAh/wAaP+Ex+J//AEBF/wDAQ/416dRR9Zh/z7QWfc8x/wCEx+J//QEX/wABD/jR/wAJj8T/APoCL/4CH/GvTqKPrMP+faCz7nmP/CY/E/8A6Ai/+Ah/xo/4TH4n/wDQEX/wEP8AjXp1FH1mH/PtBZ9zzH/hMfif/wBARf8AwEP+NH/CY/E//oCL/wCAh/xr06ij6zD/AJ9oLPueY/8ACY/E/wD6Ai/+Ah/xo/4TH4n/APQEX/wEP+NenUUfWYf8+0Fn3PMf+Ex+J/8A0BF/8BD/AI0f8Jj8T/8AoCL/AOAh/wAa9Ooo+sw/59oLPueY/wDCY/E//oCL/wCAh/xo/wCEx+J//QEX/wABD/jXp1FH1mH/AD7QWfc8x/4TH4n/APQEX/wEP+NH/CY/E/8A6Ai/+Ah/xr06ij6zD/n2gs+55j/wmPxP/wCgIv8A4CH/ABo/4TH4n/8AQEX/AMBD/jXp1FH1mH/PtBZ9zzH/AITH4n/9ARf/AAEP+NH/AAmPxP8A+gIv/gIf8a9Ooo+sw/59oLPueY/8Jj8T/wDoCL/4CH/Gj/hMfif/ANARf/AQ/wCNenUUfWYf8+0Fn3PMf+Ex+J//AEBF/wDAQ/40f8Jj8T/+gIv/AICH/GvTqKPrMP8An2gs+55j/wAJj8T/APoCL/4CH/Gj/hMfif8A9ARf/AQ/416dRR9Zh/z7QWfc8x/4TH4n/wDQEX/wEP8AjR/wmPxP/wCgIv8A4CH/ABr06ij6zD/n2gs+55j/AMJj8T/+gIv/AICH/Gj/AITH4n/9ARf/AAEP+NenUUfWYf8APtBZ9zzH/hMfif8A9ARf/AQ/40f8Jj8T/wDoCL/4CH/GvTqKPrMP+faCz7nmP/CY/E//AKAi/wDgIf8AGj/hMfif/wBARf8AwEP+NenUUfWYf8+0Fn3PMf8AhMfif/0BF/8AAQ/40f8ACY/E/wD6Ai/+Ah/xr06ij6zD/n2gs+55j/wmPxP/AOgIv/gIf8aP+Ex+J/8A0BF/8BD/AI16dRR9Zh/z7QWfc8x/4TH4n/8AQEX/AMBD/jR/wmPxP/6Ai/8AgIf8a9Ooo+sw/wCfaCz7nmP/AAmPxP8A+gIv/gIf8aP+Ex+J/wD0BF/8BD/jXp1FH1mH/PtBZ9zzH/hMfif/ANARf/AQ/wCNH/CY/E//AKAi/wDgIf8AGvTqKPrMP+faCz7nmP8AwmPxP/6Ai/8AgIf8aP8AhMfif/0BF/8AAQ/416dRR9Zh/wA+0Fn3PMf+Ex+J/wD0BF/8BD/jR/wmPxP/AOgIv/gIf8a9Ooo+sw/59oLPueY/8Jj8T/8AoCL/AOAh/wAaP+Ex+J//AEBF/wDAQ/416dRR9Zh/z7QWfc8x/wCEx+J//QEX/wABD/jR/wAJj8T/APoCL/4CH/GvTqKPrMP+faCz7nmP/CY/E/8A6Ai/+Ah/xo/4TH4n/wDQEX/wEP8AjXp1FH1mH/PtBZ9zytfir4w0eVW1vQk8gnHzwSQE/Rjkfoa9J8KeNtI8XW7GykaO5jGZbaXAdR6j1HuPbOKsTQxXELwzRpJE42sjqCGHoQeteQeMvDk3gjV7XxH4fZoYRL9wciF/T/dYZGD9O4q4+xxHu25ZdOwao96orN8P6zD4g0Gz1WAbUuI9xXOdrdGX8CCPwrSrhacXZlh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rqV9Hpml3d/Lkx20LzMB1IUE/0rxX4aaW2v6/f+JdT/fSxy5QsODK3JP4DGPqPSvVPHLFfAutkHB+ySD8xXDfB8D/AIRO7Pf7c/8A6LjrtpPlw85Ld2RL3R6DRRRXGMKKZKxSF2HUKSK868J/8Jl4o8N2ur/8Jclt55ceV/ZkT7drFeuR6Z6UAekUVw8+s67qmunwzot7DHLYQIdS1WSAN85HRI/u5PJ54HI7cw6lqniLwPNbXmrakmsaLLKIp5DbLFLbE9G+Xgj6/SgDvqKQEEAg5B6EUtABRRRQAUUUUAFFFFABRRRQAUUUUAFFFFABRRRQAUUUUAFFFFABRRRQAUUUUAFFFFABRRRQAUUUUAFFFFABRRRQAUUUUAFFFFABRRRQAUUUUAFFFFABRRRQAUUUUAFFc1401i90zTbW10qRU1TULqO2tmZQwQk5ZiD2AB/On+CNcn17w1FPe4+3wO9vdgADEqHB4HTIwfxoA6KiuS8da1qmnw6dp2hSKmq6hOViLIGwiqWc4IPt+daXhDW/+Eh8K6fqTEGaSPE2BjEi/K3HbkE/jQBt0UUUAFFFFABRRRQAUUUUAFFFFABRRRQAUUUUAFFFFABUVzbQ3ltLbXEaywyqVdGGQwNS0UAeTeBnl8IfFW60DezWt0TFz3+XfGx98HH/AAI17jXieuIq/HDRyBgs8BPuckf0Fe2V14v3nCfVpCj2CiiiuM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8AJUtZ/wC2H/oiOuHruPi//wAlS1n/ALYf+iI64egoKKKKACiiigDc8F/8j14e/wCwnbf+jVr7Dr488F/8j14e/wCwnbf+jVr7DoEwooooEFFFFAHifxUH274laHYSnMDRQqVPT55WDfoB+VeqV5Z8R/8Akrug/wC7bf8Ao5q9TrsxH8OmvIhbsKKKK5CgooooAKKKKACiiigAooooAKKKKACiiigAooooAKKKKACiiigAooooAKKKKACiiigAooooAKKKKACiiigAooooAKKKKACiiigAooooAKKKKACiiigAooooAKKKKACiiigAooooAKKKKACiiigAooooAKKKKACiiigAooooAKKKKACiiigAooooAKKKKACiiigArn/HFql34K1aNxkLAZB7FfmH8q6CsfxZ/wAihrP/AF5S/wDoJq6TtOL8wexl/Be4ebwPLG5ysN7JGnsNqN/NjXolebfBL/kTLz/sIP8A+i469JrTFfxpeoR2Ciiiuc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H4yga48Fa1GoJY2UpAHUkKT/SvPvg7PG3hy+tww8xLsuy9wGRQP/QT+VeuModSrAFSMEHvXgUi3fwq8dSq0Ukuk3WdnP8ArIs5GP8AbXpz79AwNduHXtKUqS33RMtHc9moqnpuqWOsWa3en3MdxC38SHofQjqD7GrlcjTTsxkc/wDx7y/7h/lXH/Cf/km+mf703/o167N1DoyHowwcVmeHtCtfDWiQaVZyTSQQlirTEFjuYsckADqfSkBynglxZ+OvGOnXHy3Ul0t0gPV4jkgj2G4fnVn4rXEaeA7q0I33F7LFDBGOS771bj8FNbGu+EtP125gvXkubPUIBiK8s5PLlUemehHsfU+tV9P8E2dtqkWp399f6tew/wCpkvpQwh91UAAH3oGb1jC9tp9tBIcvHEqMfUgAGrFFFAgooooAKKKKACiiigAooooAKKKKACiiigAooooAKKKKACiiigAooooAKKKKACiiigAooooAKKKKACiiigAooooAKKKKACiiigAooooAKKKKACiiigAooooAKKKKAOKgP9v/ABRnm+9aaBb+UnobiX7xH0UY+tR6b/xT/wAUNQ04/Laa3CLyAdhMvEgHuRlj+FTp8O7eC5uprXxF4gtTdTNPKsF2qBnY8n7lPh+H1smrWOpXGva7eT2UnmQi6uldQe4+5nBxg4NAzEnv9V1D4n3t9pWkLqcOjwCzUNdLAqSPyzAkHJ6rU3w+uLrTvEWv6Bf2YspHk/tCC2EokCI/DAMAMgHb+tddoPh+08PW9zFayTStc3D3M0s7Au7t15AHpSXHh20uPE1nr5knjvLaFoQEYBJEOeGBGTgkkYIoA16KKKBBRRRQAUUUUAFFFFABRRRQAUUUUAFFFFABRRRQAUUVzPi3xpYeGLNx5iTagy/urYHJz2Lei/z7VUISnLlitQ2OPvpP7Q+O1hFEQ3kSRqcf7Kbz/Wvbq8i+Enhy6ub658XamGMk25bcuOXLH55P6D6n2r12ujFtKSgvsqwo9wooork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/ACVLWf8Ath/6Ijrh67j4v/8AJUtZ/wC2H/oiOuHoKCiiigAooooA3PBf/I9eHv8AsJ23/o1a+w6+PPBf/I9eHv8AsJ23/o1a+w6BMKKKKBBRRRQB4p8SP+Su6D/u23/o5q9TrzX406dPbahpHiCAH5B5DNjIVlben55b8q7vRdVt9b0i21G2YGOZAxGeVbup9wciu2ur0acltsQt2X6KKK4ygooooAKKKKACiiigAooooAKKKKACiiigAooooAKKKKACiiigAooooAKKKKACiiigAooooAKKKKACiiigAooooAKKKKACiiigAooooAKKKKACiiigAooooAKKKKACiiigAooooAKKKKACiiigAooooAKKKKACiiigAooooAKKKKACiiigAooooAKKKKACiiigArG8XMF8H6wScD7HKP8Ax01s1w3xS1yLTvDD6esn+lXxCBQeQgOWP04x+PtWtCLlUil3E9ix8Ev+RMvP+wg//ouOvSa4/wCGGkSaR4FskmUpNclrllPbd93/AMdC12FPEyUq0mu447BRRRW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s7W9C07xDpz2Op2yzQtyOzIfVT1BrRopptO6A8avPg5rGnXZn8Oa6EBPHmu0LqPTcmc/kKrf8IF8Sv8AoOy/+DKSvbqK61javWz+RPKjxH/hAviV/wBB2X/wZSUf8IF8Sv8AoOy/+DKSvbqAQehz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kPh98R5cpJrzBT136jKR+gNbfhz4NWdncJd69d/bpQQ32eMER5/wBonlh+XvmvUqKmWMqtWWnoHKhqIkUaxxqqIoAVVGAAOwFOoorl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wD8lS1n/th/6Ijrh67j4v8A/JUtZ/7Yf+iI64egoKKKKACiiigDc8F/8j14e/7Cdt/6NWvsOvjzwX/yPXh7/sJ23/o1a+w6BMKKKKBBRRRQBR1nSLPXdJuNNvo99vOuDjgg9QR7g4NeHyWvin4VajKyx/a9Ikf7+CYpPQn+4+OP/igK9+pGUMpVgCD1Broo13TTi1eL6CaueRwfGLRmiBuNPv45McrGEcD8Sw/lUv8AwuDw/wD8+ep/9+o//i67yfwZ4ZuXLy6Dp5YnJIt1BJ98Cov+EE8K/wDQBsf+/QrTnwv8r+8V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nWpfGK0EJXStMneY8BrkhVX3wpOfpkVH4W8C6z4t1pdf8AFgkS2BDLBKu1pQOihf4U/n+Oa9WsfDeh6ZKJbHSLK3lAwJI4FDD8cZrUoeJhBNUY2v16hy9wAAGAMAUUUVx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9Ws5dQ0e9soLhraW4geJJl6xsykBh9M5rjPhh4G1TwTa6jHqWoQ3H2qRWSKBmKJjOW+YDk5GeOw6139FABRRRQAUUUUAFFFFABRRRQAUUUUAFFFFABRRRQAUUUUAFFFFABRRRQAUUUUAFFFFABRRRQAUUUUAFFFFABRRRQAUUUUAFFFFABRRRQAUUUUAFFFFABRRRQAUUUUAFFFFABQc4ODg0UUAeLeBvA/jjSfiM+p6rO/2TMhuLg3AYXQKkKNoOepB5Axiva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wDyVLWf+2H/AKIjrh67j4v/APJUtZ/7Yf8AoiOuHoKCiiigAooooA3PBf8AyPXh7/sJ23/o1a+w6+PPBf8AyPXh7/sJ23/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HcTxWtvLcTyLHDEheR2OAqgZJJ9MVleH/FeieKYZ5dGvlulgYLIAjKVJ6cMAcHBwfagDZooooAKKKKACiiigAooooAKKKKACiiigAooooAKKKKACiiigAooooAKKKKACiiigAooooAKKKKACiiigAooooAKKKKACiiigAooooAKKKKACiiigAooooAKKKKACiiigAoooOcHBwaACivFvA3gTxto/xGfU9UuG+xgubi4NwGF2CpC/KDnqQeQMYr2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wAlS1n/ALYf+iI64eu4+L//ACVLWf8Ath/6Ijrh6CgooooAKKKKANzwX/yPXh7/ALCdt/6NWvsOvjzwX/yPXh7/AL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6yg1LT7ixuk329xE0Ui5xlWGCPyNYPg/wJpHgmK7XSzcO10ymSS4cM2FzgDAAwMnt3rpq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APJUtZ/7Yf8AoiOuHruPi/8A8lS1n/th/wCiI64egoKKKKACiiigDc8F/wDI9eHv+wnbf+jVr7Dr488F/wD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Wb4g1u18OaDd6veBzBbJuZUGWYkgAD3JIH41zngH4jWfjr7ZFHZS2dzagM0buHDKSQCCAPTkY7jrQB2tFFFABRRRQAUUUUAFFFFABRRRQAUUUUAFFFFABRRRQAUUUUAFFFFABRRRQAUUUUAFFFFABRRRQAUUUUAFFFFABRRRQAUUUUAFFFFABRRRQAUUUUAFFFFABRRRQAUUUUAFFFBzg4ODQAUV4r4G8B+NdH+I76pqc7C0y5uLg3Ab7WCpCjaDnqQeQMYr2q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wAlS1n/ALYf+iI64eu4+L//ACVLWf8Ath/6Ijrh6CgooooAKKKKANzwX/yPXh7/ALCdt/6NWvsOvjzwX/yPXh7/AL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6yttSsZrK8hWa2mQpJG/RgazPDvhHQ/CkU6aNYrbeeQZG3s7NjOBliTgZNbd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gjIIPegDC0/xl4d1XWZdIsdWt576LIMSk8467SRhsY5wTW7Xmfhb4OWfhjxcmtpqks8cBc29uYtpXcCPmbPzYBPYV6Z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wCSpaz/ANsP/REdcPXcfF//AJKlrP8A2w/9ER1w9BQUUUUAFFFFAG54L/5Hrw9/2E7b/wBGrX2HXx54L/5Hrw9/2E7b/wBGrX2HQJh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EAgg9DQBgab428N6vrUukWGqwz30ecxKGG7HXaxGGx7E1v15r4Y+DuneGfFq63HqU88cJY21u0YGwkEfM2fmwCccCvSq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sfF/8A5KlrP/bD/wBER1w9dx8X/wDkqWs/9sP/AERHXD0FBRRRQAUUUUAaPh/UItJ8SaXqM6u0NpeRTyLGAWKo4YgZIGcD1r3r/hfnhX/oH6z/AN+Yv/jlfOlFA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0fjzX7XxR401DWbKOaO3uPL2LOoDjbGqnIBI6qe9c5RRQ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>
            <a:extLst>
              <a:ext uri="{FF2B5EF4-FFF2-40B4-BE49-F238E27FC236}">
                <a16:creationId xmlns:a16="http://schemas.microsoft.com/office/drawing/2014/main" xmlns="" id="{14F0E37F-9D9F-4C43-B028-E17A838D4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81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                  Εφαρμογή του προγράμματος </a:t>
            </a:r>
            <a:endParaRPr lang="en-US" sz="31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1229900"/>
              </p:ext>
            </p:extLst>
          </p:nvPr>
        </p:nvGraphicFramePr>
        <p:xfrm>
          <a:off x="179512" y="836712"/>
          <a:ext cx="88747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data:image/jpeg;base64,/9j/4AAQSkZJRgABAQEAZABkAAD/2wBDAAgGBgcGBQgHBwcJCQgKDBQNDAsLDBkSEw8UHRofHh0aHBwgJC4nICIsIxwcKDcpLDAxNDQ0Hyc5PTgyPC4zNDL/2wBDAQkJCQwLDBgNDRgyIRwhMjIyMjIyMjIyMjIyMjIyMjIyMjIyMjIyMjIyMjIyMjIyMjIyMjIyMjIyMjIyMjIyMjL/wAARCBIsD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+iiig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7Kzn1G/t7K1j8y4uJVhiTIG52OAMngckda7H/hUHjv8A6AX/AJNwf/F1h+C/+R68Pf8AYTtv/Rq19h0C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yx/wAKg8d/9AL/AMm4P/i6P+FQeO/+gF/5Nwf/ABdfU9FAXPlj/hUHjv8A6AX/AJNwf/F0f8Kg8d/9AL/ybg/+Lr6nooC58sf8Kg8d/wDQC/8AJuD/AOLo/wCFQeO/+gF/5Nwf/F19T0UBc+WP+FQeO/8AoBf+TcH/AMXR/wAKg8d/9AL/AMm4P/i6+p6KAufLH/CoPHf/AEAv/JuD/wCLo/4VB47/AOgF/wCTcH/xdfU9FAXPlj/hUHjv/oBf+TcH/wAXR/wqDx3/ANAL/wAm4P8A4uvqeigLnyx/wqDx3/0Av/JuD/4uj/hUHjv/AKAX/k3B/wDF19T0UBc+WP8AhUHjv/oBf+TcH/xdH/CoPHf/AEAv/JuD/wCLr6nooC58sf8ACoPHf/QC/wDJuD/4uj/hUHjv/oBf+TcH/wAXX1PRQFz5Y/4VB47/AOgF/wCTcH/xdH/CoPHf/QC/8m4P/i6+p6KAufLH/CoPHf8A0Av/ACbg/wDi6P8AhUHjv/oBf+TcH/xdfU9FAXPlj/hUHjv/AKAX/k3B/wDF0f8ACoPHf/QC/wDJuD/4uvqeigLnyx/wqDx3/wBAL/ybg/8Ai6P+FQeO/wDoBf8Ak3B/8XX1PRQFz5Y/4VB47/6AX/k3B/8AF0f8Kg8d/wDQC/8AJuD/AOLr6nooC58sf8Kg8d/9AL/ybg/+Lo/4VB47/wCgF/5Nwf8AxdfU9FAXPlj/AIVB47/6AX/k3B/8XR/wqDx3/wBAL/ybg/8Ai6+p6KAufLH/AAqDx3/0Av8Aybg/+Lo/4VB47/6AX/k3B/8AF19T0UBc+WP+FQeO/wDoBf8Ak3B/8XR/wqDx3/0Av/JuD/4uvqeigLnyx/wqDx3/ANAL/wAm4P8A4uj/AIVB47/6AX/k3B/8XX1PRQFz5Y/4VB47/wCgF/5Nwf8AxdH/AAqDx3/0Av8Aybg/+Lr6nooC58sf8Kg8d/8AQC/8m4P/AIuj/hUHjv8A6AX/AJNwf/F19T0UBc+WP+FQeO/+gF/5Nwf/ABdH/CoPHf8A0Av/ACbg/wDi6+p6KAufLH/CoPHf/QC/8m4P/i6P+FQeO/8AoBf+TcH/AMXX1PRQFz5Y/wCFQeO/+gF/5Nwf/F0f8Kg8d/8AQC/8m4P/AIuvqeigLnxdrGj3+garNpmpweReQ7fMj3q23KhhypI6Ed6o13Hxf/5KlrP/AGw/9ER1w9Aw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sfF/8A5KlrP/bD/wBER1w9dx8X/wDkqWs/9sP/AERHXD0FBRRRQAUUUUAbngv/AJHrw9/2E7b/ANGrX2HXx54L/wCR68Pf9hO2/wD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wAlS1n/ALYf+iI64eu4+L//ACVLWf8Ath/6Ijrh6CgooooAKKKKANzwX/yPXh7/ALCdt/6NWvsOvjzwX/yPXh7/ALCdt/6NWvsOgTCiiigQUUUUAFFFFABRRRQAUUVyv9sX/wDz3/8AHF/wrzcxzSjgOX2qb5r7W6W7tdzejQlWvy9DqqK5X+2L/wD57/8Aji/4Uf2xf/8APf8A8cX/AArzP9acH/LL7l/mb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uV/ti//wCe/wD44v8AhR/bF/8A89//ABxf8KP9acH/ACy+5f5h9Qqd1/XyOqorlf7Yv/8Anv8A+OL/AIUf2xf/APPf/wAcX/Cj/WnB/wAsvuX+YfUKndf18jqqK5X+2L//AJ7/APji/wCFH9sX/wDz3/8AHF/wo/1pwf8ALL7l/mH1Cp3X9fI6qiiivpTiCiiigAooooAKKKKACiiigD5Y+L//ACVLWf8Ath/6Ijrh67j4v/8AJUtZ/wC2H/oiOuHoKCiiigAooooA3PBf/I9eHv8AsJ23/o1a+w6+PPBf/I9eHv8AsJ23/o1a+w6BMKKKKBBRRRQAUUUUAFFFFABXD13FcPXx3Fn/AC5/7e/9tPSy/wC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8AyVLWf+2H/oiOuHruPi//AMlS1n/th/6Ijrh6CgooooAKKKKANzwX/wAj14e/7Cdt/wCjVr7Dr488F/8AI9eHv+wnbf8Ao1a+w6BMKKKKBBRRRQAUUUUAFFFFABXD13FcPXx3Fn/Ln/t7/wB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APJUtZ/7Yf8AoiOuHruPi/8A8lS1n/th/wCiI64egoKKKKACiiigDc8F/wDI9eHv+wnbf+jVr7Dr488F/wDI9eHv+wnbf+jVr7DoEwooooEFFFFABRRRQAUUUUAFcPXcVw9fHcWf8uf+3v8A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wD8lS1n/th/6Ijrh67j4v8A/JUtZ/7Yf+iI64egoKKKKACiiigDc8F/8j14e/7Cdt/6NWvsOvjzwX/yPXh7/sJ23/o1a+w6BMKKKKBBRRRQAUUUUAFFFFABXD13FcPXx3Fn/Ln/ALe/9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8AJUtZ/wC2H/oiOuHruPi//wAlS1n/ALYf+iI64egoKKKKACiiigDc8F/8j14e/wCwnbf+jVr7Dr488F/8j14e/wCwnbf+jVr7DoEwooooEFFFFABRRRQAUUUUAFcPXcVw9fHcWf8ALn/t7/209LL/AL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wDJUtZ/7Yf+iI64eu4+L/8AyVLWf+2H/oiOuHoKCiiigAooooA3PBf/ACPXh7/sJ23/AKNWvsOvjzwX/wAj14e/7Cdt/wCjVr7DoEwooooEFFFFABRRRQAUUUUAFcPXcVw9fHcWf8uf+3v/AG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8A8lS1n/th/wCiI64eu4+L/wDyVLWf+2H/AKIjrh6CgooooAKKKKANzwX/AMj14e/7Cdt/6NWvsOvjzwX/AMj14e/7Cdt/6NWvsOgTCiiigQUUUUAFFFFABRRRQAVw9dxXD18dxZ/y5/7e/wD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APyVLWf+2H/oiOuHruPi/wD8lS1n/th/6Ijrh6CgooooAKKKKANzwX/yPXh7/sJ23/o1a+w6+PPBf/I9eHv+wnbf+jVr7DoEwooooEFFFFABRRRQAUUUUAFcPXcVw9fHcWf8uf8At7/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wAlS1n/ALYf+iI64eu4+L//ACVLWf8Ath/6Ijrh6CgooooAKKKKANzwX/yPXh7/ALCdt/6NWvsOvjzwX/yPXh7/ALCdt/6NWvsOgTCiiigQUUUUAFFFFABRRRQAVw9dxXD18dxZ/wAuf+3v/bT0sv8A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AMlS1n/th/6Ijrh67j4v/wDJUtZ/7Yf+iI64egoKKKKACiiigDc8F/8AI9eHv+wnbf8Ao1a+w6+PPBf/ACPXh7/sJ23/AKNWvsOgTCiiigQUUUUAFFFFABRRRQAVw9dxXD18dxZ/y5/7e/8A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wDyVLWf+2H/AKIjrh67j4v/APJUtZ/7Yf8AoiOuHoKCiiigAooooA3PBf8AyPXh7/sJ23/o1a+w6+PPBf8AyPXh7/sJ23/o1a+w6BMKKKKBBRRRQAUUUUAFFFFABXD13FcPXx3Fn/Ln/t7/AN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8A/JUtZ/7Yf+iI64eu4+L/APyVLWf+2H/oiOuHoKCiiigAooooA3PBf/I9eHv+wnbf+jVr7Dr488F/8j14e/7Cdt/6NWvsOgTCiiigQUUUUAFFFFABRRRQAVw9dxXD18dxZ/y5/wC3v/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/ACVLWf8Ath/6Ijrh67j4v/8AJUtZ/wC2H/oiOuHoKCiiigAooooA3PBf/I9eHv8AsJ23/o1a+w6+PPBf/I9eHv8AsJ23/o1a+w6BMKKKKBBRRRQAUUUUAFFFFABXD13FcPXx3Fn/AC5/7e/9tPSy/wC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8AyVLWf+2H/oiOuHruPi//AMlS1n/th/6Ijrh6CgooooAKKKKANzwX/wAj14e/7Cdt/wCjVr7Dr488F/8AI9eHv+wnbf8Ao1a+w6BMKKKKBBRRRQAUUUUAFFFFABXD13FcPXx3Fn/Ln/t7/wB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APJUtZ/7Yf8AoiOuHruPi/8A8lS1n/th/wCiI64egoKKKKACiiigDc8F/wDI9eHv+wnbf+jVr7Dr488F/wDI9eHv+wnbf+jVr7DoEwooooEFFFFABRRRQAUUUUAFcPXcVw9fHcWf8uf+3v8A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wD8lS1n/th/6Ijrh67j4v8A/JUtZ/7Yf+iI64egoKKKKACiiigDc8F/8j14e/7Cdt/6NWvsOvjzwX/yPXh7/sJ23/o1a+w6BMKKKKBBRRRQAUUUUAFFFFABXD13FcPXx3Fn/Ln/ALe/9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8AJUtZ/wC2H/oiOuHruPi//wAlS1n/ALYf+iI64egoKKKKACiiigDc8F/8j14e/wCwnbf+jVr7Dr488F/8j14e/wCwnbf+jVr7DoEwooooEFFFFABRRRQAUUUUAFcPXcVw9fHcWf8ALn/t7/209LL/AL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wDJUtZ/7Yf+iI64eu4+L/8AyVLWf+2H/oiOuHoKCiiigAooooA3PBf/ACPXh7/sJ23/AKNWvsOvjzwX/wAj14e/7Cdt/wCjVr7DoEwooooEFFFFABRRRQAUUUUAFcPXcVw9fHcWf8uf+3v/AG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8A8lS1n/th/wCiI64eu4+L/wDyVLWf+2H/AKIjrh6CgooooAKKKKANzwX/AMj14e/7Cdt/6NWvsOvjzwX/AMj14e/7Cdt/6NWvsOgTCiiigQUUUUAFFFFABRRRQAVw9dxXD18dxZ/y5/7e/wD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APyVLWf+2H/oiOuHruPi/wD8lS1n/th/6Ijrh6CgooooAKKKKANzwX/yPXh7/sJ23/o1a+w6+PPBf/I9eHv+wnbf+jVr7DoEwooooEFFFFABRRRQAUUUUAFcPXcVw9fHcWf8uf8At7/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wAlS1n/ALYf+iI64eu4+L//ACVLWf8Ath/6Ijrh6CgooooAKKKKANzwX/yPXh7/ALCdt/6NWvsOvjzwX/yPXh7/ALCdt/6NWvsOgTCiiigQUUUUAFFFFABRRRQAVw9dxXD18dxZ/wAuf+3v/bT0sv8A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AMlS1n/th/6Ijrh67j4v/wDJUtZ/7Yf+iI64egoKKKKACiiigDc8F/8AI9eHv+wnbf8Ao1a+w6+PPBf/ACPXh7/sJ23/AKNWvsOgTCiiigQUUUUAFFFFABRRRQAVw9dxXD18dxZ/y5/7e/8A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wDyVLWf+2H/AKIjrh67j4v/APJUtZ/7Yf8AoiOuHoKCiiigAooooA3PBf8AyPXh7/sJ23/o1a+w6+PPBf8AyPXh7/sJ23/o1a+w6BMKKKKBBRRRQAUUUUAFFFFABXD13FcPXx3Fn/Ln/t7/AN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8A/JUtZ/7Yf+iI64eu4+L/APyVLWf+2H/oiOuHoKCiiigAooooA3PBf/I9eHv+wnbf+jVr7Dr488F/8j14e/7Cdt/6NWvsOgTCiiigQUUUUAFFFFABRRRQAVw9dxXD18dxZ/y5/wC3v/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/ACVLWf8Ath/6Ijrh67j4v/8AJUtZ/wC2H/oiOuHoKCiiigAooooA3PBf/I9eHv8AsJ23/o1a+w6+PPBf/I9eHv8AsJ23/o1a+w6BMKKKKBBRRRQAUUUUAFFFFABXD13FcPXx3Fn/AC5/7e/9tPSy/wC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8AyVLWf+2H/oiOuHruPi//AMlS1n/th/6Ijrh6CgooooAKKKKANzwX/wAj14e/7Cdt/wCjVr7Dr488F/8AI9eHv+wnbf8Ao1a+w6BMKKKKBBRRRQAUUUUAFFFFABXD13FcPXx3Fn/Ln/t7/wB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APJUtZ/7Yf8AoiOuHruPi/8A8lS1n/th/wCiI64egoKKKKACiiigDc8F/wDI9eHv+wnbf+jVr7Dr488F/wDI9eHv+wnbf+jVr7DoEwooooEFFFFABRRRQAUUUUAFcPXcVw9fHcWf8uf+3v8A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wD8lS1n/th/6Ijrh67j4v8A/JUtZ/7Yf+iI64egoKKKKACiiigDc8F/8j14e/7Cdt/6NWvsOvjzwX/yPXh7/sJ23/o1a+w6BMKKKKBBRRRQAUUUUAFFFFABXD13FcPXx3Fn/Ln/ALe/9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8AJUtZ/wC2H/oiOuHruPi//wAlS1n/ALYf+iI64egoKKKKACiiigDc8F/8j14e/wCwnbf+jVr7Dr488F/8j14e/wCwnbf+jVr7DoEwooooEFFFFABRRRQAUUUUAFcPXcVw9fHcWf8ALn/t7/209LL/AL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/wDJUtZ/7Yf+iI64eu4+L/8AyVLWf+2H/oiOuHoKCiiigAooooA3PBf/ACPXh7/sJ23/AKNWvsOvjzwX/wAj14e/7Cdt/wCjVr7DoEwooooEFFFFABRRRQAUUUUAFcPXcVw9fHcWf8uf+3v/AG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8A8lS1n/th/wCiI64eu4+L/wDyVLWf+2H/AKIjrh6CgooooAKKKKANzwX/AMj14e/7Cdt/6NWvsOvjzwX/AMj14e/7Cdt/6NWvsOgTCiiigQUUUUAFFFFABRRRQAVw9dxXD18dxZ/y5/7e/wD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APyVLWf+2H/oiOuHruPi/wD8lS1n/th/6Ijrh6CgooooAKKKKANzwX/yPXh7/sJ23/o1a+w6+PPBf/I9eHv+wnbf+jVr7DoEwooooEFFFFABRRRQAUUUUAFcPXcVw9fHcWf8uf8At7/209LL/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wAlS1n/ALYf+iI64eu4+L//ACVLWf8Ath/6Ijrh6CgooooAKKKKANzwX/yPXh7/ALCdt/6NWvsOvjzwX/yPXh7/ALCdt/6NWvsOgTCiiigQUUUUAFFFFABRRRQAVw9dxXD18dxZ/wAuf+3v/bT0sv8AtfL9Qooor449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4ooor9iPmwooooAKKKKACiiigAooooA+WPi//AMlS1n/th/6Ijrh67j4v/wDJUtZ/7Yf+iI64egoKKKKACiiigDc8F/8AI9eHv+wnbf8Ao1a+w6+PPBf/ACPXh7/sJ23/AKNWvsOgTCiiigQUUUUAFFFFABRRRQAVw9dxXD18dxZ/y5/7e/8AbT0sv+18v1Ciiivjj0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7iiiiv2I+bCiiigAooooAKKKKACiiigD5Y+L/wDyVLWf+2H/AKIjrh67j4v/APJUtZ/7Yf8AoiOuHoKCiiigAooooA3PBf8AyPXh7/sJ23/o1a+w6+PPBf8AyPXh7/sJ23/o1a+w6BMKKKKBBRRRQAUUUUAFFFFABXD13FcPXx3Fn/Ln/t7/ANtPSy/7Xy/UKKKK+OP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uKKKK/Yj5sKKKKACiiigAooooAKKKKAPlj4v8A/JUtZ/7Yf+iI64eu4+L/APyVLWf+2H/oiOuHoKCiiigAooooA3PBf/I9eHv+wnbf+jVr7Dr488F/8j14e/7Cdt/6NWvsOgTCiiigQUUUUAFFFFABRRRQAVw9dxXHfYrr/n2m/wC/Zr5HiqnOfsuRN/F+h6OAklzX8v1IKKn+xXX/AD7Tf9+zR9iuv+fab/v2a+R+r1v5H9zPQ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IKKn+xXX/PtN/37NH2K6/59pv8Av2aPq9b+R/cw549yCip/sV1/z7Tf9+zR9iuv+fab/v2aPq9b+R/cw549yCip/sV1/wA+03/fs0fYrr/n2m/79mj6vW/kf3MOePcgoqf7Fdf8+03/AH7NH2K6/wCfab/v2aPq9b+R/cw549yCip/sV1/z7Tf9+zR9iuv+fab/AL9mj6vW/kf3MOePcgoqf7Fdf8+03/fs0fYrr/n2m/79mj6vW/kf3MOePcgoqf7Fdf8APtN/37NH2K6/59pv+/Zo+r1v5H9zDnj3IKKn+xXX/PtN/wB+zR9iuv8An2m/79mj6vW/kf3MOePcgoqf7Fdf8+03/fs0fYrr/n2m/wC/Zo+r1v5H9zDnj3IKKn+xXX/PtN/37NH2K6/59pv+/Zo+r1v5H9zDnj3IKKn+xXX/AD7Tf9+zR9iuv+fab/v2aPq9b+R/cw549yCip/sV1/z7Tf8Afs0fYrr/AJ9pv+/Zo+r1v5H9zDnj3Oxooor9cPngooooAKKKKACiiigAooooA+WPi/8A8lS1n/th/wCiI64eu4+L/wDyVLWf+2H/AKIjrh6CgooooAKKKKANzwX/AMj14e/7Cdt/6NWvsOvjzwX/AMj14e/7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wD8lS1n/th/6Ijrh67j4v8A/JUtZ/7Yf+iI64egoKKKKACiiigDc8F/8j14e/7Cdt/6NWvsOvjzwX/yPXh7/sJ23/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AOSpaz/2w/8AREdcPXcfF/8A5KlrP/bD/wBER1w9BQUUUUAFFFFAG54L/wCR68Pf9hO2/wDRq19h18eeC/8AkevD3/YTtv8A0atfYdAmFFFFAgooooAKKKKACiiigArkrb4m+EbtitvqrSEf3bSb/wCIrra+RdS8TSxn7LpwS1t17IOT+NRJtbFRSe59LzePfDNvLFHLqYV5lLIPJk5Azn+H2NVz8SvCK232g6uBFtDbjby9D0/hr5th1Z20+zmEhZ7I4cnk7DnJ/WqksjTWgsWJeNZXdMemflH86ab6j5UfUL/ELwvHZrdtqZEDDIb7PKc/htzWe3xe8CocNrmP+3Sf/wCIrxLxJcpa6Ra20Lsu1On16/lXAyuWbNO4mj6p/wCFw+A/+g7/AOSk/wD8RSf8Lk8A/wDQe/8AJOf/AOIr5R3GkoQWPrD/AIXD4D/6Dv8A5KT/APxFA+MPgNumu/8AkpP/APEV8objTwcdKGFj6t/4XD4D/wCg7/5KT/8AxFKPi/4FP/Md/wDJSf8A+Ir5Ryaesg9aLhY+q/8Ahb3gX/oOf+Sk/wD8RT1+LXgdjga4P/AWb/4ivlUEGpY8FskEUXBI+p5Pir4LiGX1rA9fssx/9kqIfF/wIemu/wDkpP8A/EV84Qsjx4Y7j6dqgnsQBlajnHyn0v8A8Ld8Df8AQc/8lJ//AIik/wCFveBf+g5/5KT/APxFfMHkNTDCR1Bo5w5D6mj+K/gmVgqa2CT0/wBFmH/slaaeN/Dsi5TUcj/rjJ/8TXyUjBcEg8d67Lw/qjeWscj5B4UntSc2HKfQh8aeH166h/5Bk/8AiaP+E18Pf9BD/wAgyf8AxNeP+YHxz15pvmD1pe0YrHsX/Ca+Hv8AoIf+QZP/AImj/hNvD3/QQ/8AIMn/AMTXhsepNBLJFc/MA3D+1XFkWRA8LhwfQ1PtWVyHsh8c+HB/zEf/ACBJ/wDE00+O/DQ/5iX/AJAk/wDia8ZLZGQahaQetXzticbHtZ8feGR/zE//ACBJ/wDE0Dx94ZLhBqfzHt5En/xNeHNJ70tsxaUv6U+disj3QeN/Dp/5iP8A5Bk/+Jpf+E18Pf8AQQ/8gyf/ABNeMq+BmrAIbpRzsLHrn/Cc+HM4/tH/AMgSf/E02Tx34aiRnfUsKoyT5En/AMTXjsgKvWXqtyVsJznqh/lTUmFj1/8A4XF4Cxn+3v8AyTn/APiKP+FyeAf+g9/5Jz//ABFfKf8ABTKsTR9X/wDC4vAX/Qe/8lJ//iKU/GHwGHCnXeT0/wBEn/8AiK+TtxqRX3KoJ+ZOnvQI+w7Xx54avbVLm31LfC/3W8iQZ5x3WrA8X6EVyL7I9fKf/wCJr5k0PxU2laRFb7HcFm2FcYIOD3+tb9n4osbxttxLNC3pIvy/pSbaGke9N4y8PoPm1FR/2zf/AApE8aeH3+7fn/vxIP8A2WvJ4IYZF3wBX/2k+arqQuRkjI9hUc7KUUemt4x0FBlr/A/64yf/ABNY8vxZ8EQzvDJrgEiHDAWsx5+oTFeS+MdeXRrM21uR9tmGBjnyx615dHlzk5xnJJ7mhSkwcUfVn/C1/BPH/E66/wDTrN/8RULfGLwGpIOu4I/6dJ//AIivmxDnZn+7WPPzK9Ckw5UfVi/GHwGwJGu5AGf+PSf/AOIpyfFzwM+3brmd3A/0Sf8A+Ir5PhfEoX+EnH4VbV/s89uD0zQ5MagmfUkvxe8CwsRJrmCOv+iTn/2So/8AhcngHGf7e/8AJOf/AOIr5bv3yZSeuc1REwK4q02yZJLY+sv+FyeAf+g9/wCSc/8A8RR/wuXwB/0Hv/JOf/4ivkzJpcE0yT6y/wCFyeAf+g9/5Jz/APxFL/wuTwD/ANB7/wAk5/8A4ivk48DNOzQB9Yf8Li8Bf9B7/wAk5/8A4imD4z/D8sFGv8k4/wCPOf8A+Ir5UyKguFCuXHGRn6GkwPtlfEukOAVu8g9D5b/4Uv8AwkWlYz9q/wDIbf4V414C1htb8MW5LbriH/R3A65HQn6iuzg0u6m/gVF/2jXJLETTtY1VNNHYSeJdIhieSS72og3MfLfgflWEPiv4JOR/bRyOoNpOP/ZKxtR8N6nc2ckEJiQv8u9v7p6j8RXm+s/DvXLrW5ZLGwaJGwTkZUN656VUMQ38RvGjSe7Z7EPit4KPTWj/AOAk3/xFJ/wtfwTnH9tjP/XrN/8AEV5Ha/CPXpWzLNDEvuQa6PTvgzZou7UdUnkH9yBQo/OrdeKK9jQW7f8AXyO7HxU8Fn/mM/8AkrN/8RS/8LT8GH/mM/8AktN/8RXNr8L/AAfaRgzQXEpP/PS4Y/yxWNrfw58OyRONPNzaTdv3u5P++TmnGtcn2dC9rv8Ar5Hcn4seCB11v/yVm/8AiKevxU8FuMrrOf8At1m/+Ir5sksTbyXULTo81qWWRSCMkdcVAJLx48IEiT+8etat2RvHCUWt3/XyPpd/iz4ISQRtrfzt0X7LMSf/AByg/FnwSoy2sOozjLWU4/mleA6JZ/bmjhurxhbI3UAbvw//AF16432aazTzYkmRUC/vUDZx9a562JVJXZhPDxTsmdtp/jfw7qlqLqz1AyQklQ3kSLkj0BUGrP8Awk+j/wDP5/5Cf/CvOUVERY40REXJVUGAuewp35V4rzmrd2St8/8AMFh49TtdS+IHhjSFja/1PyRISEP2eVskfRTVBfi14IYgDW+pwD9knx/6BXEavpFvr1ibKYiINhkkHOw+tU9Q+GehrpaizupI7pRnzZDvEn+8O34V6mFxU6tPmktTJ04qVj0cfFTwWemtD1/49pv/AIimH4s+CAcHWwP+3Wb/AOIrwt/COsx73WCOVAuQY5P8axY9HvJLOe+kjEVtECzSSjAf0Uev4V34dqd+foY1Fyv3T6Nf4teB4zhtbx/26zf/ABFMPxh8BqMnXf8AyUn/APiK+XLolpd4OR6VXyGSn5gfVkPxf8CXAJi13cB1/wBEnH/slOb4teB1663j/t0n/wDiK+T7aX7PcYziN+9W5581LbBK59Sf8Lc8DYz/AG5x/wBek/8A8RTT8YPAi9dd/wDJSf8A+Ir5W89s4xxUmA2PQ9DSuyuVH1KPjB4EPTXf/JSf/wCIoPxh8Bj/AJjv/kpP/wDEV8sFSOgNNIJOKd+wuVH1SPjD4DP/ADHf/JSf/wCIpw+LvgZumuf+Sk//AMRXyuqYGT0qaJT6UmylFH1KPix4JYgDWuv/AE6zf/EVq2HjTw/qZItNQ8zHX9zIv81FfLFhAZJkiI75r0G5v4tE8OG0s3X7XdfLuHVR/EfxqXJhyK56y3xJ8Io5RtXGQcH/AEeU8/8AfNJ/wsvwj/0F/wDyWl/+Jr55wOAAcA5PuacBmuf6xI6Fh42PoX/hZXhH/oLf+S0v/wATR/wsnwl/0Fv/ACWl/wDia+fME07HT3o+sSH9Wge/zfE3wfbxeZLq+1M4z9mmP/slVT8X/AoGTrv/AJKT/wDxFfPWuyEQRoOhGTXNSPkY71vCbauc8oJOx9UD4w+AyM/27/5KT/8AxFOPxf8AAo/5jv8A5KT/APxFfKS8LihnNWmTyo+rP+Fw+A84/t3/AMlJ/wD4ilPxe8CjOdc6f9Ok/wD8RXyirFWz1qVpQVCZ5PU07hyo+qP+Fw+A/wDoO/8AkpP/APEUg+MXgMnH9u/+Sk//AMRXykWI605eGzRcOVH1Z/wuDwJjP9u8f9ek/wD8RXT6Jrum+I9MTUdKuftFo7FVk2MmSDg8MAf0r4xQEnB6V9O/BUY+Gln/ANd5v/QzRcTVj0KiiimSFFFFABVHV9YsNC02XUNTuktrWIZZ3/kB1JPoOavE4GTXyp8SPGk/jLxK/kuTplsxjs4wD8w6FyPVsflgUAdvr3x+n894vD+lRCJTgT3pJLD/AHFIx+Zrnv8AheXjD/qH/wDgOf8A4quq8EfBG1ayiv8AxV5jyyKGWxRigQf7bDnPsMY969Ci+G/g2GMInh6yIH99Sx/MkmgZ4n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/wDQu6f/AN+hQB4h/wALy8Yf9Q//AMBz/wDFUf8AC8vGH/UP/wDAc/8AxVe3/wDCvPB//Qu6f/36FH/CvPB//Qu6f/36FAHiH/C8vGH/AFD/APwHP/xVH/C8vGH/AFD/APwHP/xVe3/8K88H/wDQu6f/AN+hR/wrzwf/ANC7p/8A36FAHiH/AAvLxh/1D/8AwHP/AMVR/wALy8Yf9Q//AMBz/wDFV7f/AMK88H/9C7p//foUf8K88H/9C7p//foUAeIf8Ly8Yf8AUP8A/Ac//FUf8Ly8Yf8AUP8A/Ac//FV7f/wrzwf/ANC7p/8A36FH/CvPB/8A0Lun/wDfoUAeIf8AC8vGH/UP/wDAc/8AxVH/AAvLxh/1D/8AwHP/AMVXt/8Awrzwf/0Lun/9+hR/wrzwf/0Lun/9+hQB4h/wvLxh/wBQ/wD8Bz/8VR/wvLxh/wBQ/wD8Bz/8VXt//CvPB/8A0Lun/wDfoUf8K88Hn/mXdP8A+/QoA8d0749+IYJh9v0+wu4e4jDRP/31kj9K9f8AB/j/AEXxpAfsErRXaLultJsCRR6jsw9x6jOKwte+C3hXVLVxp8L6ZdY+SWF2Zc/7SMcEfTB968E1Cw1vwD4rETsbXUbNxJFLGcqw7MvqpHY+4I6igD7BorB8G+JYfFvhez1aMKkki7Z4x/BIOGH07j2IreoEFFFFABTZJFiieRzhEBZj6AU6q2of8g26/wCuL/yNAHLf8LV8Ff8AQa/8lZv/AIij/ha3gr/oNf8AkrN/8RXzUyEVGQayU2zb2aPpj/ha/gn/AKDX/krN/wDEUh+LHgkdda/8lJv/AIivmXkMKnkQYH0q+YlwR9LL8U/Bb/d1nP8A26zf/EVdtfHvhm8OLfUw5/64yD+a18sZKjg1saNqJglHzEc1Lmy404s+oo9d02Z9sdzuP+43+FTnULUDJl/8dP8AhXmnhW+W6RCWBNdM04DgE96n2jE6aR0g1SzJwJuf90/4Uf2naZx53/jp/wAK5x2VWyDSh1Izmj2jJ5Do/wC0rT/nr/46f8KP7Rtf+ev/AI6f8K54MvrTgy+tHtGLlOg/tC1P/LX/AMdP+FL9utv+en6GsDcuOtAkHrSdVi5Tf+22/wDz0/Q0v2y3/wCen6GsESD1pwkHrVKow5TXm1Wyt42klnCqoySVP+Fc/P8AEvwjbsVl1cKR/wBO8p/ktc58QNWFtYxxxHllwcV4ldGSSNmOck0ObLjTufRo+KHg0jI1nj/r2m/+Ipv/AAtTwX/0Gv8AyVm/+Ir5ygsp2UHa2DUVxbtbzjcCB70lUbKdJJH07ZfEDwvqDhLXVPMY9vIkH81rfivIJk3xvlT3wRXy/oFw0F2rr0yK950DWobuyVAy7gAKrnfUn2aOp+0w5xv/AENIbqEdX/Q1ltKqnGeaiadfUVXOiGrGub62HWT/AMdNNOo2g/5a/wDjp/wrCeZfWoDOoOSRiueeJ5S407nSpqFrI+1Jcn02n/ClN9bAkGTkdflP+FcuuoQxTghxVqC+ilErZB4rSnXhNBOny7Gjd+JNJsImkubvYi9T5Tn+QqpF438OzJuj1EEe8Mg/mtcVrt0LhJIsA5rzu7ka3mdVYjHYVvD3jJpo96j8a+HpX2JqIZvTyn/+JpZPGfh+KTy5NQ2t0x5L/wDxNeA6RemK5DO3fvU3iDVud8Ryc9q5qtScJWR0U6Kkrs+gpfEekwCMyXigSDK4Rjn8hUUvirRYV3SXhA/65Of6V4x4WvZdcZfPcqIjgZNddqgtrWAhpFOPWo9vIPYq520fi/Qpc7L0nH/TGQf+y0knjHQI22vfgH/rk/8A8TXlc2qwQQsUK9O1c5FqT3+qLGOh9Kh4maLWHie3S/EHwvB/rNTI/wC3aU/+y0w/EfwmF3HVhj/r3l/+Jrzu8023GnBmZd22vPbxHW5Krnbk1tTrOW5MqMUe/n4o+DR11g/+As3/AMRTf+Fq+C/+gz/5Kzf/ABFeBvCggB4zWTIMOa2UrmLikfSg+KXgw9NZ/wDJWb/4ik/4Wp4LH/MZ/wDJWb/4ivm0NhagaT5qoVj6aHxS8GH/AJjP/krN/wDEUv8AwtHwb/0GP/Jab/4ivmYTc1YjbdVJBY+kP+FpeDP+gz/5Kzf/ABFWbP4heFtQYra6p5hHX/R5R/Na+aWTiuw+HlsLi+mU9hVKKJeh7n/wluif8/p/78yf/E0q+K9FbpeH/vzJ/wDE1yj6bHFjIFWP7Lja13DGSDQ4xRKbN2bxr4egOJdRCn/rjJ/8TVc/EPwspwdU5/695f8A4mvMdV0aWe7+UtjPaqDeHZA4YlutTZBdns6eMdBkTet/lfXyZP8A4mnp4t0SQZW9z/2xf/4mvLYrcW9vgntUlpcRp8pIrCdRx2NYQvuepr4k0l/u3ef+2b/4VImu6a5wtzk/7jf4V5xBKCTg1ftGPmiiE3LcbhY706pZgZ87/wAdP+FJ/a1j/wA9/wDxxv8ACsCNdyCpUtd0w9KtyFyo3RqVoRkSn/vg/wCFO+2223PmgD3BFUYbdVJBHQVxvivXXs5RFCMk+lUtSZWR38d/ayttSZSac97bRnDTID9a8at/Ed3B+8dWUe5qK58QXVwcqzfga0UL7mame1i6t2GRMhH1p6TRyfdYH6V4fD4gvIcBmfHua7bw74mV8JIwyfWm6Ycx3m4etGRUMMqTIGU5FODZYis7D5iTcPWjIpnQ0tSgux+RRkU2imPUUsB1phmjHU/oacTRtB7UDAOrdD+lOyKZ06CjnNGgD80ZpKKAFzRmkooAXNGaSigBc0ZpKKBXFzSFlXqaSkYjHNTcYu9fWl3D1qu3ynd2qhe6xBaocuuapJslysapljXq4H40z7Xblivmrke9ecar4pbcwjb8jXPx+J5xcMSzdPWtFC5POevPrWnxvse5AbpjaT/SrEd7byn5JQfwNeHt4gke6ViT1rorLxT5bDJocLD5z1LzUH8VL5i4zmue0jUfty5zmtZnw4WsW2h8xZ8+P+9+ho8+P+9+lV2UAZph4oTGmW/Oj/vfpR50f979KqZozTuMt+fH/e/Sj7RF/e/Q1TJphNFwL32mL+/+ho+0w/3/ANDWeTSZouBo/aYf7/6Gj7TD/f8A0NZ2aM0XA1qKB0opgFFFFABRRRQAUUUUAFFFFAHyx8X/APkqWs/9sP8A0RHXD13Hxf8A+Spaz/2w/wDREdcPQUFFFFABRRRQBueC/wDkevD3/YTtv/Rq19h18eeC/wDkevD3/YTtv/Rq19h0CYUUUUCCiiigAooooAKKKKACvhrf03Hr1NfctfCzEGgaJ7aaSKQmLkOMOv8AeB7Vr2ulajNseGJNkR37t3QelZVim+5HHA67eK9G0aDGiOMfMyGpvctI4/Wr9ribYx4Bz9PasFmNWbosZHLdc4qqxBpoQmRRkUlGDTAdT6ZTsigAyKVeOtJ8vrS0mA9WIp6uRUALGnDLdKQ0X4ZinTmtO3mDLhqxYg3pWjaZkGelQ4lRNUWCOMniq1xZ+T1arlrfBUy361WvLtHkxuBFRsaWRnPbgHcPyqazna2whUlScnnpT2xVpLQvHvK4FK5PK2dZY3HnWyPnPFSGRQCScAdaydFY+Q0bHBHOKusx3EPyCKbSM2c7qXiWymulWHezf3iODUtpdMMlWII6EHFcvrekvY6k4jyIHO6I+g9K1NLuPMhXJ+ZOopTp2V0OMtbM6qLVpCuyeNJR69DU63FlOnErxH/aGaw1ensQRkrmseZmtkbH2FnH7iWCb2WQZp0NtcR4zE3PXAzWEGOe+7+8OtWbe6uIfuTyL/utij2jQnBM3NxC4IOfTFMiuT5oXPXiqUWs3sfyvIJU/uyKG/WmXM0agXkHyjd8yelXCo27Mlw7GvcMQM96ydZXfp8uOMof5VQvb+588yxP8g/hok1IXdoYj1IOPyrZbmT0OBRjtw1LUJYg80/NbE3FpCMNkGjIoyKANAOLjSVt40/fxyllGcAgjn+lVFvLmElc4x2PIpIpNkmd2BROB5ze/SgdzTsPE9xYvuQyQn1hcr+lddY/Ei4SEl/s1yfR18t/zFeasoNdloHhG1urFbvUJZQ0oBjWI4IB+uaxqSjBXZUU5PQx9R1CXUr6e+nYlpXyc9MVDD8+cfdHeutk8CQOd1lqgD/3LqLaf++lzWfceFNdtUbFqJ0P8cEgkH5DmlGvTeiZbpyTM8TAQlz2GBWcwGxmbjNSXaXFtsilhkjx13qV/nVWWbzW+X8qvR7MGhIgfOT61Pevi5QD+GmqoiRXPUVXkkLy7zRYRJeSBpCAcg1VVRQ7Mz9CfpTlHqR+daGbHYNKCAcHrS5prfMM9DQIdJ8q4NN832phBHU5qLJoAsBs9KeAHOH6VCpxUq0AfRPwh8L2WkaDLqtrqD3K34X5eB5e3r9Gr0YkZxkEewr5/wDhP43tvD89zpOpymO1unDwyH7scnQ59j1r3YS5VWBBVujA8H6GuCrCXMbqSsPu76CwtftE8h8tSABnqScVzF/4vufNMVsibz0AyT+VauqRwXlk9vdyZjYg/K2CCDmuZk17w34TjkeExJdZwSW8x2NKFJvQOZI7TT5pjpcMt78k+zLBuCD9Kq6hr1vZRMzzRoqjJZmwB+NeeN4o8U+KGMWiaU6xk/8AHzKCqj354/Wrdr8MJr51ufEmtT3MmcmGDhR7ZP8ATFbexjH4mTzt6I1B4ntNUZ4rSYXLocFYwTipF03Vb35FcWkXq3LVe03SdJ8OxvDpdgFlYZ3YyCfc04ao9xmI6eJ3HUxZCfmQKhVVe0UaKnJ6nLR/CPS4pLmabUb2WSbJZmAzyeRTl+EmilsteXJ9mww/lXdWk0Dw4hZB6qGzipVkilYqkqMR1CsDj646Uc7DmktDgj8N3tpUe2uIpIlP3WUox/LirsmjapbghIkcDtgn+VdS92mSkIeYj06fn0qVLrcgYuN56hTurGrTVSPLIFKxwskepQjL2WR6q5pkd3KW2PZyAeuK7l4gX8+W5kSLGdrOAP1rkPEHjLRdNDwQul9L2iCBh+YFcn1Gn2K9oyO1eaAu0gQA9MjnFRfbLeFW+0yeSinGXPGK5+1ude1VGaG3gso2bdvdeQvoB1q/a+G7VZxcX00t5Kv3fMPyj8K9KC5IqKMpau50K62b2xWOCHZCBjey43/h1rzH4hXVz5tpCuVsth2LxgMD6flXoV1KIkCrgAdgK5jXNPh1W2a0mO3LB4nx91q1gjN6Hkksrbif4RTVJ/Creq2Fxpt00FwrAj7rAYDfjVFH8s4PStyR0qhgV6Z6H0pI2IOGNKWDdDTP4s0DTsXEg2R73Oxff/CtjSNHN8n2iaTybYHG9urf7orDLs/zyHefeuyMTSW0EMf3BH8voPU1lVbS0OmjBSepSm03SnQrBNIuOu41gyr9mYB/mU962Et/s1zL5u0u/wClV7pEn2rjgd6iE7bjnC5QikiY43rj61s20EMkf7lhIfReaqx2UbLsZR9cCtO18LxTpJcx3ElskKGQvnI4rS6ZjqtyIRtE5Lv5ZAyFQZbFSQkNOGExkyhLHOSKx5b2/so2ZnjcyjBfqQPSo7K/lgGYwoJOWz39qbhdaCjOz1OmPHXinLxWRHrKvLiZMD/Yq/HfWsjEBgpFcUqckdcasXoWwCBmnrH5kiDOBTeqD3qRWCRGVzkDgKKhauyNW7K5zmvziW9mjU/KhCj8KwWJ31avJTLeTNnq5qkzEtmu6EbI4pO7uO3GlBB60zIpVIq7EMTcaehBGT1pmDjNKpApoVxzEEZFJvpP4cU2hhctI+elfUHwW/5JtacY/fTf+hmvlgNt6V9S/BRt3w0szz/r5uv++aFuJ7HodFFFMkKKKKAMHxtdPZeBtcuImZZFsZdrL1BKkA/rXzj8KdMh1X4j6VFcKGihZpyp7lFLL/48FP4V9DfEP/knmvf9eb/yrwf4Lf8AJSrP/rhN/wCgGgZ9P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xz9oDTIX0XSdW2gTR3BtiQOqspbk+xQ4+pr2OvK/j5/yItj/wBhOP8A9FS0AZv7Pl5I+ma5Ykny4Zopl+rqwP8A6LFezV4h+zx/zMf/AG7f+1a9voBhRRRQAVBfDNhcj/pk38jU9Q3n/HlP/wBc2/lQB8pXFpt7VW+ze1bd4nJ4qiBXMjqUTNkt8dqhcmtKUDNV5oNozVcxEososrMMCiKC5VsqKv2aBpQCtdtpekQTxglAahyHFMTwHeTx3aRSHtXotzKQUYVzmn6RHZ3QlUAVvoRLwSOK53LU3USU3BYdaT7Q3QGmMoVsZFN3KhySKXMS4kvnyU8TyVB5yU4TJ7UcxPKTCeQ1J5slVxOntTvtKe1J1LAoFgSyUvmyYqAXUfqKX7VGB1H51SqhyHA+PJmQxGQ8VyOnW41K7WNRkGt34g3YuZ4I09cVY8I6YsCJPJjj1NN1S4xNCXRoraziyuDj0rl9e0sygmNe1egXeLhCFIIWubeWMz+U+DmlGrqaSjoctpaC3wknBrv/AApJJDIDnjNZs/h8SRCeIr68VLo135E3ltxg45qnUZi4noTyyySlx0NNYy1Rh1SIAJkEj3qU6lEe4/OpdUnkuSN5lQSLKykDvSNqEfqKYdQj9qwm7m0IEA02dkLkVNYxSxGQHuKkXU0Ee3cPzpUvIwCcjn3pUVyoc4XMW7t2+05IrAvdESWdnK9a66S4heYZAqvJGjuSMYrspYjlMXTOIk0EKcopqJtADj94td2kMQPzAGpJEtiMBBWFWveRvTjZHN+G9PWzkYRDqea0tdspLkEYrUtoobckgDmpJpY5D92kp3Bx1OKm0E+Ryp6VDpGi/Z7xZQvIruSYWXBTNOiigUcR81Ldx7HHa7NcxQgDpXIST7s7utdv4muoguzZz0rip4QUZxXVSTOeoyu8hKe1ZszYNWHkxxVGZjmumBz7gZPlqsXJannJHSoR96tkJkm4g1btn5qqR8uadAxDUxJms3K12Pw2crqc2O9cWpyldl8OXCajMSKaeoS2PXrmAyIGx2qKWQwWgA9KGvA6AD0qne3A8jk1TRkpFCN2k3t71XundYs8U2LU4Ig4JHX1qjqWswfZztx+dQ0Vcyru/diy5rOjmk8/Gazf7VWS6YYON1Wo7hTccVjKnc1jOx0mn3JLbSa6Wwwzqa43TnHmE5FdRY3KI4y6j6mnGnYpyOriwFFX7YgkGsi2lWQDawP0Natsp3j0qJaMm5oPiOCSQ/3T/KvGNb1FJ9cUO3AYivVddvhaaefcEV4bq9yv25pAMncTXVRVzGoaerXMEsfkQnkGqNq5Tg1DbOJm809/WrKbBk8V08qMEySZw9NguWtpFYHGDULyjzMCnvCZFBBpNFI9Q8I68bqFY2fNdouPvDvXjnhOR7e9jTmvX7Y7rZCe4rnmaIlHJp1N+6M0oORmsVuWkLRRQTiqKClrPv8AU4rNeWBP1rnpvFsaSY5p8jZPMjsabuGcVhWXiOC4HOB9TWpFdRTMNpGfrS5GhcyLdFGaKCgooooAKKKKACiiikIKjlUtjFSVFPJ5cTN6ChIGUNYvktLJyThgK8k1fV5rm5cK2R9a2vFWtSSStGrHFcYZMEs3U10QiYTYksj7vmNVpCQxNSSSbzkDpUTnKZxXTGBg5EQGWzT1lPmjBpAPkNRwIzS80pw0LjI9P8EXu4lCa71x+9DdsV5D4PujHfFM/wAWK9gX5oA3fArgmtTeLElf5BUStmn4LUzGKhGiHZozTaKYxSeKYTSmmmgBCaTNBptADs0ZptFAG0OlFA6UVQBRRRQAUUUUAFFFFABRRRQB8sfF/wD5KlrP/bD/ANER1w9dx8X/APkqWs/9sP8A0RHXD0FBRRRQAUUUUAbngv8A5Hrw9/2E7b/0atfYdfHngv8A5Hrw9/2E7b/0atfYdAmFFFFAgooooAKKKKACiiigAr4YVPMYDoTX3PXwtG/V25x0xSY0dZp+kRwRRhjuY/Mx9/Su30uICzSMD7ox9a47Qr/7TZAP96P9a67Spfm25rO5rbQ8q1Ij+0Lk9FZyQPTmqVbfiS1+yaxcoRkCQ/lWJWiM2wp1NwafgmmK7EpcGpvsxxmmmNwSNp4GaV0VZvYj2tjOOPal3D/IrRtNC1C5jEiQqsZ7yNj9KgutOuLVz5oyo7jn+VLmiyvZyS1IFb2pwfb0FNXAx71JHEG6mhslE8b47VajdwnC4qGOJE6tUgJfKp8qDqxqGy0JJI6xYY81PAiI24/MfTNNgtJdRnCwITGnVj0rpNP0VbZ98oV2rNtGiTkUre38xdxQ4+lbHlqsWzbVuNFRcADH0pkq7jjoaz5m2bcqSIYkCNF5f8S84qa44OR0ptttaJWQ4wSB+BxT3BK4NapaHI9zH1e0+22TxggyKcqf6VydjP5N0pJwrcV27gpjPb9a47WrP7NeNs4SU71Pp7VvC0lysylo00bKyHAPrVgPlcVladc+dCM9R1q+rGuOcbOzOiMrokDENk1Ir1EeaRWIqHEpMkmuoYE3yyBR+dNgure7RjE+5G+UjkY98Vla9HI9sJYiQU6qAKydIlmjnMikqAM8mtY0k1dbkupZ2Z0lrLl3hlPzr0J71UnD20pdc7T+lOvn/fQ3MfCumTj1q0u2eDLda1iZSWpxlyAs7jnGSRxUe45xW9qOm7jlSM1hyRPBIQy9K2JaFyKWmZFOyKBBkVLgXCYz+8XofUelQ0dBkHBoAj3dfavVdHl83RLKQcAxL+HGK8tmGVDgcnqK7vwldmfRETcD5TFD7DqK58QrxNqMkpanSD51IwSR3JpV3oeCy+44rIk1a3E/ltMI17vs3VbhntZj+51u3A/uyRlKzjgaktS5YuEXZo0ftEpXYcOno6hx+RFUZdN0645l023Zv7yptP6Yqwsd4U+SOG4T1hkB/TNRPcGL/X208XuwwKX1StDoJYmkzOufC+jzuF2XMTHoUkyP1rNk8A2Lf6nVJl/66wA/yNdIl3bSMCJlyKmYofuOp+hqP30O5onTmcW3gC4X/UahZyH33L/PNV5fBGvKu6OCCYf9Mp1P8zXc7TuycH6AU3BPdvoDQq9WO7H7Gm9jzuXwt4ii+/o91/wFM/yqjJp2qQ/62yuU/wB6Fh/SvUcyfwSMPo1SRX12hIS5lGP9smn9al1RH1dHkLwzjGYZBn1U1GyshAZWUnsRivak1nUIpF23Tbh3YA/0qPUdSk1mMxapFb3SDpviAP5gCq+t23Qvq/ZnjivtOMZJ6e9OUkV0niLw5b2tub+wLiBWHmQsc7T6g1zakLjvn0rrpyU48yMJxcXYeoyDnH9D6GvVPh54rvlhe0ub1pLRU+VZG5U9gPavJy2e4FWra5ms5Y5oCAyNuIPQ+1OSUgVj3LU9bsLtvIl12KyjP3hHE0jH8QMVe8MaL4EjcSW19b6lck5L3Egzn12mvKI/F9rNxcacUP8A0xkJH/fLcfrWja6tod4cPIYn9ZYif1GaxafQaSPoQOFXMagJ6r938xxSqS3UGvI9JvZbbnTNWwP+mUwI/JjXS2vifWIPluIY7lf73l4P/jtYuPcu7O2UqOBtA/2aUAMCCM579v8ACucg8ZW7f660kT/gWf51MniiA3OHVkh/vMhLfoKXKF2PudDlvdRSWS9EVunSK3jCFvq3NatrZW1qGFvAiFvvHu31rKuvFmkW8PmidpMcnClQPxOK47UPiPd30xttEtWdR/H91f8AGnysVz0W8nsrWB2upokjHVSw4riL/wCINjZPJa6BZG6uCxJdeEB9c9K56LQNU1qdJdTunmU/8sEzgfh3/Guy0vwnFboAESJR1AUEn+lNxsFzj57fxB4ll36rfvb22cfZoeBj+db+ieDLe2Obe2VP+msgBau0g0y2tV+RBn+83Jq4pAGPl/Ci4XOT1XTodPijG93lftnoKzuiVa1m6N3q8mDlI/3Y/DvVGaQKMA81aE2Vbjn77Y/GqBDMSAuVPT2qd8b9zgt7UO+VKRrgjvWqE9TnfEZtINMmGobJYtvyKRllPbBrypga7Tx1dK95FYqSWQb3Pue1ccyn0rQlojViKeOajkBXpSq3OKBEsUgU4Y8Vv6Zq8lpEIyN64xg9hXOSAjpUkMu04LYqZRujWE2jo5ZjcyvKeC3b0poUAZ6iqMUx9atxt8heU7Ix/EelZcppzF21iM0mACT7CpfE2tJZ6Sui2sgMj5a5ZegH93P+FY0+vm3jeOwDCRv+Xg9R9BWEc5J3EluufX1rVRMpyuSByM8k46A1KHJ6cVXyKVWxVGZY8zauF5PrUkMjqwKlQR+tU91SRyANnNFg6nSwa7tCrNHuI/u8VdN0uoywRWrYYHLK1ckHZsY+8a7Tw9pogj85v9awzn0rCUYx1RupSaszjLoj7TMF7OarZFSTsfPkPcuT+tRVstSWx3fFA4pAQWzSjmhi3H4O3FMPFSjkEjtUR5oQmLkU3IoyKbmhiZJkV9TfBEY+GVn/ANd5v/QzXyyAWxgE5r6m+CSlfhlZg/8APeb/ANDNCG9j0SiiimQFFFFAHM/EP/knmvf9eb/yrwf4Lf8AJSrP/rhN/wCgGvePiH/yTzXv+vN/5V4P8Fv+SlWf/XCb/wBANAz6e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fx8/5EWx/7Ccf/AKKlr1SvK/j5/wAiLY/9hOP/ANFS0AYn7PH/ADMf/bt/7Vr2+vEP2eP+Zj/7dv8A2rXt9AMKKKKACobv/jzn/wCubfyqamSrvhdfVSKAPm+eDG4t1qtHprTxMwBxmt3xDp81rdlFXA3VPZQ+VpDuRyDXKz0IWZxl5ZNEAACTmoTAzuqkGt5WFzeFH9a2R4eB2uE7ZrNyLcUznLbSPlD9K6XS5VthtJp01ubeLZjGKz/ImyWAqbiUDdu9WjReHAqr/wAJDGgGJBXNajFOUJxXMTzTq5Ge9Zug27lNWPS5fEyeX98ZqNvEyhR8wrzT7VLjBND3MhUc0vq7JZ6OfE6f3hTD4nX+8K8486T1pPNk9aPq7IZ6P/wlCjncKjfxZnuK88EkmeTUgJNNULBex36+KSe9I/ickfergxJt70jXHvWqokuRv6lci8uoWJz81dNCF/svCPtPtXnguJCVIPStOLW5449hbih0QUz0Cw8wW74yx21zF3bztdHKsDk1Z0rxOka7ZH61fk1G1uZBIrZqFDldzTmuavh/f5BjfJ+U9fpWNq8RtJGkXI5zXT6QEMLSL02k1yPiPVI5S8YbnpVtXIbItJ1Vrq6MZcjj1rpba1c/NvbH1rzXR7nyNTJz6V6nYTh7YHPauWcWVFXIpbVy3DGj7I5AG41oRjfTwuDXO0zZIzDYv/fb86kjs3/vt+dXmzmgEiiMnsVa6KT2hH8ZqNGIfyyx4qzPKwqrIFVPM7mtooSiWRbgjPmGpY7cPwXrKTUMNgnir9vdIxGDzSa1Jbsy21kEx85OaQQAfxU6W4VEyxrJudbghJy9OMWxNmtgLSi48vnFc+PEtp0MlJN4gtHjIV+a2UCGzC8S3JlnOB3rnXkPlkGtfUbqKeQnOeayLhQUO2uyktDCSuZx2ljzVScjdVwW7kk4qlMDurUytYkQr5fQVRb/AFn41OHwuKh6tmtYmchS+1sVLA4JNQkZkpFyjGiRKZr2+SwwM11Xgi6Npe3TSLgY4z9Kx/DNqL25RSM5r0ey8KwwoXZMbxWPPZmvLdFSTxn5CsgUHmlj12XUImwvUHpVo+A7edS4jJ/Cr2n+F1sTgJgY9Kr2pHsjgp4717k4V8E+tObT7uReQ5r0+LQUZSdnP0qX+w9kf3P0qXVNFSPITok5bIjYGrMWkzxcsrV6Dc2nkEnFc3q+pGAMAauM7kyhYwYJmWcpkjBqbULqSNcrIw47GsuKUtcySHuc1NesZbVmFdiirHM5O533gnUvNYI754716fFEFiHuM18++FdRNpfLk4G4V75pt2LyzV1OQAK4qsdS4swvG0yppKgHnNeKXbYlcnnmvR/HeonJhz0Neb3JDZ962ojkTWCm5O1ePpT7lZImC4NXPD8QDBvUVt32mJJGHA5xW7nYmMLnNQxsVyBk1r2Nm8oJYHirelaVuYB14rXljis4yF44pc5XIN0KMRanHxXqUA3WyEV554ctTd3KyAZ5r0eFfLgCnsKxmx2sPPIxScYxmkXk0pwpyaxAUjkVlarqiWcTZYA1fu5vIgaTPAFeY+JdWa6mdVbIropxuyJNlfVNTe5mYiQ4z61kmYlupqBWYg5pgY7q7YwRhKTNGC4dGGHI/Gur0C8drtFLk/jXDq5BFbuhXJS9Q5qakEokRm+Y9ZQ5iBpynjmq9lJ5tsp9qnK8V57O4c3I4pR0pF+7S0AFFFFACGig0nSkIdVPUATbPj0NWc1FMA8Lg+lNMdrnkGtRsbw5GeTWDcwsei13mq2KtckkdzWbLpiMhwK6ISM5Qucd9xTkVETvHArT1O08onispWCda6YSOacNSJ28umrNzwKWYh6jVAKJvQcYm/4XcvqSY/vivc7dcwJ9BXivgOzabUZDjIDV7Yh8tVX2FcM9zeKAMFJFRFNpp7j5gadLyR9KzsaIhxTTTyKaRSGNpDTsUhFADCKaRTyKaelADDTacabQBuDpRQOlFUAUUUUAFFFFABRRRQAUUUUAfLHxf/5KlrP/AGw/9ER1w9dx8X/+Spaz/wBsP/REdcPQUFFFFABRRRQBueC/+R68Pf8AYTtv/Rq19h18eeC/+R68Pf8AYTtv/Rq19h0CYUUUUCCiiigAooooAKKKKACvhaRlUZOD7LX3TXw68NsW2r5gPpxikxo1PDjFppecLXYWM0ltOZD8wAziuMsWudPiPlGN89S1a1r4mWPDzW+HBx8p6iocS1Ih8XvHcatcvGQQSCMemBmuV74rd1S5ivdTnnjG2JzgKOOMVj3UGybg8VSJZHkVPCAetV6tQR/LuzxRISLyfc4GK1dItY2kLyKCE+b/AOtWUrDbjNaemzDEqg8kYxWM27HVStzamrHG1/JKxkZY16AcVnXkckchjUb0H3hitGaaWK3jitgmByzHmqbSu6BZLlkQHJ8tcD86xiranVOzOd1Gye1kLBT5Z7+lVFJ7Gu1e0e4gUsoKsMg8c1k3ekrBKHxhScCtVPock6dtjIhjklbbyxresfD81ztaYoqf3QTzU+n2aKTyDjviuns0VI1GORSlPoaU6fUitrSO1QIgCAdQo4NTkADJIH41Kyg1SuArLhs5rI3toJLdwIv+tWqn9p2rbsOu5Rk54ppsoZH5UYrF1ezQSIY0CvM4jC+pJxVqKuZVJWR0Wmhk06DcPnK7sH35qywya6CPTcxJE8SBVULkdeBVefw+2N1vLj/ZatL9Djvc5yYA59qxtVtPtdowA+dTlP8ACuivLKe2LCaJkz3PT86yJf8Ax2qi9SZq6OQsp/s1ycnhzjHpW6kgPQ1i6taG2u2Kg7GGVPardrOxgjYjr1NVWjf3ghJrQ0xICcA0/PvS2Vlc3mfJhfyx/HjA/Orn9hXw7p/38rmexftoR3ZSYIVI4wRjBNc3NGYJ3QjhTgY7iu0/sS/9Iv8Avuub1W32OjYwVOD9a3w0rS5WZVJRmrxexJa/6RYyRHll+Zfb2ptjOySBG6Gq2nzGG4UnpnGPUVPdwNBc7l+5nINO3LJotPmipFqSDzOprLvLVXVgRuJ71sW8nnR84zRNCpGQOK0uSzjGRkYqwwRRkVpapaBSJBwx6isvPJHpQhDsijIpmRRkUwJo24wRkVs6BeC1stRReCUV1HvnBrALEdKtWBInKA8SAqf6frTST3DUnG+4mGSeevNXI7GR/uuwb65qCIBZUNdHZRgrkjmoxE5Qd0OlFSWpki1v4OUl59sirCavrNuOZ5iP7u/I/Wt8Jnrile2Vv4RWMcZUjuy5YeHY55teuCMTRIffbj+VOXWo/Rk+hrYfT4W/5Ziq8uiwnoE/Kuj6/wB0ZPBroyvHrSHpMw+pqwmsHOBcMPyqlJokeMqBUJ0QgZBOfrVfWqT3iT9Wqr4ZG2mtTHrKH+oAqRNZ2qBJFwepWubfSpk6OfzpgF1AcElhSSw03ZqwNYiCumdnFdRXKgpgk+9KWxjPeuWguM4kiJVh95fWtm1vfOiRie+K4cThXSfNHY7KGI51Z7li/i+0afPAo+aWNgPqelQ6T8PdFvIUhvtZuLa4fq3lBox/WnS6jaW1wguZlhUqW5BPPYcVa0rV7TVIz5Syo6c7JBzWMXUhG62NJKDlZ7mXrfwp8RaKjXEMP9pWeMie0O4fiOorjCjKfLZSHzjaete06XrepaRJusrp4lzzH1VvqK25bvwd4kiaHXtBggmdcNc2ybefXjn881tTxV/iMpUmmfOZbDcE/lU8czp82FI9K9S1b4Om9drjwprFteR/wW8suyUfnxXn+seHtW8PXPkarp89u3bevB+h6H8K6o1IS6mTTRVS8wd3zq3tWrZ+IrqH7l5Iv1yRWFgc+3Wnhc4zwD3rR0osj2jT1PS9GvvEWrW/mWzo0OcCZzgE+2c5rRbwrcXD+bf6pcPJ6RsVFc1ofiz7Bp9vZrcyRLEMBD90e44rrLPxi6zJKsdtcvH9wOvB/wB7bXDKUoyaaOtQU43TL1r4JuNQkjeaWeaNRwZ2yPyPX8a63TfCNpZqFdQSv3VUbcVxWo+Ndc1eZB9ogtI+PltsgfqTUQ1bWxHgakXTphpMj9cD9afOjN05LoesQWsUEYSJFTb6Dj8+tPLMPuJXl8PifxBp4AjtklU85VA3/oOaX/hZ19ECk1vZxuO0rGP/ANCxSSuJpnp+75cEj8Dms7VtSaxs5X5EhBRCV6muJHxQuQONKil7fupgf5NTrrXp9cihmntxbBVO2Mt09/yq1EQRyIiF2yTnOfWonuMtk1Smnw20H5ajacetaKImWS6k4J5przCOMucAIu4n2qp5w25zWT4hv/J0G5KZDOAgP1qkiWzgNRvGv9SubpjnzZNw9h2qmwJ6U6jBrWxNyIpnrVdkKtmreDQyB+vFAELMFxyDkZwTSWlpcX95Hb20TzzSHCog5NdPpPgXWNbhS6h8hbXON3nBmH/ABXqfhrS9B8LRBIYXjuSPnubgfM5+vYfSocrDR4VKk1ncSW7BkmiYq6N1UimTXE04CtLuC/dX0/Cvo+zutG1LUHki09TcJnM0luATnuGxz+NV9U0DTNZYxS6RZhB1lMQB/SoVRXLaPnQc9BnnHFPeGWMAyRPGD0LqV/nX0Rp9roWiqtlb2MLMzbAfJ43YzjNar2NneKBdWNqyL2aMU3VV7Ecp8wiN2QuEYoP4gpxQ0bqgcowQnG7HGa+jL6fRbKJoIreJ2P8AAijbXI6xZQaxbm2ktlitwchYgFOfWq5gseP5HqKVSBg5616daeHNNtU2m0EnvKNx/Wo77wzpE6NtQW0ijO+M8j8KOdIEmcJpsPm3YZvugZIr0PTIS1ndSdEji2hf97v+VctY2kNth2dWIOM56jtxW7b6vBDBIjH5XTB4PpxWM/eZutEef3AImf2J/nUORV+6i/dySdy5x9KpbRW0dUZNajlAHWnKvGe1CAEZNSgNJ0U4obtuNJkbfKjY71Bk1sWmg3t8+xIgPzro4fBca2mWUtLz82ePypOaQ7HDAEkAck+lTCxuDGHCttJx071s3Gjy2FxllVl7FRxWrBtKrtBYht34+tS5hy3MKzsWmwkh2KpwcDFfUXwtSJPAtqsIAQSSdFx/Ea8PexgeAD5RIBnd0zXt/wALI2j8C2yuct5sn/oRpQnzSCStE7SiiitjIKKKKAOZ+If/ACTzXv8Arzf+VeD/AAW/5KVZ/wDXCb/0A17x8Q/+Sea9/wBeb/yrwf4Lf8lKs/8A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wBhOP8A9FS16pXlfx8/5EWx/wCwnH/6KloAxP2eP+Zj/wC3b/2rXt9eIfs8f8zH/wBu3/tWvb6AYUUUUAFHaikb7p+lAGBqegWt9ltilutYcnh1UtHjAGCa15L57VyOuakS6W4iOcDNc0os6Kcmjzq78MNBOJEHcdK1o1KRKrDoMVr6jfLAdoQEZ61SknhkXKsM1zyizqUrnP6imWJxUSKnlHjmr2o7fK3D1rKeUxr8ozUmiMjVTtDACuFuXJncYPWvTRZ/b4izjBNcHrtkbC5OFyCa6I7GUpamQOZMUpIBpysrDfnn0qFm3PxTuK5JkU4EVGylSAOaX5h2ouTclGDUqR5qBd3mKCMZrSgty7Yoi0xSTM+ZCBVFt2etbV9bGIVjy/KM1smjCVx8d0EUgg01b0NJjaagZsL0qNHw2cU9yUzQFwQQQcVei1B0wA9YrsWFNjkYOF5rOVO5pGdj2DQNZQaaVZhnYe/tXC385lvXbdxuNU7S/lgTaCcEY61IIjIC2eTSjTSKbuVGlMV5vU13egaq0qBMmuFFtmf5zgetdr4YtbZJFzMOTWVWm7aFwmjtbeRto61MXKnvSjy0k2oQRTyQxAPFcEk7nRzXGF80ueKWQKoypzSI24HPFRaxpHYo3LdarbxINpYVcuTGWxuFYd4vkuXVzVxuw2LF3aFYy6sKxIr+WC62s5wKsNq7eWUIzWBd3W6Yt0rojTvuYTep2c+qIbcZOTiuP1W+3udtKt0zREZPSs2c7nJNbxppENkIlkY9TTmllC8MaQSBegBqVSrjniqcCWyi00u7ljUguCRyabOMPgDIqFnCDOeauOiJui4k4AIxVSaPOTRE+81ZCrIME1UdyG0Y0nymmrV66s8ZK81SAZThhit4mMlcTkSZ7UqkO2KeSuzGaZaQu1yAASCaUhRgztPB0bR3Ube9etWt8gjAdc4rhfC2mxpEjscGupjG1yAciuaSNkrG4mtQx/LsNPOrwsM7DWJt3HNOxgVOw9WaD60FO1VIzUEmtP0yapOcDOORUBXzCWbila5otCPU9QJjJz2rhdSuvtEhG6tfxBfiFSinPauQUtJJvJNdVOBhUmXSuxR71YbjS3Y+tVpmwiYqaV86U6CutXSON7lG1lMc6sp717X4K1cHRm3tkg14jbxMWGBmuw0nV5bC1MQHBrGcbsqJL4uvftOqTKD0NclPId4FaGoTefePNnLN2qkYHZwxU1rTVgkmzd8PZZwvtXXwQvIQDnFcx4cjVbkFjjiu/t0QqNuDWNW/MdNFWjqV5IFtrbcowa52aZ5pipJ611t8I0tSWbn0rmbeF7m/ARMgNUqRpJI7bwdZ+VYh2HOa6rO7iszS4Db2IULitGMEDNMwkx4XFMkBbAHanq2etJxnNQJGdrcgTS5R3215PKhkmLHnNer63b+dZuM44rzC7jME5QDIFdFJ2Bq5TjtiFckVTkTa9baOGiORjisu6jbedi5rrU7IwlTbIFGcVsaJGXvkArPtLWeVwDGQK7Hw9pKLfRuzc+lZVKl0ZxpNO52+nxmO2TPpVsnimogSMAdqRV3A81xnWPB4paTbgYpaACiiigBKaacaidyKTZPURjVa5nEUZz3FSF6zdVY+UtSaxZgagDJISKqRxsc59K0EYO3NEkkcQOMValYuyOO1+IIjHviuXhtXnGRXWa4WuMgLVTSbV41G6Pit4TM50rnN3No8PJqshLMBXReIJYI0xlQ2OlUfD2lyapOu1TgntVuRi42PR/AukC3hM5X7wzXbsN43DtVPSrQWenRRYwQuDVxTsQr1rnk9Skh2RsHrSGmZ5pS9J7FWsBFNxS7qM1IDaCKdSEUARkU0jintTCeKAIjTaUmo9xoA3x0ooHQUUwCiiigAooooAKKKKACiiigD5Y+L/wDyVLWf+2H/AKIjrh67j4v/APJUtZ/7Yf8AoiOuHoKCiiigAooooA3PBf8AyPXh7/sJ23/o1a+w6+PPBf8AyPXh7/sJ23/o1a+w6BMKKKKBBRRRQAUUUUAFFFFABXwzv5z3r7mr4Z+X1oA0reNPLwWJLdfalnt406gj61Ha3kEK/MMv60lzeiR8pyfVqAE+yhlLbsKO9RSRRbeZd49aikupXAVm+Qdh0NQscr0OPrQArKB93mpUmOzaeKq7zSh3PRTRYLmjG+7oau28hicSL36isRWce1WEunQ4YbhUOGhrGpbc7Kxu96JtVJEA6Hhlq9JawyWzJwgccA9K4mG/aCTzIH2tW6NdgaFWuG5HYVg6cmdUasWjS0vzY7JLWVTiE4DHvS6rGv2Jmz82M/Q1ymoeJpZmCWIaGEDOGOSTVKTxBqMqhZJ9wHt1pqjLcydaN7Ha6Ym2MEjk9q24+DgV5/a+LpIiontkcAYypwa6nS9es9SKpHIVl7xPwaiUGtzenVT0Rugg1l6oZIUMsYzitJSMA5HPvUV1ErwsvXNZ31NmcxBr0bAq58tx1BU1avJrW31jQ7q8kAs1mLM+CQeMjpSWWiw+fI8o3E9A1TeJNKWTwvIkKktb/vFH061rFq6Oaom4s9NTy5FDIwZSMhhyCPrTtlef/DLxKLm0Oh3L/voAWgZv4k7r+Feh9TiraszlGGMMNrBWX0YZFZF/4Zsbw7lTyJP78f8Aga28GjBpAeZeIPBOpi3YwotyFOUaPqPbFcnpFybG8eC5tVkK9Yp8rj8K96+6Rtzz1OcGsDxZpkF5od1P5ERuYU8xJAgDLg5xnv8AjWnPpZmVWPuuxy8HiWxkA82N4WH/AAIH8v8AClk8Q2q/cjkk/SuQ7ZqUMW6VPIjybdzebxFKf9XAi/7xzWLdH7UsocZZyTSZFRtIFcbiBnpmpatqjrwbtO3cxwzRsM8EHBrftnW4tQG5I6msa+jCTl1xhxnr0NWdJn+dkbIBXuO/at62qUkdlLdxZox2mx8oxK/3RRdziGJyPvdhWdLqdyCRtwR/dpsLyzk4U5Hd6SHYQoeJ7hwSayZ7YyyNIq4BrYliCfPI3mP2A6U0xgxAEYzVA0c6VKnBGDSVq3NugXc3JqiLZiCQDgUIRBT4pfLlVs9DmkKMDjFCJzhqY0ajfK59jxXRabIGQc9a5sklI2PdR+dbGlS8KM8iliVeCYUXaTR0acjNS4NVomO3FWtwPevPaO0NtDp8ucHH0oBBqvPqsEV29sVQsGVE2tzkjuDyeacYt7EtrqOZQVxim+V7VYwf7wptQXoyCSJT0FQPAG6gVcY57UxlFO7uTJWObvbU20nnRnjuKSyusTcHhu3oa1b+JTbuD6YrmbeQrMvs1ejCXtKLTOOpFQqJo6KcJMg8yMNg4yQDxUKym21OCSNgMjjHano+U5qvd8TW7ChRTw5g244nc7RZAyhgcg0r8jIPNVrR91ulT5FePJWdj10xyuVbIOD/AHgSD+YrUt/EupxReRNMLq3H/LG6QSoR6DPIrIoqLBZFq803wlrG5rvRfsFy3JnsXIAb12HiubuPh8jMW0rV4Z8dI7kGNv8ACtsEGnAhjkjJ9xW1OtODumRKnGW6OF1Lwhr9kMy6dIyf3osOP0JqtNE9uuMvG3pnaa9FjuZ4HzFK6ewJI/Kp5dQecbLqC1uo/SWIE/nXXDGv7cbmE8Lf4WebQ3d/GFK3BJH98A1ai1u8hySgyDn5Dg/ka7N7DQp12vpbwH+9BN/jVGXwtpkqMbXU3jJ/huIePzFa+3w0t1Yz5K8dtTMg8WtGyl3dWAx8w/wrTTxXFcoFlMcueu4/0NU5fBl/ndbS21yP+mcoz+RrKuPC+q267pdOnA9VTP8AKk6FCesZjWIqrSUTo47fRNTkCf2XFvc5JVMAD8K6WMhI84wFHReK5Hwdp725ubqTzBn90iPkfXiupkkCxDnrUqPK7XKvzalcgF+TULgjv+tSK5D/ADDFR3CIBkA1oQRHg4J4rn/F8wTToYgfvybiPYVvA5Uoeo71x/i2UtLBH7EiqiSznsik3GkJApm+rEOL4pPM96QgnpUOTQB0fhrxDNoOrRSRM6xOQJlzwVPU/UV6jd2ltf6il1dXVxOq52RmTC8/TFeIxT5KhxkjvXf6XOt5ZxvDJkgDd7frUuNxo9Ej1NYo1SNlUDouRxSnVXbO1159DXFrCMAu5IPvTXuCvEIYn+9msuWzNEzrrrXYrXDSlSynICgZzjGaxbvxHeXu5I38qM1ibdzb3Vmb3NSgDtxQ0hPUspcBBwoz6mpfteBknFU4oXmdUjBZm6AVpnRVtoTJdvz/AHE5qGwSIoroSNwG2DqF5LVOumSXaszgQxk42r3Hue9S2sEdswaQDe/G0fwe1O1O/nVvsVmAZyMbj91B61m3c1jE57W9OsYIQkRP2kfdwOv4Vyd5b3lsoaWGREPQsMV6XYaTb226Wc+fOfvSGuN8XXn27V5IgzGCLjGauLG0cmVeRgT909qs2+jXNxF5kaqE6Zq/Y2YuLhFYYX3OK6uzth5ARcYJz0qnUa2EomPpXhCN3VruX5G6KorsbDwzplmQywB8jOJPmpeFjJK8AZPsKuW94QMsNwzgfSs3JsfKjTt4LNFIjiXA4xtxUMltH5p4wS+GXHQUxLvgEDAB496ddzvEBIzAALnaTyR6UrjsY+padbyMcqCh7Y4Fcnc6ZPp8xmgO5B1IOW/Ku8EvmxESbowRlgccCse8RCHHliN1x0IwaLi2MK11OGc7JyVlUcZGAa94+GMgk8E27D/nrJ/6FXzxq0MIkcx/IwGRive/g+ZD8O7QyghvOl6/7xraktTOo9DvKKKK6DEKKKKAOZ+If/JPNe/683/lXg/wW/5KVZ/9cJv/AEA17x8Q/wDknmvf9eb/AMq8H+C3/JSrP/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2E4//AEVLXqleV/Hz/kRbH/sJx/8AoqWgDE/Z4/5mP/t2/wDate314h+zx/zMf/bt/wC1a9voBhRRRQAUjfdP0paRzhGPtQBx2oJLuJqlHctEMMa1Z5RKOlZU8G48VmzZFO8ljmB55rCn860jdzwOtb5sznOar3US3EZjK+1ZONzWMrHHS6tNOQgbPNadtA0oUuOtXV0WKECRlFX5IVWNdi4wKzdM0VQrwW6xtjHFc94s0VZrcyKucDNdSylbIP3pskH2y0dD121slZGEpanhBjMMxRvWlRRuJFdpqvhWQ3LMg/SufudEntSeDz7VhJ6msXdGZ5hLUI8jzbR61L9jkjf5gfyohKw3GWHetFqhxWpbltZEZHI4xXQaTapLGGx1rJvdQieEIo5xWjoU+I1UmiEbFVCxqdgpjJx0FcnLAvmlcV391EZIG57Vxl7btFOTWiOaRjtB8xGKheLZ2rSIAzVedQ2cVSZFiiG5xSghZAacITuqU25MZahy0LUbk0cwIGK2LFDItY1nbMzjNdppNgDD2rFSdzRxsjB1NRFHkdc1TstVmtZlIbABrd1jTZJJCi1jzaa1vEWZT09K6LXRz81mdPY+MCJgHk/Wuy03U475OGyTXieSTuU4rc0vW5bKWPLnGa550E1c2VU9j8somTUakNkVm6RrkWoxKMjn1NaUoVFLKw/A150oO51QqFG5iCvk1zuqXG3Kg1Lq+ovG5wTXPXV55qZJ5ralDUqU7lWa8IJ5rOluSz5zSTyZY1Wb1r0IRVjBs0oJyR1ptzINpwapxSbVbmmGYs2DQ1Ylk0T5PNOlm2Dg1UeTaeKcG8yPmkSy5GyyJk9cVm3e5X46Ui3Bjl254zV2VFkgLd6CGUoJgvBNWlkKnOax5WaOU+lWop9+BVRJZuwMsq4aqt9ajGUFRxS7RwatJKJODVgjDaIomSOa6Lw3axTSjcO9Mis0uZwnGK7HSNES3UOCvr1qJSKRu2cEcEY29K0FdMcdaojgYBpybgetYuepRoCQUpkHrVME04k0m0WiYtu4FZmpXpto2GcGrJm8r5z0Fch4h1hHlZVrSmlcmbMHVb+S4usE5GaSNcQg96ruyyNuxVmI7kxXoU0rHDOWpZxvi+gpUO6zZfemq4RGB70kbBYSK0ZBf063UgkjtTpnPmiJOppLVyqcdxXQ6BobXs6ysOAe9YspGdYaBNO3mMnFWr+xS2UDGDivQ5LOGytAAoziuL1hDI5I6UrlIyLF/JYMK6XTtZx8rNXLLlTtrTtLZvvZqZK5rGVjb1K7kuQVjOQa6LwrpPBkkXnrWDpsSPKu/Br0TTEjS3ATA4rPlKlIu7QiYFCnNRtIqHDMPzqu+oQo2AQfxq+U529S9gUgXB9qrJdhqie/VXK1DiUmV9cu1ht2XPavPpitxMT1rqtedpomIPauLVjFIc1rAofLEUHFQw4MvzVOknnNit3TdFFyQeK2b0AfYQQtGDjmtO2UQXAcdBVpdGa3jyCOlUpSUk21hJ3A6q3k8yIGpQNoqlpp/crn0q83SswEDZNLTE60+gAooooAa3Sq8hqdjVeSpI6kZNZWtF/IXZWmTzUcsKzRsCM4FBojkImfd81Vrx2XOKu3dtKsp2A9ewrEvxNGTuz+VBomVpJGaQbulOmvkt4cKearbix6Gqt4PlOaqLsaJ6FJdKk1u9AK7hur1Dwv4ai0WBHKbSPavOdKu2t7kFQevavTdK1JriBQ+fxq29DlnubxcHp0ozmq6yVKpyKybCIppAaRjSKaL6FNj80ZpuaM0XEPBoY00HmhjRcBrGoyeDTmNRk0XAjY1ETzT2NRE80XA6QdBRSDoKWqAKKKKACiiigAooooAKKKKAPlj4v/APJUtZ/7Yf8AoiOuHruPi/8A8lS1n/th/wCiI64egoKKKKACiiigDc8F/wDI9eHv+wnbf+jVr7Dr488F/wDI9eHv+wnbf+jVr7DoEwooooEFFFFABRRRQAUUUUAFfCHmGvu+vg2gB/mGl8w1HRQA4OT1o3nOO1NpMigCTzBUguD/ABEH8KrUuRQBZEuelIJgetVyxHSjIoAtK8Y7VG7CRskkD0qHcaNxoBj/AJfWm0mRRkU7hYSnLK8ciSRsVdehB6fjTaTIqbAd14d8VmZxa6g2Gb7soGAfrXXn5k+teMA8g8gZ79q7zwdq8t4ktncSh2iAaM98Vz1Ka3R2Uazfus6ZAEfpVpQsiMrrlSCCp7g1RlkYKSg3EVC+smKVBLGI1xkuWArBJ30OpuNtTz68Wfwz4odrVyj20u+Et/d6gH69K9y0HWYdf0eHUIMKZBiRP7jDtXhfiXUI9S1ya4tzlMKgLDqAOta/gPxK2h6sttM3+hXTBZAeiuOjV2ct4nmN2loe376N3T3qp5vGc8dauWAt7jKuzCUdOayGCbpGwgyfalurWRoJ7eWMgPGw+bpjHr0q3MW0sfaYIjJHjEsYGWC+orz7xf4rmj1We0kQT2xRTDtcgbSO/wCNFrmdWfLG9jjv7NneYwxxszjqo61BNFLaSmKZGRx1U1ePiUxIRFahCRyQefzrJlurm+mMshXe2PmJyf8AOKa5jzo0pz1sTbiRmo5rdblWYsuYxuPzgcf1rV0vw5JqDBpZXCH+FTzV7UtAvdKVJbHTBLFjcZShdgfpWit1Omlh5Rd2cg1rNMhWKCSQDowU4/OrsHh3VW+dI0jHq7VuWWozXcaQS2jll9QQD+AU1ptpcD3LG1guWyACjg7W/vfKPWk6mnKdns9bnPnw5rEcXm/ZvNXu0bcfnVKYyWmIpYJoW6kSKVP613OlaTrjTefarDp1urbtjhgH54yD97iu2udOt762+z3Fqk6MMHcMj8PWp5wcbHhacsZXIzjIU96Y8u0gAZkb+H0r0LWfhtE8T/2ZdeVJnIt5OU+gPWuEutOvdLleC5tZIph1MgyjfQ96tSTJaZT+yMzbpMs1RyzJCpijXft5YirjGWRNrZX3UVUuUSJSAQBjt3q0SZ24O2VGajnTCk9CKnRVQZ6CiUBkb3p3GhtrITCFPJVv0rS06Qo9Yts2JAD0PWrwnNqTJjdjtWklzQaM1pO52cT/ALvOeatIQelc7p+uWjrseRY29G4rbt5VlH7tg3+6c15k4tHcpXLSkCnj7O4Bkto2dQNr7fmBHfNVwSTjvTlY1F2i9BxYim5NKQSM4/Oo9/OKSdyh5IFNYg0Mc1FuNOwmR3SgxODXH4KTEejV2EpDKw9a5G5+S9cds5rswnWJx4lapmzbPuQe/NJd8xRt6NxUVmxKJj0qW55tiewNdFLWm4nJWdqikdLpr7rNT3FXay9GfdaYrR+b0rx5rU9am7odkUwtilyKYyE96ixoTLx1pCxHSmIxPWnDnpRYTGxyNI2WGKkprEdxS5FFkFxaP8880mRTNxoaEOZcHdj5vUHmpIrmeEERzyqB6Nx+tQu+OtVL3UksrV5XTcF6L60KPNoF7as1hfSyMBKUYnqSMH68Us8374rn5QMiuQtfFSz3ccbWpVX7o5OK2DMSi7m+h9R2rqhGUHZmMpRkro0BJlsmrGcpnGayUmJBI7VBJqUkFwFflD3rpTMDUlbIbA5Nee+IpfM1coW4jUD8TXbm+DRuR1b9K861OXzdUnbOcyEfgK0iSyFiDUdLkUlUIFbFPULJ3xUWDQHx0oAc0RVs1YsLtrSTJztP3grEZqETAdeaayA/dOaAudnHrqyqgePYvohrRt9RtZU4lVD/ALXH864JJzGFXdkipo7tu4VvrWckzRNHoalHHyMrfQ5qle3kUIEeHyePkrB0dpLu43ru8uP7xBwK1NMd7vxVa27pH5ec7Nuc4GRUNlI7rQ9P+x2qTTHzJZB1YYwPSjUV3fZ5Wbo+APRs9a1C+9R8wxnGMdBWHdyMZkV+EbgEn34NYtmiQXkypCJdvzqQpH+0abBEsabmYNI53SH3qnaNJc3EokGDCvfuSeP0qR3WGdwfut39KlIouXdx5du7KegxXBzQiS5ZnOd7cmul1a5MdmcHrgfnXLvLgoc8YJ/GqSA09PVFuEyqN16itmBtjEINoPr2rn7R1JRi2MjH41tQSMXwgDHGMMeKGgNRHVrbYhAdgRjrwKEbY7gcxsMj6VVSUrGrAneGLK2eBkdKkS4VmiTIUY3EdfwqWJsvxhSpid8Yxz/L8qfK24EKUwh/i5znvVFJFYMrYJOOc46U9blZFaOZiECY+Rck++aEK5At1+6dZG3Y+Xms26uzHGqkEYOBz0HpU946w3C/L944IBz+NYt5M0ibDlgp4AHJqkkK5JpentqWpl5I2eJTnjv7V9C+ALdbXwnBEq7QJHOP+BV5T4X0j7PYR3Eyssr5dcN0U9q9i8KADQYgucb26/WtKT94ipsbdFFFdJiFFFFAHM/EP/knmvf9eb/yrwf4Lf8AJSrP/rhN/wCgGvePiH/yTzXv+vN/5V4P8Fv+SlWf/XCb/wBANAz6e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fx8/5EWx/7Ccf/AKKlr1SvK/j5/wAiLY/9hOP/ANFS0AYn7PH/ADMf/bt/7Vr2+vEP2eP+Zj/7dv8A2rXt9AMKKKKACmv/AKtvoadTX/1bfQ0AcpIeOBVGQknFaJTg1SePElZGtyDABG44zRcWiqylTkEU28UkLj1qzGrPFz6UyblS6tg9quDzmg26Lbn5stjpVt9ohCmopYxhSKdkF2VBFmyAYYqsjmMkIM1oSMDFis2KTEzAetSa8ulyYxrIuWQZ+lYGoW8UjEFF49q6M7icVj6jD5SuzdxXNNalxOC14JDny1HT0riLm5bzOneux1yQbXriZhmUmtaa0DmsyZWkkw4BIFammai0VwFPFZ0E6x2r881Vt7nNzkmtbBKdz02O93wD6VzuuXAUMVAzUK6ssUAG7tWZdXv2rODmpZkyIykjNLGdx5qvvxxUkZJNS2XGJfSNCOopWULGQOlNiQ4qcx/uzSUjaMR9qoVQcV0+hTZ4PTNc1BgKBW1pMoiB+tRdXLmtDfke2+1kMy59Kk1fRUn0x5Ixn5c8VzV2Wa+8xfUV1Y1F4tJZCf4K647HmzWp5HcR/ZJSjcEdqSR8quKfr8gkvnkNZ8dxvwAeBVpE6m/pWsTWAAUk4967DTfEM1wMSDArzmMlpBiur075IQT6VhOnE6oNmprV0rKWUgnFc08rsOlXL6XJxVAv8tYqNjVsryMc80xnG3rSzOKqs1XqRceJcHBPFDuAu4Gq0hzR/wAscVSE2To2/OTTkkAfAPFQQn5WpBxVWJbJJQu7cDUsVwdu01WNAOKLEtkk8atyKrAGM8VZU5FRvTQhY7g96vQzD1rLxzU8ZxVMaNq3n2SB1OW9K6fTNXdmWN+B0rh4HKS7hW1YTFplJ7GsJlI9TsrZbiIMGqf7E6scA1S0C7Hlqma7WC3R4wxHWuezuNuxzYtX/umlNq/9011ItIvSnC1i9KvlZCqHFXtjK9s4VTkiuF1Dw5eSuWEbmvcPskR4xS/2ZA38NXG6E5XPnt9Cv4yB5DYqRNOu415havfW0O2kHKVXfwzaN/BXTGbRhKNzwG83wlAwwTSFyFwa9n1b4dWVzGJEiyw56Vx+peBZkiZo4uB7VsqgrGPp8BmEO0Z5Ga9R0WBbW2XAHQGvP/D1rLDfeRKOFOK9ORFjgUL6Cne4Fe/bzFIzXJamVXIrqJ24NcpqyfMTTsIxwgL5q4bkxoAoqkjfNtqc/dqktBpmnZXjbQR96up0vXWgifzOMDjNcTYjEgNaM75jxSsU3oX9T8WSvc4Xp7VY0u5nvpA3zEdetcRdHEtdz4TkAhP+7V2MXudP53lRjBycVmzXDNKWzTpJhzz3qi0gLnms5I0iW7iVXgIJ5xXL3MJMxwOK2ZWyKptyaEVchtLYKCzdRW1p2oPbuAF4qjGuVNT26ZNU2Fzsre+W4hw2M4qhd26mTcKr2KYNX5uBWTC5bsCPLAHUCrw5FZmmHLv9K0FZjWZQ4DBp2aB05pCM0ALnNFIopHbFADJGGarOw9ae7AmoGosSJ1pQxUHjrSDih26UWGmMWNcFmQflXIeI5AHIRB19K7YgPHisK/0cXDE7c0WKTOIj2shJGDUMlmZ665PDa7vuVaj8PqjZ2UrFp6HLaToh80Er3rsI7LyYvlFXLawEI6VO42iqexjIgjfYBuOKuRMHHHNZd2TjNMtL4xsFzWLGjXk4pintSBmlG6jY7DcvamhNkuDjNM3rnGaSNpGO1ulOa3UHdjmnYLjgD17U1mA6mlMmxMdqj2eaaLBcQsD0NMNSMixLlqz7jVLaEnc3SiwXJ3yOtRZyahh1O3veEbNTNGy8r0osUdIOgpaQdBS1YBRRRQAUUUUAFFFFABRRRQB8sfF//kqWs/8AbD/0RHXD13Hxf/5KlrP/AGw/9ER1w9BQUUUUAFFFFAG54L/5Hrw9/wBhO2/9GrX2HXx54L/5Hrw9/wBhO2/9GrX2HQJhRRRQIKKKKACiiigAooooAK+Da+8q+Dtp9KAEooooAKbg0uRRkUAJRRiigAooxSZFAC0UUYNABRShSegp+ygCOm4NTbKAhPQZoAjz+H1rX8OrMdSDR3JhKJncVzn25rNS3UP+8bYPzrtLTTbVtNiNv86Y+/3J9c1FR2VjSlG7ubkdwrKPnHPvXFa9O02rz5ckK20LnireqN9hhVoZdjhuVzkYrHG6USPy7E5J96inTtqbVZ3VkUrhcEMPxqHOG5B9sdvQ1eeLcuKdbaLe3LAJGwU9Ca22OVJo9J8GeNZbrR1sp7WG4urX5QzLgun8JPriuvs9VuRKJn0+0hYdCrsSf1rzPw34bm07VYrp7j7h2lF/iz/SvRFIERYkBexJxWErXNI6lvUNav5UkRJ2hUjGIlC8fWvMfGEMqwRXEQYbPlLEdj0rsri/gTdlm59ax75JNdsrqztYw7+XuGD+VONiJ32POYrmRiAzdav2t4sMqu6blFZsjKkrRN8oUbdp6/WkWQr1+761rclXR614b1DSp7bdHKokXqsjANTL3xLOLpo0FxOCcKiyEAj6CvL4ZMFXRijDoBxj8a0rfVwjqZwdynKurYYVEo3NYzaO1uLzUHhWeaUWUTYxtO5+fX0/GqqSNZzi6mYXGf4ZOv61XtbltSPmDUDvOMpnYxA7ECtP+ybPBJmXcf7zZxUR90tu5YtNWs7y5M13MlrLghlBONo9yf5VPJ4jit5PLtZFaR+g58s/XuKW3sfDsMRSV43JBBOR0NZDeH9DtZZZLfXpoPM/vIpZR1xnP4U3rsiW7F651vVZ/LUyiOM9ogf65NXVmmvbJUumhuodmRuO5vxHBH4VkWlzoOnqVgMVw5+9KzEs349h9BVK41ez3HK8AYABwMfzqYxaFckutBtLq5eLTbl4bnZnynUyRn6N1X8c1x17pl7aXPlXMTeZ9QV/St268WbE226iMYIwnAP1PWudvNYlum3O5/M1slYmRS1RfJm+zg7ii/Pjsaais8YPY9KiuJBI4bacnqT3pm9gg6qF45q7JiQ5oHWUle3vVmT95C2ATn2qO0jlmnMcatI7cAKM1v2/ha8cZnkjiHpnLfpxTdWEFaTKhhqtXWETlFBJxxn1IqaOeaCTfHK0Z9UJFdWPBcO75r1z/wBsx/jTz4Jhb7uosP8AejBrmdentc7FluKtdIxYfEmowrh3SZPVhz+dacHi+JuJ7Zwf7ynP86q3/hK/sImuESO6iTlmj4I/4DXPbs44xnimowlsc0lUpPlmjvY9f024bK3Gw+kmRVpJY5Gyjq30Oa83C8ZJyfpmlVtn3WI+hIqXh10CNZrc9M3D3/Ko64CLUr6H/V3Mq/jmrsXiPUF+86P/ALyD+lS6DKVZM6565XUVxfNjvUieKZT/AKy2T/gJqrPeC9lMqx7CBjFb4aDhLUyrzTiaFi/yLz0q84BhdT2rEhu47dQJBnNbMbCSPIOQ65reitZI48Trys09CcmAjuK2t9c/oMgDOua3a8mqrSPUov3R1JuNGRTcisrG1x6kU5SB1qNaXIosIe/TPajIprEk47UmRRYCSo8ijB9aSgBJCDWdegSRuGGR6VoNWfc/det8Ov3sTDE/wmUEgiiAKRopznIHStB2Iii+mKpZGyrNyxS2hPc5Fd+MS50cOCbcXccJdqsAetVr0h7Y54I70m8YzmkuCGt3rKJ0S0GJdeXYmcnpGSfqK40tuYk8kknPua2ri4YaTLEPTH4Z5rDrVKxFxcilptLkUwFwaTZTsiloAi2N6UKpHWpaOPWgBQofrwaQjng47U5SC2elSrGPN3t69KbegktTqbCFbHw8DLIFaT5mBG5mPoBV7wfdRLrpiNuV8yMnzG+8x/pxVfTmiMDXUgEsp6bjxH6YqjNc2lvfLeSyi6Kvl4+ApHflTXNI2TPWG+dTsrNvrMXaeWW2fMOfSrNncJNbxyRKPLcAxgk96ibLLIGQqEPBz1rFmqZj6bLt+0Mw3Fpifm9jjFMvE+fG7jcOKGhbbIC/zpKcgDjk5FQGbzYSjrhwMnmhDbKmrS7tLde8TDNc7KT5an0Vf/r1u6jue0lYr99eRnvWII/MifHPAAxVIEyzAR9nVlXoARz3rasSGiLtgOOq7hWLYNEIASMkHBWtC0nlS4YAKecls0MGzZSdlKOqeY23b/8AXzRK4WFMthtmMqahlZwAAuF/iKnGajklhHfaGGOe1STcnt5lYDMhViucbec0/wA4CAM/zKPmwOM+1Zn2wo5KqMgYDN1ppuLi5lEVvE0jA4UkfKT3OaasA/ULhZmQxjc+4cJXS+H9FigUXN2gMzZJV+cc1X0bRp7eZ5rxYmz8oG3P410XmIhUIRuAxgf/AF6TGkK9wYlZyQ24bBjoMda9E8ESmbwxA56l3/nXlAdnEmT8qkhF9B616n4CJbwpATj/AFj9P96tKK94iovdOmooorqMAooooA5n4h/8k817/rzf+VeD/Bb/AJKVZ/8AXCb/ANANe8fEP/knmvf9eb/yrwf4Lf8AJSrP/rhN/wCgGgZ9P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v4+f8AIi2P/YTj/wDRUteqV5X8fP8AkRbH/sJx/wDoqWgDE/Z4/wCZj/7dv/ate314h+zx/wAzH/27f+1a9voBhRRRQAUj/cb6UtI33T9KAOX3fORUVwoU5qRlxOfrVfUpPLjz7VkXcrSgOp9qjsndiVJPWq0V1uOKmimKuAq9aVwsXXj+bBNR3UyxxdM4FCLLLKflOKd9lWUMHbFLmK5Tlr7XBDldhqnpF817dkBW6+lXtb06NGYKcitPwno6bmkI6c1MXdmjdkX2sX2Bs4rndcjdYiN2a7268pRtBFee6/dpDI4LDmnNBBnnOtKwD5rk5EJY4rstXdZo2IrnYoAXOaqCCSMLEgJHOKRVKyZFbMsCBTjGaoNFsOTWhD0JPKkkjzk9KZEDE2GrUtZY/JIOOlU5U82b5aiQIjRC8lbVjYF8HFU7eDaRkV0umBcAVhJm8EV2sNi9KiKqkZ3CuhmiDJ0rCv0VAQTioWrNnoigZ1VsYrV06VXIwKxDCrc7q29DhRurdDVRjqJvQ1LmFTErKOc0+4Lta7AeoxVXUL1bdyikEinWF758i7gMZrrTsjkcbs5fVtEneNpArH8K5qE/Z2kR0OegzXvsNtZ3VlsYpn6VxGseC45LvzIycbs8Vn7bWxXs0c54e043WGYd+9b88Itl2irtnZLpUYBGMVSvZxM5Iok2XGJlXfQmst5a0L1/kIrIdqiJUkJJJmod1KxzSAVtoc7YHk0j8DFOx8wpsvEmKYXFiNOfgVGh+YVLccCgTGDkU1jg06PlajkODQSWIzkU1hRAcilPWgERYp6nFBFNJxTRSL9ttYDPWtS3AjIIrnklMfzdq2bSUyoKmUSkd54bnaSVOa9U05t8Cj0FeOeHLkQzICa9W0e8Qx8sOlYSVtQlsbYSnCOoBdxf3hTxdx/3hSU0YWJgmKcM1Ct3Fn7wp5uoT0YVakiWyYZ9adgnvUAnQ9GqRXB71omLmHqXQEMcg0iJC48p485qwFLhcjgVJsjQ+YSABWiGcNqWjJaXxmRQu9q0ACsIBPama5qcU8wijIJVu1NWQtGM+lbIllG5fBNYGpkMhNa2ovtzXO3c25Wpt2JMZH/0oirrH5RWYTi5Jq/uyFqk9BxL1ouBmpnfcCPSktV/0cGmjnfSuXYxr1sSV2HhaXETf7tcXfnEhrq/C7fum/3au5FtTakmPP1qp53z9ae56/Ws5pMTEVJbWhomTIpo5NQI+RU8fJpMksx4WNqmsmDOBVWZ9kR+lJpU26YVLYHV2y7QDT7l8ITTYT8gqK7f92algi9pTDcxPpWis8ZbGRWHYORG5H92sv7fIt1tyep71maHbZB6UdqqWEpkt1Jqzu5oAcKgnbAqcdKr3HSgDPebD4p6NuqrKCZqsQjiqQiXbSEUM+0VGkm5sUxEgYinFgaTbSZApBcYXwelPEme1LhSKVQtFik9AL8VG3zUSECmqc1TWhDK1yg2Gueefy7oCt26c4YVzF6fLm3E1i46jOttJt9uMelLHK+/bzg1zdr4lgtY9ruox61I3jO0TkOlXGJF9TpZSyLkUyJpG5ZuPeubTxfFcnAZTVXVPF4trdgm3OKrlGdZNqFvbZ8x1496x77xXa26nYV/A15Dq3iy7u52ALBfUGsp9RmlHzSN+dHKB32r+Oy25Y2I+lcbe+I7y5ZtsrDNZDku33iakjhk67OKOUEbmha3d2kgMs5IzXZJ44RYwGOTXmbjHQkUJGSeXP50cpofVqHKKfUUtMi/1Kf7op9QAUUUUAFFFFABRRRQAUUUUAfLHxf/AOSpaz/2w/8AREdcPXcfF/8A5KlrP/bD/wBER1w9BQUUUUAFFFFAG54L/wCR68Pf9hO2/wDRq19h18eeC/8AkevD3/YTtv8A0atfYdAmFFFFAgooooAKKKKACiiigAr4RyK+7q+EMGgAwKMCiigBNtGylpcigBnl+9Ltp24etJQA3YPWk2U+kyKAEwKSilwaAHLx1p3p703virCW54jbh8Zc/wB2gCDIwT2qYMyjYpA9+9Sx2xuNoVD5jDCKBwF9ac9o6ybFUk+tTzDSIVj3435OasQy3UbGQPLGuSFWPocdeK1tM0aW6nQKCFZsGQjgL6V3NrBpWm20UapvkXOCQDtJ+tRORcVY4W28M313Eby4WSCE9N/+tf8AA9Kkn0G9cx29rGpi7KmePqe9d4xmffIIlYerDOKpveEzNHOjRhTnG0/41nzMrlRiad4Pht036hcB2/55pXR2cNvFLGTETbKw3IOrD61lz3UEbMUkJU/dODmlj1OBIMBmLUNtlKyN2ezjNy88Zigtc8IpycelE975wSP5VA/hYHBrlp9UIdQm5oz91QelSw6xC2WkVjjpuNSkx3NZ9PFww3sRGf7lTw2ItUDpxz8pYnP0rPj1aGMkq8z57AZArUtvEYRFBiDEHOSc/wAqaIauQRaHNeyssljA8eTlp4wT/jXBeJPDUmhz7kuop4ScDB+dPqK9Nm1UXBC+YEB6gNtX9OaqXWlwPbEmFZgRjCERr9S3WtYy7kNHju8q4YnOewNSNKFH7tjj0YVta/oUkDGeGGIRk4IhzgGue3DnnpVppkuLW5OtwY33KQD7f41a/tST+OVz+NZpQjvSBc9TTsFzRN6G6E/maja7/wB4/XmqSjHehsmmIsG7lH3SR9Dio3kZv4z+dQ7W9aMe9ABuHuaASetLgfX6UnbPUe3NFwNPQ0gn1eGC6tDdpKdgjBwcnvXYX/wwa4El1oN9FJDklI5SQcDur/41znhSymk1q3utsiQRNuLgdOOP1rRkvr7RvEAmguZVCsXhBPytn+Fl6AVjJy5vdLUe5f8AD2my6KlxaX1v9nvi2Q74+ZfY9K1GRu2ab4o1WDWV0+7hfa4QrLGTko2en86w0lkXpIw/4Ea5KkG5XPqsA17BG3sb3p6xv3BH14rE+0zf89H/ADpsk7t9+Rm+rGs/Z9zsbN86pbWAyW86TBCop4/H1FeVTEfaZcDHzEY9K6tzznAz7Vy92At5KB/fPT6114aPLc8DN9eVohwaCAKMNzx0qW3tprmcQ28bSyE42iuu3c8VEVGOvI4966jTfB0k0o/tC6jgjK/8s/nOfwzVpvDWjsHQXkkTL0ZkIz+lS5JFNHGYPofyqzbMArgnvWzceErmKQiC5icDqWypFQDQdStw2UQ57JJz+RpwnG4TpScdjNuiPk+ldBp8gayiOeduPxrHns54yRNDImP7y1qaaR9nC5+6xraD97Q5K/wGhpDbLt16YNdEGJrk4rpbK8Mkp/dN7V0sMyTRh43Dqe6815uJhadz0cM/cVyxk0tRlsdeKN9clzoJVIpRycColJpxYhsimBJkUlICCM0tAC5FJSZFGRQJsaxFULn7r1deqVyRsetsP/ERhiHemyj/AAU7UpCtrbkdNxpuRs/GnX6brGP2JxXoYxe+jhwekZFeOQMnWpz81uw9az4XwMHrV+EhhgnisktTolqYN6CCQOh7VkVu38ZD8isIgq209a1JCiiigBcijJpKKAFyabk0tFACqSKkilZfvVBuNG45otoB3FhaLcWEe07wvRc43E92NT3Rt4bQ2cVtBcTHqsfLfmBWdptysWmhZDlQuGGcZHpxWxa3VqEWOMEeYM+XGvT/AD9a55GqF8JXbpK+m3E7idG3Qxg7gB359q7Zi6xkunH+0c5rgbrTJI547q0dLeZG3JGpJzjsxrptIu5tQRA8iwkfejJyWPrispI0TJGtJJLndGSdwCvxjgCorvS41VWHD46+tbIuI0Yq3Q9BkZpsuCWBi2getJDZxFzlZXQ7vQnHymswN9nnB4Kn+6a7i+tw4ChAMt0/nVeXw/BNkMiKT1Ze2KdxXOWe1+zTLLF88cgycHkGp8qrrIrcH+HvXRDw7FGqKkmEbnB5xUkHheGOTz5pN8fOE6DJ75p3C5iRXWDkMCv90HP86f8AZbm+Yx28G9+wArobHw1YxXquykrFlwM8FjW3Z+VHE0EcaKIxng4/WkByem+EbrzhPqNwqAH/AFKDOfxrq0tILa38uKJEXPAHrUjToSADnIzwKrQ3Ksh4zj5OtJgOJRIPn5G77oXJolnCqN4K5Y8lfWq09z5XEjqDnO4da53UPEsEJIGHkIyyqufpSswvY3naONncsPpmvU/AUiSeFYWQgjzH6f71fNt1rt7cmR4kCRudoHvXv/wjhkt/AMEUpy63EwP/AH2a3oxadyKjujuaKKK6DEKKKKAOZ+If/JPNe/683/lXg/wW/wCSlWf/AFwm/wDQDXvHxD/5J5r3/Xm/8q8H+C3/ACUqz/64Tf8A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ACItj/2E4/8A0VLXqleV/Hz/AJEWx/7Ccf8A6KloAxP2eP8AmY/+3b/2rXt9eIfs8f8AMx/9u3/tWvb6AYUUUUAFI+djY64paD0NAHOLGclpOtUrvyZW2P0q/fSiMkCsOSTMucVkUPNpZRgFRzSrHErBhUUsoCDiq0t2GGBxUspGmLlkOVNV3ueTk9azC79d9Z95rCWo+bmpLRsS2wvG4GRWtpaPaAqOAa4nSfEYuNS2BTtrpbjV0hVT0pbHRGKa1LevXcdpA0ucMK8b8Q60bqdgjZwea6Txd4h8y3dVavLLmZ97PuzuoTuDSRoLdNMNhNROHjYkVU09ZGkDHOM1pzYK4xzWhi2Z0mS1QyIDw1W5BtGcVSkfJpXYmNJRBhafbsd+RVdwcdaWGXYaGJGn5hBFa+l3A3DJrmzcZNWrW5KMOaykjogdyZQ0YxWFqsEkoLCpbS83KATUtxIG4rFXTOiyaOfjilBw3StjTG8k4oCJjoKhlilAJjB/AVvBmc1YtanFE/7wffJ5qKCQQJlTzWJcQ6jNIVUSflU0Gk6lIMfvB+FdKVzknoay+IriCXAfiun03W/tSASNlj0rjYvCOoTvkuw/Cul0jwjewTRu0p2g5IpOktzLmlcdrZlLnP3cVh7eDXb+IrDZYM+OQK4sDgipZ0RkZN6pLe1Zcy7a6CWDfCzVmSWpk4ArMbdyhEgfrTZoyn3avraGEZIqvcSLyKtGMkV4+RluoqGY/Nmns+3pULHdWiJQsbHdzU85zAT3qsODT3fKYoGETHbTZDlqVOBTW5NAizb9PwoJ5psJwKCeaaAWkwKTNGaYxwVWG09Ku2sxiO1TxVFc7qkQkMKAudbpc4EqnPNei6Teful57V5HZXBRxzXoGgXXmBRms6i90Gzt1kyuaFmOeTTEGIM1nyXGHIBrhUHcg0nudvemC+weTWPPM5H3sVSmkkEYbf3rXkkiGjsre8yQc8VLL4itLOXZI+MVm6LE00OTzxXF+NPPh1R1QkVrTT6k2PSbLxvY3EjRiTpx1rP8V+KpLXS5GtJMfjXCeGI2eUlgSc1t+L4lXQZTjt/Stov3rB0Mfw1qs+pai7zNkk16RhREB3wK8l8GqTenDYr1YRspTLZGK67Ex1ZmXsW8nd0rkdZlW3zsrsdTlWNCO9cZqNs12xxUTQ5I583LSEFD81bFsGYLvp1loD7wSa6CHT44FG7BxTvYWxRiZ9/lp0pjWt6WOwcGr73EEUuQoqxDcRueoApXHFtnMXWk3krZC11OkWUllaqWGCRzVtzD5JIwT7VDNcsI0ABAouzdRViSRgoJrIkLm4JHStJyXhJxUKQjGTS1ImrDYCxxmrwBC5XrSRRpjtVhUycCnqZXKUglkRs9qZpzmGYE1rLallxjrUkWlY+YikFzRtL1WUAmluJPMbYveqfkGLoabb+Y16oOcUmNbmvbRyRRn0IrJv40iuAy100ybbIEDnFcneFnLH0NZnRFI6zSJFa0T1xWjgVzXhycs5jJ6CukX60EyFziop8bal4zzUcxXb1FBKM1lQnPenghEJNMllSPLEjFYmoazGoKqR+FapaE9SW/vZlciM8UWF1KXPmGuWutYwSTmo7HWjJchQT1p2KR6DHK7OAelLM2OlQWrFoVb2FPLbm5osSyZW6CpNyrTXChBjGcVUeQ5p2EiaeQAcVUS4fdwaZK5IpsCkmmwZJc/cz3Ncrq2SGrp7g/Liuc1VP3bGpSVybnmt/cv9qkQngGs4s7yBF71NqT/wDEwlHvVjSbXz7lWI4rRpJEmzplssFqJHHOK53VdQklnKBvlziuk1i4W0stqkA9K4VpC8zMfWlFotCsSGpMtxjpSyL5g4ODUCB1fBNVKxm9yZHIlC12mn2ET2e516rXMWECyXS7sV2VxdR2lgiqvJXHFc0panZSSa1OU1WOOC52xcCoYs7RTLuUzXlTgbUFAmj6ki/1Kf7op9Mi/wBSn+6KfUkBRRRQAUUUUAFFFFABRRRQB8sfF/8A5KlrP/bD/wBER1w9dx8X/wDkqWs/9sP/AERHXD0FBRRRQAUUUUAbngv/AJHrw9/2E7b/ANGrX2HXx54L/wCR68Pf9hO2/wDRq19h0CYUUUUCCiiigAooooAKKKKACvhHIr7ur4QoAKKMGjBoAKKKKADAoooPFACZFMyKUc07bQAgBPSnUKpHWnA57UAOjTLAkcHp71s2untdLyrh5OrbTwO9R6datK0eE3OflRX6Z9a6WUJpcKtIf3pXJRTyKiT7FpEljY2tjBJIMq2MHd1UVE629xL5UEIRCMk/xGiG8GolIg2UbDSkj7o9KPEYTTXtdg/eXHJKHoB0/OoKL+mfJaHADRHK5dcEH1xTY9TULNDMQ6shK/J8yMKrT3hFgkaTB0wCcAhsmsN75kdpkbbIc/M4yMnvTS7ibOgl1C7h0tZnmKMCFWSJgSPZhVO91OKeOKOe5kmHZ+4/KqJvi8BSWdGjJz8g5/H8aqXq26FWjb5SOq9qbQIuSLCvScAdsqaz5WmVsFiyeoNVpJCCQX3AdKjWd1OB096VgL/9oNsEcIwo/iPWopJWPzID9DVQuD0T9aVZNpxliPrRYdy9BfPF/wAs8fQnFX49S3dW2/Uf4ViiYnoRTt+fumk0UpHTR65LBxhZF9GH9a1rXxDpzjy54jE/94McflXC+eyj1H93tTy0cy53ZP8AdNFrCbPV7K+0+8txCRHtBzgNwTTLzw5pk6lktoY2PQqoryuGSa2f5HbH+9W3ZeKNUsgoiuDIo/glXf8ArVRdiJJsNb8Dz2xM1oihB/CTiuOkieGQxyDaw7E16fb+LNP1SMQ6pbFHPdc4q83h3QtUgcxKsisck5+YVaZnd9Tx7IpRz05rub34dlJP9Eucf7DcmmQfDm9dszXCxr6gYouhrU4kkA4NTWmnXt+cWlrLN7opI/OvRofC3h7R03XO68m9GOBV9tXeOPyrC0EUfoABUuXYtRORtPh9fSJ5moTwWkfpnc/+FbMOieHdMXcY2uZf70pyfyq2y3dz81xMR/sjmnR2cSniMFvVuTSbuPlsRreT3AEVlbBEHbGAapXPhe5v3D3EmPZO1dLbW4jGRkGte2s5ZVygwPU1k3Ypa6HnUmj6lpkHmXjxlGbau088etVTxXeeLrKeLSQ0o+VZRzkdxXBt1xWLd2fQZe/3KQ6mtSZNDEYzQkdzZC1dDH8K5Nd0S31bTL5FuZ4yzw3A4znHDCuePNezeBpd/hO0APK7l/8AHjVOTjqjyMxjeKZ4XqfgzWtGn2apZG3i3czqd0ePqMirGlWVzfpm3mWyt/ugL98+5PWvUvi7eSP4fsNJh3M91cB2A7KgA6fiK4SK0WNSkT5VVyu08gitHUk4b2PPw2G55OTWhD/wjmqKjSwXYYKQP3uByenaoZp9R0+XyNRgZh3wdx/XNdlHD5lhb2TyTxyIPtD3GPlVwMgH6LxWBdyO8vlNIkqJkhxkhix65PNVByUfeZ0/UoVZ8q0RDZ6ktwBHG0UijohOxh+DcfkRVhriJmMcnmQSD/lmVwf++TWZLp8Ex3LHh84yvBpZYdRtohG4S7gAyscy5KfQ5/kRRyRvczqYKvR0i7ouNIkTLGwDSyHCFTgE/wBKZMpXG1FYHrhc81n/AG2HcAGktpFOVWZd65/3vvL+BNTC6uI13Op8kKVLoN6j3PcfjWik4vQ5qj5o8slqMuooriEySWkLAfxIxXH19KoQXNpZTlVe6s3AyCCJUx+laEt5NImLNI2t9u1wvIPu3esy7tmlj+5t2HKfU9Rn0PpQ/e3I5LRvFnQx6gyLE02GVxujmQ5Vh9O341bSZXXcrAj1rktMvVFnLbNyiSq4z0Xd8rV02gaDd6tcCSJzDbBtsk2c5PpiuSpSS940hU01LyNnHvT8itafwleRZNrdJcIOisNj/wCFc/JdQxXs1m8qrcQttkjJ5BrCK5tjRSLq8Liml8DJpu78PrxSAjaAeppDuSAgrntRkVGpOMdqdkU1ZiYORVC5+49XWIqlc8o/0xWtHSaMa/8ADZR/gq1Koe1Td0qrkbKtgg26A9K9DF/FE4MFqpGRMnlHPapYHXGd3FTXEW5cYrPVjG208VmjoZau4Q6571iXFsCCuMEd630YOnJqnKi7mLDrV3Ec6yMvUYpvStaeGM1TltkHRqEBVooI29aTIpgGRRkU2igAqe1QSTkHoBmoK0LFAIy/cnA+lDdhotRsCRERgd62LeYW1nJIMBycbh1PvWHDh7lFJwCck1ckubZoim8MAR0rBq5omdDBO8NvlvmdvXoPxqubyV59myIN6oSCPxqjNdnZawE4DMMt7CoWukhH2lOFctsH94+po5Rtm9/bV3p7p58yyDGfLyd38s10uj6xaXkTziRnYjDbuoP0rh9OghmjF5ctvZm3Ss3YVJF+/D37EwRtny1U5KoOh92PvUSiNM7+5kQqjjls78D0q+rBcdeF9Bya84sNRme2kkaRwqtsjBPLH1NWY9VvHx5ErsxO0Fj3pco7nbw+WN8jOCwX7oOcVK04wB/Cuc7hx7VxcWvzWrmOVDOX+VmVsAEdanuvERjiVEt/LIPmL82Rmk4hc6sTxF90RAjwAQTVGS8t1eaRZlCZIkG7GQP/AK9ck+s3FwyxtKSWY8Yx0Gapy3LXMdwj8Bec464/+vQohc6pPEVoIiQWLMcsFPCn0rPfWiDNJGCqFwPo3eufit44pCjPyVDDmkju8RS2sgwTcHB+tVGIXNK7u57q9NuJCCF39e/pWRHLDI947xlWXJhI9PQ0qTmOS4uC3zp8u78KpXU6ieeJOh2jP0HNVyoT1LZljskVSWOxxKPfjNfRHwckeb4d20kjFna4mLE+u8182vDLO9uu0ksAD9BX0p8Hk2fD22XGP383/oZrSO5Elod5RRRWhmFFFFAHM/EP/knmvf8AXm/8q8H+C3/JSrP/AK4Tf+gGvePiH/yTzXv+vN/5V4P8Fv8AkpVn/wBcJv8A0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AJEWx/7Ccf8A6Klr1SvK/j5/yItj/wBhOP8A9FS0AYn7PH/Mx/8Abt/7Vr2+vEP2eP8AmY/+3b/2rXt9AMKKKKACkPQ0tI/CN9KAOT1CQCQ896x57uOM5JFX7uOWVye1Zdxp3mHkVkUVbnVY9hwRWDca1Pk+WgNdB/YkDD5kpY9DtFOSlSykcsmqajKcCA4pZNNu74ZeNhmu1i062j+6tTiPaPlqSzktJ8PGzYStnPvUerGXcFGcCuwbPQ1malZIYmbHOKGjWMjynxCGKNkmuY2szKCOM11fiVZI5Wz92sSFI5E96UUOTLNr5SQ9RmnRqs0pGeKzXSZGwvSp7Z5UOc1tbQwvqXryyRYiQe1c5cDYTite6vpCMMeKyJmEh4qbFMrmQ4pFGTUoiyOlRODGaAQgyGq1C1V2ZQoNEL5PFQ0aRlY3LeYr3rQjuN45NYSTqo5q3a3CM4UdTWbiaqoasSmSYAetd9omgpNAGcfnXH6VptzcXCsg4yK9a0a2a3swJOuBTjoZzqXKMWhWsL7hGjH3WriafCOkKf8AfIq2y/OWWnq3at4zsczbZWFtEnSNfyp+1RwFH5VK4NIq5NX7RDUGY2v23maTIMV5TcSeTcOh9a9p1OHdp7ivEdbjZNSlx/erJu5olYkSVfJZSetFsitJzWY8pSQAnirEV2sfJNKw7lvUkVYjt9K5KZX809a6OW4+08Kao3FrsXcRVJEtmOwOBTDxVhl3E47VVlcKcGtEQxQacBmmxgtyKmGAcd6BDOgppp7CmZoAkU4FGaZu4o3imgH5ozTdwpaYE0WDT+M1Amd1SEN1oAsRybXHNd14VnDSAE152pJfiuk0a9a3lTBxyKiewHtioDYkg9q5m5mKXDCtfSbprvTCQc9KxruPNywNYQWpIyW6DJtNNUI0CDd3qN4Ny5ApYrWVtu0cZrdrQlndaMBDCmBnIrjfGsjjV3/dj8q7bSEykWew5rC8X2sUuoOwFTF2JMTwwcuxKgVp+M4w3huY/wCelSaBYpFuYjrUvjCMf8IzPj/PFEH7wuhwvhCMJdZ3d69WLgRKQc8CvL/DMWJlr0sIRAD2wK7jOL1MPUy0jn61nb1i+9ita8ZFyTXM384Mny9KUi5Gul3lPkAJqCW9JVgxxUNkjtbhk6mhtLu5dxI60XS3B3M27uAELBqrLqMqrhcnNac+hy+QV2/NWZJplzEwwOlF0LVHTeGree/UeYGAJ9a6690NI7WMg81xOk6xcaZCFLYIrbTxXLcsiySZUGlYfOalvpTFeQcVFf6ZHBFvLEGt2z1qwMIBbnHrVTWpraa13IetVFakuVzi2vPJcgHPNWbXVyHGQKxL140kY+9Zwu5TJiE81TQj06zvxMyDArdeHdDkCuL8IWl5dMXm5CnivQZE8u3xWUgMF4irHNWLGNWnXgZpHy74rQsLYKwYis2xx3Lsig25X2rjNSzDvGO9dvtwTnoaxtU0g3bZjXipOhOxx2m6ybO7YniuptfEAcDkVxmr6S9pPyuOatWaiNVzTsJu52jatu7ioJb7cOtYPnr0FMkuGUZzVWI2HaxqLJbsA3NcX9skkuG3E4z61oandM8hBPFYzEB8itEtCb6lq8YeXnNUtPuBHerz/EKS4mzGQTWdaPuvl/3hQaI9s0+4V7Rf90VMynrWZpET/ZkPbArYYgxgDrSE0M+YjNMbBNS/MFKnqahIKHmlcSQ104p1vgGkdgVpkRO7ihyBoZc9TWHqw/cMa3J/mOKxdWGIGFJPUlo8gvxu1WUe9bulhbeDcetZNxETq8v+9V6ZjGgx0xWsneIrGfr140rFc8ZrCOADirmoSqxPrWcpPOaziilsO85lXgZNS87QxGKgBG/2qWVnfaE6DrVtEW1Jbe6MNwG7V1P2iK8s1BfkCuVESeT833qILmSGZVz8uaxcWdMHZFuWErdZp0smABU9xNG7hl9KzpnyeKdiWz6yi/1Kf7op9Mi/1Kf7op9QIKKKKACiiigAooooAKKKKAPlj4v/APJUtZ/7Yf8AoiOuHruPi/8A8lS1n/th/wCiI64egoKKKKACiiigDc8F/wDI9eHv+wnbf+jVr7Dr488F/wDI9eHv+wnbf+jVr7DoEwooooEFFFFABRRRQAUUUUAFfCFfd9fCGDQAu4etGRRtFLgUANwaKXIpuRQAEgUwsScClbmmqCGzQA9QRS5FKOaXaOPemgFjXccZqeK3d3CKpZicACltoXeXaqkn2rrdA0tIrj7VcsFWHpgcsTUSdkXGOpf0jTF0eza8umCS4yGbnH+6KxNd1FZZ1jiXnGXdvvEntWjrt6ZW2kEIi/KCc4rjLiSSSVnPU1nFX1ZUtDaS+W3WFYgFUEGUZ5J9Km1y+OpSI4Qx7BgIeoFc5DGGkxKxxkEnPNa81tBA7Nabnhb7vmNllq0rE3FF5sTJkffsC9B271UeVXXaxyvpVdjt75qPJpgPdgp3IzY9CKVZW3Ek7ge3pTA2Tgjio2UrRYCUn+6cU3cai3VJSsFx6Nj3qQYPQ1AHK9RUgAP3Tmiw0P8A92lEbnrxSKzDtT9xPrTsABD2yalVVUZ21AZJh0H6Uold1wRik1cCcSqP4c1JHdBOqg1QPHelHPQ0mhp2NEXCkk+XkDoBU1prE1pIGtt8THqBytUYpNvbND3bEbUAVaQjrrLxpLDwUR2/vHrWkmqSaocyXZjX+7nFeefJjPINTxSSLJkOT7E0mrjWh6HHYwlQwy+f7xzU/kEdgK4/Ttdnttoky8Y7Gu3067i1CBJEIA/i9qVrCepAbdh/DUsNsS2StaotFHTmplgA6LTBIpR2+OtaVv5kIyjsp9OooWEVOqYrJsuLsZ3iIXOo6JLbpCZZCysoXrxXn02havFl3065Cjv5ZNepCYQ3CFmIU9cda6O1ubOSEJEVIPVXOTQqd1odlDGyoqyV0fPRO1irfKw7Hg0EbkyOa9/vtD0nVEYXVlBJn/YGfzHNcRr/AMO9PjiMlldtBI33YpfmT/Gj2cuh308ypy0loeZHivVPAczjw4AQQBK236f/AK64tfDgtpR9t3MxGQoGB+Vei6HAsGkQRgbcgn8zU1I2Wpx43EwqLlic94/u3XVrFlUcW5Uk+5/+tXLNdR26ySGNQwAYmMd/Sul8aXEEus29o7ZZYcuuDzye9cWuNk+SWiE7heOoHT9aqnFNLmM6defsmoIkg1WeCSRoLiVUlyZI5PmVvb+lPSMCPLqd7HJC9BntVNV8hpPmDRgKPm5571owyBmLt0rpquLfunZlq5aTqTdy1HGkKB3xtIyD3JqNiJMeXEChxxuy2DUTuvmDdlt74z6D2qGV23q4PIGMjg5FZHUk3K5XvBCWkjZA6g4Gajt9IlFvJcW8rRMq7h83AHuO9P8ALEod1I+Rdx5rb09d2h3b3tx5SS4hRiu7OOtK7vZGGLjHltLc5SaBhOWnjeyuT9yaIbVP4DH6Yq3pOuGCSay1K2jmWYbMnjd6HPY+4rWewuZCsUm25t52X5887QcdDyPwrmNStSs0sIyTH80R6HbWl+jPEnDk0iyq8CRahcmFSIZVYIPQ8HFdJ4d1q/0udRCkzwtjzINp/Me9c6srtIWJGCiz59COprvvDlyLnRIS20yKzKWOASwJ7/QissRV9lTva4UYc8rXOytNRE8cUoyN3Ygg/ka8R8Qy+d4m1OfoWuZOR7H1r1ee8jt28yQtggOSe59BXnR8Pm4vZrm5l2rJIX8teepNYYScNZvQupB7JmZZatf2rbIpTIv91/m/XrXRWGpzz5FzbmEjowIpbewtbRcQRbfc8mpnG7pg/UVpUqRlshQi1uTpOPWpt3APrWcRjoaZPLJFGpik4BrFRvsW5WRpMSQDxg+9VpyNrDnn2qnFqUpYiRFIHIoa/SY42OlaQg1NGc5KUGiMEFKuZAt0qkv3D7USTk7YlOQMc134lXcThwbS5kW/laqVzBvO5RVlZMdqczK64PFZpHQzNhkKPtNSTJuGQKS4gz8yUiSkjBGDTEU5Ux1FUXiZjgda1nIPUVUmmhj+8wJ9hTQGaYWbtUUkIHQ1bZnk6Lsq1pei3+s3ZttOt3nk/jPG1Pqe1NtLcDH2Od2FJ2jJwM4HrTRySB1HavoXwh4KtvC1jMJiLm8uAPPYr8o/2RkcCmat8N/DerMzmzNpKe9sSv6dP0rleLgpWZr7J2ufPtacAKQKO4rsPFPw1h8Paa+ox6r5sQZV8qWLDOT2yK5Bvljz2rZVIzWhPK0NBJeZxxsjJH1qk0vmOzBQmeyitGyiE8V2znI2Y/Wqy2f+3WkYaXJbsXLaYXMKqx+dV2j/ABp1xEz+UoziMEgepJp9tbKkAUHk96mVJFG1j+NZSZokNnZ49L8pWKpK+WHr6ippbho4C5OVSJQq+r9vyqWKESp8/RDnFRtCrkAngY49am6GQm8Iiski6QoC/ueeau2twUhkKDEmMIf7ufvGoUgWGbcBkEYb3BoCOH2I2fwougJLiTyWigjbKKQpb3zSalfebf2wGBGcMy/j0qFld2DkfIhJP1NUZYTsil2kndgfTtTTQWJ2umXXAynhGKKPVT/9ap5JW+23J58pxggdsdPzqnJZubsSqCc85rTiw4Py43x7WHoc8UNoCKJ99zayEH7jNj1x2p05WSSG42ERou4j1an21nImxZDjaxYH2NWZdu1EC/Kv61LY0ZckLrACchpmzt9qINOkeUFmyCfmNapjGwyyDdIBwPSljZmGQQKTkOxankjgjygUnYcHHQ17p8IHaT4fWzMMEzy9v9o18/MrnryK+hPhKCPAFrk5/fS/+hGrpyuyJ7HcUUUVsZBRRRQBzPxD/wCSea9/15v/ACrwf4Lf8lKs/wDrhN/6Aa94+If/ACTzXv8Arzf+VeD/AAW/5KVZ/wDXCb/0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kRbH/ALCcf/oqWvVK8r+Pn/Ii2P8A2E4//RUtAGJ+zx/zMf8A27f+1a9vrxD9nj/mY/8At2/9q17fQDCiiigApr/cb6U6kf7jfSgDl5Fqo6VfcVXZayKKvl03ZVrbTdlSUiEJTgtSbaMVJQ3yhs3Gq94FeLG3tVxv9VUf7kr8z1T2BPU8m8Z2mEkIWuCjkaNiOa9e8axQNbSbWBOK8tW0L3PTjNESmzOujOPmG7FXdLk38P6d61b2GGKzOcZx6Vy6XPl3DbTxWtjNM1tRRQvGOlZCinz3pchT3qND81JIomC4FVrjmrjcJmqTNubFJlISNd/B7U5k8s8Uwt5XPrQ0m9c0khN2J1G5adBP9lmEjKSBUNpJul2mreoAqohVQdwzmnyEc56t4L17T5okVo0DY7mu7EiygFHCqfevnPw+8trfJ87AEgda9dn1FrWyjIY5KA9aiUSk0zsBLFGSGlX86gk1G2iP+sT8682v9Yk+z+aJG5965q48QTB/9Y351k0y1ZHsk/iG2jH8J/GqqeKrdn2BRk8V462uzMPvE/jT7HV5mvYgc43etFmUpxPT9b8QCJTHu6ivMNVuGluWk55NauvXDyXygE421Qntg0CnvTTLdjHaQu4zSs/GKJYjG1Vy3NbIxky5DLtOalnm3pis7zMUqyEmnYgQRHJxUUtsDya0oSvlsTVN23vgVSAqKuzgVIsZzuqyLQ/eIp0ihYiBQIpSCoNpzV1Y91DQgCgCsF45qLHNSyNtOKZimgAU4Gm9KM0wJEPzVMW+WqynmpN/FADkPzVp2z4ZSO1ZaHmrtu+KTVwPYPBVz52mlferN2qrePkVkfD1j9jOf71bN/tN6/NSopMkiTZnbgc1pW8MYQYxWQ2Nw2nmrNrOwcIauVrEs6/S8b1Wma5p6yzk8Ummghkan6zdlJDURSZJmLbNbbcHg1X8VIX8LTADJ/8ArVdS68/aCBxWnLp8eo6U0JPWs4/GN7Hlnh+FlcE5Fd7AWeHaW7VzmrQposiBeMnFaFletNGHXoK70c0X7xZvLLcv3hXLaxpzRKWDdq6eedyBxWVqxaSA8dqqSNij4duhasGn+dcdDXVJqNrPwqqtcLExEIU8VCbt45PlY9fWuarBt6EzrRg7M9F+zRTDIkX86hk0uM91NcdDq1xGO/51dh8RSggMKhKSD2sWbUmjJJ0UVXbw/IvKcU6DxEmRkrWvba/A+AxX8qtVGhJXOcmsL2H7rP8AlWbOupsdhkkx9K9IjvLOcclPyqGaO1ZiVCn8K0jVuaeztqcJZ6RNNzKSfrW/p+gwLICyKa1SqJ90D8qltz89NzFym3p1tFaoBGoGRzirs7/uzVCKfaBjmpmmLLjFQ3cOUgiUNL071sQqAvTFUrZctkitDK4xUjUdQbmmuwijLGklfyxms+8uDJCyrSRbdjntZKXEzdKxljZfWtsadLNMSVNTf2Q7j7pq0Smc628njNRTO6L82a35LFbXl+PrWBqt1HtIUitEhSMe6kVyT3rKkJDGpXcs59Kr3EgVau2hmnqQXEg2mq2no0t8u3swpjM8z4Arb0K1EFx5knGfWpZtE9M0gstmoJ7CtEPg1j2l/GsYUEdKka/XzOves2UbErYANVGcu1L9pV0HPao/MRepqGwSJD92lhX5qhFwjcA1IJlQZzRcGLcrgZFYGpBnjatmS7VlbkcVgapfItu5BFSnqQ0eb34EOoSsfWonuRLEeai1adpblyo6ms5BKARg810J6CsVrzJkOKrqDir5tJZDnaajks5VH3TQmMqpgNk1LvA6CoGglDcqQKeq7etXdCsSeYaMjrilyuOtIVB70OxSdhjTN71EZWqRgKgbGazsB9hw/wCpj/3R/Kn0yH/UR/7o/lT6xGFFFFABRRRQAUUUUAFFFFAHyx8X/wDkqWs/9sP/AERHXD13Hxf/AOSpaz/2w/8AREdcPQUFFFFABRRRQBueC/8AkevD3/YTtv8A0atfYdfHngv/AJHrw9/2E7b/ANGrX2HQJhRRRQIKKKKACiiigAooooAK+Eq+7a+EqACiikJA60ANJAptDc0oBPSgBKXBp+0UgGaAHKBUtvE1xOkaqZDnGFHT6+lRLwQO57V0ukRuqy+XGI8AJkfeYn1pN2Gi7Z6XFG5kJYhQQM8ZNX5LgnaMbEQZU+9JHJ5SeWnzFRjc3Q+pqlNIRJiX5l9RWN29zZaGVfXLTzfNwFGPqazkjRWJLdDg/WrN45aVpQOfuovp71QTlShPU5zWq2M3uTTW8JUFDyP1qe2mkERiMqDHQ7STVHzGxjvT9/mjOcH8qAHTS7+gqLePSmsSabQAoIPSlJB600gjpRTQCbKXHvSZNLQwHbv7wpyj+6ajAI96kBGcHikBMoK+9OJkPXioFdk96ekxPUUDQ9nI+6GP41CZGPUYqcNu6Co2UGgGIOOnNSKGP8OKRQBQ7E9OKLCuKY8/xYpCgHemEsO9KGx70rBckwaAGVsg0wzEdRTdx9adguWjOWk3MOPStPSdYksJ0ZMgZyf/AK/rWFuqWO4Udf5VMgue3aXfJqNktwpUn+LHatFUrxzQvEE2kT5QkxE/Mh7165pt/FqNlFcROMNUO40WVTFSBc9KSnMQozWQFKdBKxOenSqvm3EDbtoP+0pwauVGSAcEZFarRAW7TWpEXYx8wep4NR3lwk+Z5pgqleA/p6VVZY26p+VQyWsUqkNkgDABOatMErGUNkkpIJZicBmJJH512VsoSNEA4UCucg05ftUYU8Eg108MWOtc1Z6F30PK/FzzjxvcNKjIhAWMkcMNo6frWU1yiske9eGZpB2OTXp3ijw4+s2we1kWO5VeBJyrDqM9we2a8kuNGnnvZ0eaO3v0ODFKwG4/7wpqXtI8qOmFRU6VkW9TNosEcMUgQyHfknj2FLpsc97bXSxpGZIRu+9xjODz0qrDp13LHNDexMk0QKLuXGQe4PQ/hW1oVp9isdVjdSiyJ+7B6gf/AK6pWgrN6mlKo6ceZLQz2dmALArtAPT2FLK4zOmeFO8H37imQ38NswtbksCF+/1Bq6be3njL7gw29UPXihyaeqHDMovdEFsY1i++VZ3BJK/p+dTT6jOGjWGaN/JZtscgGOep/Gqt1aT2dxawyEusjERn6DNU5ISWMijzA5ztYEEV0UYRUndmeMxM525djXTUhdXcDND5MkQ8seW3y45/rXNzz3M9/bLcExAvsEhHQZrRhR47GWaPO9Rj/wCvWTet5k8IjE5G7JLjODmlNpSsjC7dPmkjoIbOyjlLiIxNHE8ckRGQqgjB/HmrttqI0+xMEAUXAG6bK4AcHB2j6YNYp1NBfasHZpJJHdyx6ZzjFVLefTY5QhhuTcs+3zGcCMEn071jy3fvaowUnHWJ01vd3d8WM7fu4wAi+hqZom9K19L0W5l0eCcsizSLuKY/L9MVXuLaW3OJY2T3I4/OuapFKTsjohdx1ZmmPFQlMVdZQenNQsnGe1SirFRkqN0DDHarTKKiIAqouzJktCrHCiNk+hFRkoH4Aq0VxVQWZJ8wNz6V2Qd2jlmrJiJyrioxtJyCM0+Ij56hOmySMDuIU89a663Q5MOtycuB3H50faI/74pn2ZF/gJ/GomtS390fhWB1DjfIAQCCRVJ7tM79uT6VY+yqAxDEE+1NFggO6U/hQBQMlzdfKvyL60hjihPOXf1q+5GzZGu1arOgQF27daaAz5Z5HlKA4A7UQy3FrKJIZ5I3XoysQR9CP/r0+OLcGcjknNSNt9KGrgdpo3xT1iwRIr6GO+RP42OyT/vodfxrt9K+JHh3UgElmaynP8NwuB+Y4rw7NOChsjkgdMnisJ4aEtTRTZ3fxH8RpqmqppttIr2tr8+9GyHc9T+A4rh5X4x2oUhQABx6EdKjlIrSMVFWQXvuW7IiPTp2PGWAP0FORQRkURqBpKf7bHNOiBKgetdNNe42znqO80jQjiwi4HSpwmeopIwduKsKledKWp1pdCEwEkFT06j1pFt9r+tXFSn7BuzUt3KK/kgDPWoQjRTGRD07Vf2fLigQgbu+aE7AUMn7MY9vLVEAAgQr905rT8rr8vTpUbW4LtgdafMKxVDs8aEAZ/r61LFLChAZME1MIACoA4FMubXeqkckUcwxkkryylwQMDGKIgHODUvkAFkQ4B709ICGyBSuA0RYIYng9RSiLnA4FSyo23CimRI2Mtmk2NIaLf5cDmvf/hYoTwLbKP8AnrJ/6Ea8Gw0QJxnFe9/DAk+CLYkY/eyf+hGtKD94iotDsaKKK6zAKKKKAOZ+If8AyTzXv+vN/wCVeD/Bb/kpVn/1wm/9ANe8fEP/AJJ5r3/Xm/8AKvB/gt/yUqz/AOuE3/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Ii2P8A2E4//RUteqV5X8fP+RFsf+wnH/6KloAxP2eP+Zj/AO3b/wBq17fXiH7PH/Mx/wDbt/7Vr2+gGFFFFABSP9xvpS01/uN9DQBzbmoT1qfI71G5TH3gKwckXZjKQ1GzoD/rF/OoJr+FPk3Lk980XRSTLBppNVW1WGVBbJjzF6kVBfXwt4cfxEdam6KsVNU1oWsjQ7uRWFcazM3KvWZqt0ZJ2YnJrNW4PPzVa10M3ow1u/mmjYO2axotqjPc1avn35zVFMlwO2a2hSIdUg1NJJYjjpXKuhilOa7XU2VLY49K5GXDyE1o6dgjK5WKlnDelSo37ymHg4FHTms3GxrcvStiH8KzkbMlPZ2IwTUfAPFS0O4TneQB2oXKpilTBbmnS4A4oSJepDC/lzbvettHW4USHqOKwk+9WpaShF21ojKUWSh5Y7uNl6bx/OvQru7EtlECedg/lXBRSIZhkDrWzdXpMAAbtUSCNyec+dF5I7Vzl7bMj9K0raVyM5JNTS2bXaEAc4rOyKdznVBUc1Ys5tt3F/vVow+GLhzkucVesfDDrNvZ87Tmk5JIzVOTd7li7Pmzq59KrS3I4TPStDVYfKs2I4I71z4k5BPWsYq7Otysh92uRms1xitKSVW61SlQZLZwK3vYlalXqad90VJHtAIxmpPKDLmlzlbFU3BVCAadZHdKCaryD5iKdGShyDWiJavqbbuoQAVGLcuucVWhm3YB5rSgQvgZwKlsLFJo/LqrLJ2qzqG6IkDmssB5D3ppj5RHG40YwKeV2dTTCaomw0000/OabiqQADxRmkzv+QDB9akdAiqM5NIm45DV2zQySqo9az8FUruPA2inUbrJXIHNNrQadzv/AARppj0wsBjmr1zYSPdOQK1obT+zwkafKMDgVZmuoYYg7ICfWsrNg4nNrpkq/Ow4FZFxeiDUCoPcV2Mmv2ePLMSjPeuE1K9gTXpZFUOnYCqdNsxk2j0jR5RNDGfaptRsTcTnisTwlqZum2+QwAPpXbyRrLJ02+9JRcRJ3OSntRa7ABgmt3SEfyQe1Z2rLskXPODWtokga2x71zxn75Utjzj4hgrJGT/fp3hxvM0h5B2NRfE0EyQ7Wx8/P51b8MW+/QZGU8A816EJ3OVaSHT3WE61VDm6jZa0WiSRdmBkVE4jtY2AUZNaOR0JdTEmsxDkyD5a5y8lEc3yetdVesZLbNcVrD4kAXgmjmTOKsrzJ/t7qnLU6LUIjnceazLaynnAO44qe50yWNAwJqXY0VF20NaKdH6GpxM6cqa5yATLxlqvReaSMsalxQeymupuRapdR9GrRtdfm3BWfmse3wANwzVgCPO4ACp5OxpTcr6s6mHVgygs1Wk1WNed1cRLcMg+VsVXW/kzyxpcjOhanpEHiCBTh2/Wte11e3mxg15jZRPfncJdu2tdEe2X/X8j3pWHY9Ws2ikXKmrJCqc15baa5NA2PNJFbtt4nEhEbHn1NJiW51N+/wC74qpZJ5h+bpmqY1eJlG5gfxqQ69a20ROF/OhFSibe2OAZ6Vkahr9tYoxLYI9643WfGJd3WJiPoa4u71W8u2ZcSNu9q1ijK9jptZ8aR3MjJHIfzrnpLx58sTnNRWnhq4uh5zsVz61FLAbOYRs2ecVsokt3LikG33d6oFDPLtx3q7HE8rgrnb6Vs2tpGigmMZpOXQSgZ1no+AHK1Ndj7OqheCK1HlCDAWqN0jXQAVSCKl6mqVibTZ3dwCa0ZpGRs+9ZVlYTK4IYitprcpDl+TWchqV3Yf8A2iV2jdVa81goDhqxbq6K3IXnGaiml3sc1hKVmbqnobFnrDSSYLd60p9QIjzurjtxRgVOKtpcsY/mJNNO5Eo2Nn+0GKv83aqLxveW7d8ms1TI0hwxwTW9pqHaAelFrGZzsvh7neU61AdLRGwVruLhF8vpWLNGN/Sq5+gWMVbKJf4aR7GJh92tQxj0qMoPSjmFYw59IR1+VeazZ9EbHC11m2mtGD1FUphY4STS5Iz0qE27oDkV3b28Z6qKgezhIP7sU/aCscGUY9qZ5BPau1/syLP3BUi6XF/zzFHOOx9Cw/6mP/dH8qfTY/8AVr9BTqgYUUUUAFFFFABRRRQAUUUUAfLHxf8A+Spaz/2w/wDREdcPXcfF/wD5KlrP/bD/ANER1w9BQUUUUAFFFFAG54L/AOR68Pf9hO2/9GrX2HXx54L/AOR68Pf9hO2/9GrX2HQJhRRRQIKKKKACiiigAooooAK+Ecivu6vhCgBcimuRRkU0c9aAFwacAV60AZpWIoAMilXpmm05eDn9KYGnpVkZ5PveXu+XJAJA9c10yTRG3+y2S+XEAFaTGdx7nJ9a5OGaeUeQjbfM4cDrt7iursFBsvKRdiJ8oCjp781lIuKuLcyxQRiBeQep/wDr1mXtzuVynK9hU14DGuGO4enassz7CGboOg9aSVym7FeNvMWQt0AyPrUKgefn9KlDjdIegPQU5PL2/d/GrJKTEMxPTFMOT0NWA8ZLAJ1qNyD9wbaaAbkUzb7048DNRhiaLAO3U6m59qdTAMGinUhBHWkwFHNA5GD+dGQ3tQeOtIB43Do2aepA7U1XAp4wRnPFADiqnoaafl68U4EDrRJsfqpFAEYlz0FKHJ6Cgoo6UhBHSgAYsf4absNO+Y07cf7tAEYQHqT+VOwn900/L+opuH9RQAbRS7VpMijIoAmiBDZ612Hg7X30+8Nq/wA1vKehP3WrjFkB6nFTQyNHIGRsYOc0mNHv+DtDY+X17VHI3ydR+dL4E1r+2dExPh5ozhwy8NXQTabZTnmIq3qtYtAcz/nionIzjNb8mgA/6i5x/vg1n3elXdnkvGDGP4k5qkBnUUoUnoKfHbtJ1GKGA6yTddA9lraTmqdvCIVAHU9TVyPisJpMdzI1fUZAXtoPlC/K7dya4XUtDjvBlgBJnIfqwrtNUjCXshAzk5/Gs5oweoraCSWgHBbNT00JFM5urYHILHLJ9K0Yr6JoAhnThtoweWH0NdI9qGGNox71iX3h+G4JdBskzkMowc1NWCmrdTSnVcPd6HH69GU1KQ4KxuAEz347VUtZniuIlR2QM3QdMfSt25t7+yUpIqXEHYEZB/A9PwrPe3tWkEkJeBxhjGeQT6DuK2hO0VGRi4rnujRlAk1KCVpDthRht3dOOozTUiaVj5DOpCnhveqN9dyJDugdi/cFcnHeqdvrbIdx3K2QCyntWVSnJ+8meliJxjFwLmqedE8EcAkAjTBKdj71LOxitoIyTvaZBn2yM1EInutTErSTIjSRiMD+ME960NZ8+TVZEEKqiuCMDooGAMfrVxWl2Zyi7KKMO1gSa/n+fezljs9upq7aXEkmrJFa2tsZpXESOYwWGeM59e+aqJYvb7pIN80rAooAIKg966HwJpT/ANqyXlxGyfZ1wocfxGm2rN3OWa5EotanpaExxLGCPlUKSO/FI53jawUr6EZFQb2xnBxTw+elY2uRdlO60a1n5T92/qvSsi40W6hXdGVlX1FdHuNKHJ6MB7Ck4JlRm0cLIhVtrAhvQ8Gq7gA4PB9O9d9PbQ3S7ZoEk+owfzrFuvDQcbrSXaf7snI/OodN9C1K+5yrdcVAzmOXK8j0rSvdLvrQ/vYXMf8AfQZH5isxx8xPGB71dOTiyai5loV4yAXFaqOpRcdhishfvOaQXEo6DivRrbJnn0N2a7Ip6CoyEFZ326T0NDXT+hP0rA6Sd3CdFzVfBk+9xTBOy9RUTzO5xux+FNANkkWP0NUZN1wQDkKOp9atNEpONpJprQSNwW2p6UwK5ORgDio2U+lWzGE6c1GyigCoIs9KcWAOAaHJPTiozw2TQO5JkVHJzTsimsQelSx7mi4KWVunfZmprdNxQDrUc/8AyzX0QYq1ZqPOHt1rok7UjnWtSxcj4qynJwKhRQasxqA2a8o7yVVFOxSLTwCelJsaQu2nbRSYNOwaVwaDHtRgbs4p1LikCQzYKBGCuDU22m0DsQ7BjPepFjI7UoXNSUBYiaMntSqp2dRUlKqgLigLDAoCgEZz1r3D4YqF8E24AwPNk/8AQjXiODXuHw1/5Eu3/wCusn/oVbUPiIq/CddRRRXYc4UUUUAcz8Q/+Sea9/15v/KvB/gt/wAlKs/+uE3/AKAa94+If/JPNe/683/lXg/wW/5KVZ/9cJv/AE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kRbH/sJx/8AoqWvVK8r+Pn/ACItj/2E4/8A0VLQBifs8f8AMx/9u3/tWvb68Q/Z4/5mP/t2/wDate30AwooooAKjnbZbyP/AHVJ/SpKr35xp10fSJ/5GhgeXTeM+ONtZN14xkOcEV5jJqspHDVWfULhujV5jhK52urE9Bm8WTEnn9azpvFMjHdu5HvXFG6um/iq1pdpNf6hFEBlWPNbRhKxlKqj0zwnLNdXRvJc7WX1rS1m7GCS2MdKs2tguk6BEANrDrXIeINQDMFQ/WqjTdzF1TPu7vzJCQaq+ft71Ap3NxUU5K11QhYTdySWXfS2wyxqqjbqs252k10x0MGU9bm2xke1c0j5JrZ1ttwNc+rbamUi4krfepCaQHIJpCaybubJgTTc0hNITSHcchwadI2RTAaRjmgLjV+9UyyEOMVDSqfmqokTehbSQh81pK7SKB7VlRkFhW5YQ71FRMUSxbZiQHFbGnXAycgVnuqouDT7WVMMF61my7HVR3COmABn6UyNyrtx1rNsGbzR6VouD1FYyNIoz9cI+wvXFSykNXYa1k2L1xU4wacBSRMJCxqvdvI5SNBklgKdEw3CtK1iiFxE8g43j+dXIcEbukeDZbi3EkisMjNVtX0SSxJAU4Fdve+Io9MtIUiYjKD+VYN3qq6lDuY5JrBysdsaPMjg5rX5+eKQ2u1citK+hdpQU6ZqIoyrhq6Kcrowq0+XQzVkaF60o9QYRcAZqjMq55pqOgOBWmhy63NdEFyMvVa6SOAHbikgmbopqw9t5y5ajRGquzEk3SNTNprQltzE2FFM8jvipcg5Slg0u2rRhxTClUmJoiwFTcOtJHE7tuYHA5qfysrU0OZP3a9+KLkuJHBbyX1ysMS7s+le7/Drw6+nQedJHgsveuc+HHhS3muYpp4wTmva1gitoRFEMBRVp3RL0MDUUJuBxxisfVB/o4Ga6HUBjLVy987SsVFGiNqOu5zN7ZySqxUtn2Nc4sUlrfEy5x6k5rvxA2w+tc/r+nMLbzcfNmqUka1Ixsa+i+LINL2INnzdeBXodjrEGo2ImDjcfSvnNpokkzIDlTxXaeDNYlurlLSF/l9KbSaPPmtdDvNTvY5ZdgYEg1t6CmLXdnvWSnhyVm811HPNdBawiz08joRXIqfvD6HlfjdGvr50XJ2NW14DtS2kSQPkEtVK0t31XxDfJ12mrUd3J4fvljJ2oeTXVBWRzNalm/tvsF05Oce9Y1xP9puVUHiq+v8AiX7bOyRuTzWfaXfkyq8p96pnQtjVv9sNsU9K891EmW/QD+9XZatfJPEWQ9a4x2Bv0z/eoTOSa986vS7QLbKSKuTW6MnIGKlsApsgaqahfxwRMM4OKdzsitDPuYoIc4Iqp56KeMVlS30k0hGaspGWjyfSgLFz7co7imG/OcA1llTvwKfjBoIS1NA3BkoVMmqsbYqcz7BQaIvQ3b2inZ3qGXWJi2KoPd7jjNRMcnJqWNnQ2l4zjJqdr10bKk5rGsrhBwavkowyKSRnN2Vy8usTAcsfzqtfavK0RAY/nVC4faOKhSNpxWnKc/tmyzpsD310AxbkjvXptloGnadbLLcOASM/MK4DSsWb7jxjmreq+Iri/j8tZOFGKNik2za13xDbWytHalCB6CuQSWTUrjOO/asiVnM2JDmuv8P2caqJCPelzFI1NN08RWwDj5q0FtxjAqKWfDZX7tOhvowcMa55zdzptGxKLJW61PFYRqSakjuIpBwakDbTWTqsIq+wwRpGegpJiJI8VIV3ComXaapTvuJxaZg3Ol75d/NUprNlc4BrqTytVvs6yPyKJO+xtGokco9u+4cVdhs2aPkVvvp6cHFL5CxpwKaQnO5kRWeCOK17SHYBQkQz0q3GuBQ7InciuB8tZMseWrZlGRVCRPmpKd3YTRnmOojHV8pUbR1dybFLy/akMdXPLprJRcLFFo6jMdXmSmGOi4WKgA9KcAKn8oUeWKLhY9pT/Vr9BTqan+rX6CnVQgooooAKKKKACiiigAooooA+WPi//wAlS1n/ALYf+iI64eu4+L//ACVLWf8Ath/6Ijrh6CgooooAKKKKANzwX/yPXh7/ALCdt/6NWvsOvjzwX/yPXh7/ALCdt/6NWvsOgTCiiigQUUUUAFFFFABRRRQAV8IV9318GbjQAZBqRQBUYUjtUlACqcU16WhuelAAOelJk0KQOtG4etNCLukpI16rIwTLYZj0Ar0hVii07aigh0xuHp615/oNsJLgN5QdS3CnOK7y7ljiiWHbgkYwvYVjUdmbQRzWpvukIzgCsC5kLSk9AOgrd1KPbmQnAIwFrm52O7PanEUiRX2kDrmpZCdnpVdG2hTjJFTSSZOMcVQiEkBsimZpTzTTxTQCbiDnr7Up2nvijApuDTAdg048daZk08Mx6ikwHU4bT1NN+nFJkUADKV7UoIPWnMQBnqKadp74pAPAB6UqgA4J4pqkDrS+Yn92gCUqT0FCFh1WkSQHoaeJFNACbx6U080/I9KMCgBqAnpT9lJgrS/N6UAgJUd6bTimegpMH0oHYaQB1pMCpdw/iFNwKBMaQD7UoJQ4HNLgU+NQx2frQB3vw18RpY6k9jcYEM3CMeoPavbRtZQykLn1r5Yh3wTo65DKQQQa9t0DxLNqumxSRoftKDbPu+6x7Gpkho7KS6WEkMQCKzJNZWVxFDukz1/u1UGn3WpsDJKZVPVBwv51qWuixW4IlXOOojPAqbWAyVidjgRN+AzTxy20KQfTFdFGUiG1FK+4pksMVwuJEB9+hqJagYq8VMpFSy2LJxF86emcGoR8vXj61lJNAZGo83b5qgyitPUUxOGI61RZRW8dgZDsqFowatYNN21QjPntlkGCoIrEvdDt7jnZhvUda6ZlBqNowe1ArHnt3puo2V4lzb3DsU42nGCvpSSzaNqCBdRsvs856vF8v6dK7ua1DdQDWXd6DbXP34lPuRQVdtWepyz6omnJss3MjomyNzjj3qrFcBl3CJllbndvJJ+ta03hKINlQw+hqpqGlxadpzzY/efcQ5PJpvVWNqddxlzMrWt7PdzpZWLmNyfmlfqfyrprKLULBHVNSPz4MhMKnOPrXDWMrQXSyI+zHfFbUmpTMoX7Uzgtghh2/CmoRS2MZzlOV2b633iBxmC7a4X1SBTV2ym12Y4e7x9bdf8A61O0eRLeSPdBGin+KOMj9OldTP5ax+Y7iNfViFH61LXZCsZccOpnGdUg5/6dR/8AFUpttWGMajb8/wDTqf8A4qqk+vWdsD5XmTyDoI14/PpWRL4guZiQybEHSJTx+dCjcLM2yutm282K705kP8TxMg/PNVZLzxPEm9bXTHH++w/rWRDqjSXai4kmbb93eNqL/ujvVyfVJZ5lW286c9CVThKrlAJda8Tr8o06wI67TIT+mapzxa3qBYyaNp8Ln+JWbP8APFasd5K0hjSZuPlLkhTn+tWQ9zIsrR3c8Yi+8ZJhgfjtwfwo5UNHH/8ACOa6isxt48HuDmqVzY6jbN5c0Ch+u0KQa7eK4vmKbtSjjR87WZkdTjHQcHuKmnuotQtjCtzEXIIXcpAOPYjNW5N7kKmlsee20E05Iklgt8HB8xmHP4A1HOZrZmRlSRF+9LFl0H19K7+DTbVoW328MqZGQp3MxNVfK06GSeH7NJFbyr84Gf1Gaht9CuVHFLKr49+lPGxWy+APWqsxSzu54FbdArfIcdRTFnQjIBA/2uRVpGbaTL+UIyME1G5A71WEsX8Z2/7tODo33XBos0PToDEVAxFSuR61FIyKcE0AQFSe1RsjHoKmM8I/i/Q00zwj+L9DQBHtPpUZOOtSvcxjof0NQSSq5wKTVwvY0EclVJ5worRsyCzYIye2az0UEkDoBVK4lK3JdSVI7rW9SL5LGFN3nc66MH0NWUrjrbW7yDgt5q+jVs23iGzkGyYPEfTBK/mK86VKS2O5SRuDipEIqKGeC4XdDKjj/ZOaevFYu5Sd9iWnU0c9Kdg0rlWCnU2nUBYfTcGlyKWgYKBRg0Lx1pcigBMGnYNFLkUAJg17d8NRjwXb/wDXWT/0KvE+te2/Db/kTLf/AK6yf+hVtQ+Mzq/CdbRRRXYc4UUUUAcz8Q/+Sea9/wBeb/yrwf4Lf8lKs/8ArhN/6Aa94+If/JPNe/683/lXg/wW/wCSlWf/AFwm/wDQDQM+nq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X8fP8AkRbH/sJx/wDoqWvVK8r+Pn/Ii2P/AGE4/wD0VLQBifs8f8zH/wBu3/tWvb68Q/Z4/wCZj/7dv/ate30AwooooAKrah/yDLr/AK4v/I1ZqtqH/INuv+uL/wAjQB8grayyMAsbEHvitW38OTTR7+R7Yrf0nC2y7o13Y9K27GdgcPGoXPpWLWo+RnnN1ZvaMVZTxXdfDzS47hGu3Ufu271NqWkW9+RjqT2rqfC+hrp2mSgEjPNXfQOQteJZlTSdyDg54FeNyNNNPMrEnLHHtXq+qN50LwZztBNeaoCt3N8o4Y0oy1HyopwqbcbXOT70sq+YOKhv7jF2QeKkgkDrXVHYlkI/dnBqQzBFz61Hc/KSaptPkYptmbRW1KYSZ4rDbrWvc/Nms10w1ZSGhE4Uig9KTpQTUGiYhpDQTTTTHcXNGaSkzQFxSKQD5sUZpVJzxTTsK1yZP3ZGT3rqNIw8ea5PZLIwwtb+myvbJ8wxWcpGigaV0xWQjFM08ZkYn1oe5WXJ4qOzb52I9aW4nodLbsoYYHNWhIW4xWZprh7gKTWzPGEC471lKJcWZmqJusnGa4W6b96VA6Gu61MMLRsVwUzsLl8jvREchIgTIB0qzfyNBDAyno4P61BH88gxWlqFjjTUkIrS1xQdmdJbTR6xZo5xlFAwaryBYiY+FxXN+H9Ua3m8tjhc11E1mdTfdFk59K5asbHqYeaM6eVQOgNVtjXC5UGtfUNDa2jQ4OSKsaHYbiqlaiE2h1op6nKz2UozlT+VRRae7Df+lenXehB4MhO3pWRHojRgsU4rVVTgdLU5200t27Gr39jzAfeNdTZ2Kr1A/KrksUaJ2/Kk6ptGkcWNKOPmGaqyabtyd2K6i4lRSelY9x+8BxSjO45QMGa2CfxCqMgIPAzWtNZFmzk0R2yJ96t1I52tTMt7V5GDEkD0re0zS1L7uCabHGhbC4rW0Xm8WP1bFLmK5dDt/B8FwLuNYyyrXqqDZbjfyccmuf8ADWmpBAkuBn6Vf1DUGjUqoHFaKWhhJalHVbhdrACuaWQGY5WrM9+7yHcKqGZS/GKTmOKsTuoyCKSSGKaLZIoYe9O3gpzTGVSmQ1JSYpXOS8Q+EhdoZLchMDPFYvhiCfw9qyzSbnC16TCVYFXNVrnR4pmLIBz6CtozM1G43UPifDaQRxrDucjGB1qvb+P5Lq1Ikt3iz/eGK5fUPBrw6hHdRb3AbcQScCpNcm32p+RUwMfKMU0CR2vgGAvrF5ducrKMgGuj17w+upIzphWAwK5f4eX6zDykIJUc16Rli65X5cVdzGcdTxG68Pz2F/IzqzqPasTV5XuPliBjKjFfQF3pdteBwQMkelcHqngVVkaWMMec0N3BbHltm86L5cpZgB1NUpoybxWDdDXU63atYqYtmCDXPLbsJBIw460JmNveOks77yrEBq5nV7qS5n+RjgHkVaub0fZ9iHms+1QyTEN3NO51JaBbwGQhulW3kMabc1ca2FumazJn3PRcaQ1FbduLVKULcg00DipAflouTYaCU70kkuRTXaoWOaLgABLZzUxk4xiokNIx5phcswEhs5rXt5g2FNYKSYNXIJ8OOaNiZK6NG9UIgPrTrN1RCSKjkfzo1pQNkZFPmOdUieWfPK8VnXshf/VnbUjScGqEkhJNPc1UbDYiQ43nca7DRrrCba45PvVu6dciPHNHKSzsJZlEOOM1z00sjTHbIRg1KbvzWwDWdcy+WzHNS4xMKtRxWhpW+oyW7gFy1a1trwY7WX864mK9L3AFXzI20EVnKkmZ0sXJM7+21GOYdQKtHa3IYGvPIryWLkE/nWna64ysAxrmnTktjuhiYy3Ox2/KeKr/AHWzVW31yJ02FhzV2J4Zhw1ZqbjozpUYSV0O+/3xUcrbVx1p0kBHKk0RR5+9VqVyXFrYI1BANWAox1pnkgHg0uMVaiCv1GSLVWRMmrLGomGaq1inYrGOozHVkio2FK5NivsprJU5FMIouFiuyVGU4qwwqMjii4WK+0+tGwnvUoWlC0XCx6+n3F+gp1In3F+lLWpAUUUUAFFFFABRRRQAUUUUAfLHxf8A+Spaz/2w/wDREdcPXcfF/wD5KlrP/bD/ANER1w9BQUUUUAFFFFAG54L/AOR68Pf9hO2/9GrX2HXx54L/AOR68Pf9hO2/9GrX2HQJhRRRQIKKKKACiiigAooooAK+D9tfeFfCBGKAAcnAooUHfQRigAHPSig8dKKAGHim4OQMHmnsCacjnBCkDPf0o6gdL4YtSsxnjgDFTks7/dH07/hW/fXCqWbIL4wT6Vm+HnWOHc7DGcBfQVdnSHeZp+EHRfWsZ6s1Whi6hISgMnMjnP0Fc8/MmD0rWvZmnldyMB+B7L6VlMp3ZxVRExBxSsxNJ3xRVCGZNK3NFFNAJkUtNxzjvTsGmAu0+lLSZNGRSYDsil+Wm4NGDSAcOTg9KdtpFQetSiPPegCLy/el2U8oB1NLtPpQCI1jI6U9RilDAdTShQejUAx1Lg0mQeny0ZNAIcCD1qUYPemKtSKopNjAk9xio/MFWAQeopHiRhnyyKLgV2ANRlgKmwKayCi4Cqu7pzTgrbiQMEUkaEHANXbUK8mGHPei4WK6qZc8YYV6r4Qs0tFtbgfPbTx7ZSF5U8Y4/OuC1HThbuPKwXBBBUgqQa9D8L3RttNgjZQyA7gtNLmE3Y78o0KjJyp7ryPypBdsgXHzIOn/AOvp+dFneQXSqIpFDAfdp7QRsc7cHv7/AIVLVnYad0PSWKVmXdhl+8pGCPqKDkDNUniKuiSHBU5Vh2/3T2/Gp/tGCwYFgrcbAdwH9amwMm69KjkhSXlh83qKenlugeGRSp75pSCCc8YODmhoVzH1GxfyTtUnAyD7VhMpyRxkds10us6/p3h2xe81K5WJAeFBy7n0C1yMfxE8FatKyzNc2Tn/AJaSwbR/46TQotDdibHOKTafStFLOG9h8zSr62v4/SBwzVTdGjYq6lWHUNxT1FoQbKZipiCM5HSo8HOKAImAqNiPSmvf2IujatdwLcLjMZcBh+FOcEEA8E9jTSYEEqj0rjPG8/72ytk4G0yEfjgf1rsZWwR71wnjB86pDntB/WmlqIw7dN8+COOnFbtjZWcrTCYrsDLlgwAFZ+nQRS21wW3iRDkFTU9rbvPJ9mEmI3IeQFeCR2pvc1tyxV+okWqXkChIrkqo7cH+lXLXVJrxwl3JLOSwAZm4x9K01sNAEaJfK8Rf7rq55/IVabwrYQMskF1cyAHIV4yD/Kgm9hv2iIAwIoLDsOKfpcMJkAmj5H45qvM1vbBVSW3ZD/DICp/PFWLaza5Aayu2icjIinAYN9D3/Cqsu4+ZXKN9ZRX95cMqCJo1HyryD9fSqiWduimE3U0crNwAC2fwBramsbtZGkmimhkZNjS253K49x1qiukCBGnjX7TIp+QB24/XNTqbqrStaxqWugWcECMty3nty0sj5IHoF7V0UcKNCheRZTtHBT+tclpc9pC5luIbi3nx3BZG+ldBHqUU8hAlYKBxnC0Iwk1ckg0mWSaWa8k3sxIijQn90uQTg9c8Y6UXWozpIsBLRqRj94gYj0bHv9azJrwRyJLFdNsDktFt+8v+yalbU7WYIZTFndwXmIIHanYm5Xe5keQhEcEEEvnkN3/A1l3+pfZLnbcQAvt5Kn/GtiXWNCSULNfIfl2hI88e5PesW/1S3vpZmn27gcRsjdB260XsFrnMa1Mst0kyQ7FIx9a2NM8OvrmjfbLGeMXSsyyRSDjPbDVi6iWlQOTkK3btXSfDm9WK7u7BusiiZD7r1FDa6Gbhfc5XU9G1bTWdryymSPs4XKfmOKzgPQkfjXvuVZdpGV9Kw9Q8HaLqLvL5H2eVv4oPlx+FSpMfKlseRoziXaSfpUrOofla6rUPAOo2khks5ku4B/CMI/5dP1rmr21mtJ/LuYXif0dSK10Iu7kZ8ojI/lSNbr6U3ytykZwRSiR0OyRSR61JQ1oFPaoxEperYOQCACD3oWIbs00D2JI+AxrMuCGlYjnNaSkCNie9UFTc2ffNb13oYUVfUaqAdaCgC4HX1qVwD14pvlj1rmTub2sRxlomykjKfVDir8Gv6jB8vneYn92UBv1qjsb0pvlt/dNJxQ02jqLTxRDJxd27of7yncK1odVspziO5Qn3OP51whimPtUggUDJbJ9hWTop7Fxmz0MHcMjkUuRXCQzz2xzbzPGfRWOKvweIb6P/AFgSVfRhg1k6LNFM63tmnAg1gweJLZz++heNvXO4VpQ6lZS/cuoj9WxWbjJDUkXMilpgIYZHSn5HqKmzKvfYdRQeMZB59qAQehFADlr234bf8iZb/wDXST/0KvElr234b/8AIm2//XST/wBCrah8ZFX4TraKKK7DnCiiigDmfiH/AMk817/rzf8AlXg/wW/5KVZ/9cJv/QDXvHxD/wCSea9/15v/ACrwf4Lf8lKs/wD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ANhOP/0VLXqleV/Hz/kRbH/sJx/+ipaAMT9nj/mY/wDt2/8Aate314h+zx/zMf8A27f+1a9voBhRRRQAVDdAGznB6GNv5VNUV1/x6Tf9c2/lQB4T9mhgA2rxUnmxGMhRzT8hUAbmoCyjotcjqam7JrNiJ1yeM13ls3+ihV7gVwlratcPlWwRzit/TbqQfK5IxxzWildGbRFeHybqYv0KmuDjCPPctj+I12HiicxwGROcnHFc1osImSdmHenHchpnF6w22+bFLZT9s1P4lh2ai4UZ+lZFs7I/zZFdSehJrXZ3KTWQzlWNaTyK8f3hWZckA8GncCKSTIqs7A0SMe1Qkt6GkAGkJpe1NqGNCGkzQabSGShTjNNKmp1A2CmsKAK5Faml2qTj5hk5rPZansLkxXaJ2qZbGlNanW22lQjBK1HqdvHCnyjHFWIJi0YINVNXYmI/N2rnudVkZcb56VdtZBHG5NYsUhU8mrfms0ZC559K3gc0zTsNT234+biu1jlFzbBgckCvOLS1m3B9rZ+ldbos03Mbo2OnIqpJWM02Xbhg1o2+uC1J4kuHwOc16XcWavbEbgpNctN4djlmZnnUD3NYpam19DmbDMk4wK6uWI3VgsP90Utpo9tbyjbMjfQ1Hd3QtJ2AGQeK6YR0Mm7HGX6/YLnC8Emuu8La15aIHbnFZuqaaLuEzqQSBnFZOmyNBNtORisK0DopVWj0+8nkvkBU5GKsaTA8BDOKwvD2tRMSkqD0ya763NtNaApsz7VxuNjtVS6LKTo8GPQVXESyKUx1qe1h+96U98JwF5rNiTRSa2WMcCs67HynFa7BmqrPbhlPNNF3OQu1O41nTOUHFdDfWpBNYc0Q571SRN7mTLdS5wDUatJJ1q66Ju+6KFQD+HFaJmDWolqhD81Zs7lrbUI2z/FUSkB+DzVgIu5WwCRRc0S0PYtG8RD+zgN3PFOur9phuz1rzSHxALKDaVzitO28ZQOgVkAx61qr2OWrbobt4zgFhVWxdpZyGNVf+EktZ0IOwfjVQ6xBExZGX8DTUWYqdjrJDGhUEjBFM+1W6NtyPzrz3VPEkjcRsfqKxF1e6Mm5p2rRQJdQ9njijlAZMVOAYRzXmWi+J3WZEeQnnHJr0e1vIby1BDrk+9DjYcZXLO03CFU6HrWZe+H7SaIxPHlzWnApQMVPWnjKxl25alzFROLs7C+8MagJ4jtidh09K9V03Vo9QtFdCeAAc+tc3NbLcopkAOOxqzZ3iWSeSsWM96pSM6iOpjBzuHepHw8ZDVmRSmWFWEmParCylEOTkVomZHl/jW3ie+kVRyDXC386RR7B1xiur8c6iseqzYrz26lMsm7NMSWo1Swbc3StPT4fOlUqOhrL3b02iui0OMIrFqLnT0JtU+WPA9KwApZ81van82RWRsC0XHFCqoxTX4phk2tihmyKBSRBI3NR7qJDzUYPNNGbJQ2KQnNMLUAg1SJQ7NPRyGpnHrTkxupsvoa1lLvOPSrUrdqzLAnzW44q67ZcVFjNsryPgkVWPWpLg4Y4qrv5rRGfMydRzUyyMg4qOHmrBjBFWMmsrh2nAzxS6jKQtNsxsuOlVtVmHQVk4u9zkcbyG6aA1wCa2LmVUVQvWsDT2wwOatQzNLcspOQDSvY6o0Y22NbflM1Epy1WNg8n8KpMSjGqumc1Si7+6WxI6EbTzV+11aeAjL1y8+oNFICQcCrdrqMdzjoDUTpRkZ3qUnudxa6+HADNWrFqEbgYNeePIYxuVuKmttVcEAMTXLOk1sddLG2+I9LRmdQQetO8tjXH2viQqArKeK3LTWopQMsB+NY80onYsRCpsaDqRUeKkWaOUcMDQVq1WvoNU+qZARUbLU7Co2quZDsQlaYwqY0windCIGFRkVOwphFAEW2nBafinBT6UwPVE+4v0paRfuL9KWtjMKKKKACiiigAooooAKKKKAPlj4v/APJUtZ/7Yf8AoiOuHruPi/8A8lS1n/th/wCiI64egoKKKKACiiigDc8F/wDI9eHv+wnbf+jVr7Dr488F/wDI9eHv+wnbf+jVr7DoEwooooEFFFFABRRRQAUUUUAFfCLEV93V8INz0oAVSAc9qGIpP4cUNz0oATIoyKaOaKAH0xvyp2RTRz1oA6/w9HBbWpmZUicfxbtxP0zwadfXDSHcOE9v/r1BpckK6cW3+Y0fZsfL9KhmJ27jJuPpjArJq7NCvLgIcncx7dhWc5FT5LP14zmoWAIcj8KpAyMghsmkp6qWGcUoXNMRHgUuKftpMGmA4IGGR1pCuKASvSnMc0XAZgUmylwacOelADcGjBp1FIAwf4acr84pikinkAjPQ0AiUgH7vFGDnHeo1Y5xUuRjPegYjR5qMwkHANSkkdaVuRt/WgCD5qXJpxBHWnAAjIpNgCtUiP701ADStFtpXAnj/eHB4p53ocE5FQwttbnirrRkLuAyM4pMaRVdA/3vlqMoyds1bKeYcEYNIY5QCRzjnpRcdiNVwdw6VdNqzKtzEMlPvAUWCC5WRMfMO1aukQmSRoiMAnBouKxu6NpMF7bgPGdzYKsOqgjH0rutF0e1GnRrLCpwvU5Brl9IaexfyUQuY8qEAyTzXocQxEo27cDpQm0Eo23GQ2ltbNuht442/vKvNWt1Moo3AVvnUgjg9uwqKSFyjlMbm/hJwPwNTUNIiIXZgqjuTigTK4kkjUbEYMrZOSAc+vpTb7UjZ6XeXjDPkQSOvoMLxuzVa61pVysCh37E9T+FZXj2+MPw61Gd4/JluIkj2nqCzDI/LNVyMhST2PAJbm4up5bieZ5JpW3SO7klie5P/wCqmko/30Uj8j/hTR8oyelJuGM5FbJaEFi0Zra486K5ngb+9ExVvzFdLZ+LNatphMb4Xp/iS8BYt/wIGuU49aUMR0Y0OKY7npNr46s5ABfWU9qx6vCfNT/Gt2z1fTdQb/Rb2GQ/3Q2D+R5rx9LqRTklvqDz+XSnieOTrGgPqBg/nUuCC5VvJTPqV3JJzI0zsSe53elXtP8AEOqaeFEF25iH/LKT5l/WqxtxIDg5OSc9yTUD2zp2/WnYpM73Qtfl1qOcTW6RtDt3Mh4bNY/i8D7VbP3MbL+vFW/CUtlBpZh8+MXckpZ4y2GwOB+nNVPF4Pm2h7ENz+NR1BsyLCfy55EJx5oHzdq3rSGW0m89oo5IWXJLN0/KuP3NyCeB0xTxKxXBJxjGOcU0rhzOyR2et39tfQQtbMrGEjO3B6is5tUuACWfJI6ZOR/9eucwTntnHH0pCQep/Sk4oak1sdA80t0D5jkgDgFjXoWg/ZP+EfthdNDwuOvI/qPwrx7/AL4H4Gl3P8oDcDpycUWRLbe57LPfQWVvgXMsxJxHDgPIx+mOKLQ6nPG89wkGnwYzlyGkx+grxrfIoDZYZPytuI5/z7055rgrhppCMcq0jdKYHr8DRXV1HHGpljY5aRl5cfTsPaph9ltY57ydFEEZxENvJPp7mvGkublFAE0oOMZDkY/Wn/br0qqG5mKA5CtIxwfUc9aAO61jz49REM7SkSRB9hY/JnsK5250zJLK+MdATmsh7y8kkEsk8ryAD5i+Tx2o+23X/PaQ/wDAqB3LMlpPC/3Cfdea6TRdB/tFHa58yFF6AL1/OuQF7cf89pB9DVj+3dUGE/tG62KBtG88VMk3sVGdtzvdUh0uy8N3lqmM+XtDFfmc9sVx3hWZrfxPYbT94lD7grn/AArLuL25u2VrmeaYjp5kpOPpmt3wZZ/atc+0t/qrZCQP9o8VMYuI5Tvsenq5qVZB61URs9KmWkiVqWVbGDjBPUjrUdxb2l9F5VzBHNH/AHZFzTQxNPU4oCxy9/8AD/T590llM9pKf4W+dP8AGuWv/Cmq6dy1sJY/+ekXzD8uterZFODcYUc+5q+YHqeN2GiX+pyNFawHPdnXCitbVvC8ei+H2u57jzLlpFRUXhFz+temGNTkYAB7Y4rnPFPh681m3iFpcKuwlmjk/jP+9URm3NX2E17rPMsfuR71EsY3naOBWxNol9ZXKw3ltJEB/wAtCMr+Y4phsjEjbmBJravURFGPKjIuIyBkCq5BHetWeH5OlZjqQcEc1lCSNWhYyGOCaeWYdSKgCYbINTA561bFYdk0tFFILDqbSg5o2n0oCwnHrUbKM4Cj8BU22o8fNmhJBYdDNdQHMU7ofRWOK04fEWpW/V1k/wB5QP5VmUoBPWlKMZboabR0MXionb9otBx/zzb/ABq9F4j0+T7zyL/vr/hXJYFNIB6cVDpRZSm0d/Bf2k67o7mJh7OK90+GpDeC7cg5/eyf+hV8kkIWyQCPQivqH4Kf8k0s+v8Ar5uv++acKai7oUpNo9DooorUzCiiigDmfiH/AMk817/rzf8AlXg/wW/5KVZ/9cJv/QDXvHxD/wCSea9/15v/ACrwf4Lf8lKs/wD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ANhOP/0VLXqleV/Hz/kRbH/sJx/+ipaAMT9nj/mY/wDt2/8Aate314h+zx/zMf8A27f+1a9voBhRRRQAVFc/8es3+438qlqK6/49Jv8Arm38qAPC5OWobAcUq8mkflq5EjpZqaFEWu29CKv6wDaR7lGOKk8PW2Pnx1FXtZtluLR1xzitEZs5eQpqWnKrHJ61k2xNhFOuODTJ7qTS5dpOF6VPcFLjS5pV6hc1ojJnH6lIJbtpOuayLiPzOgx9KteYXbaetP8AKwMmtkiTKVWQYOagmjPWtaSAEZxWdduFAFFgKpwKjdx7Ux5M1Fkk0WAczZptO2nGaZUSQ0LRRRSQyRgdgxTBuz0o3PjrxRvxVJgObJHSmRgLKCaazu3SmokpahtFw3Ot025URgE9qlubf7VwM81l6ZBMxFdXYWbZXcK5pm1zGtfDAnf59wFbNr4WhjI5NdJb2v7sBRzVuO2cVMWIy7bRoYgOB+VWpII7eB3VRlRnpWoluccio7y0LWcoA5K09QaR5/fa9cSTGNVH4UxLa6vgAQwz6Gq15Zy2c7SSDgH0rb8O6gk8uwZ+Wt4oyGweGjZx+dI8gxzyTWTqqBvu84Ndd4l1LbbmFDgla5CMmZCG5OK2QEFrcgRmMnr61Qu7P94ZFGPpUFy7W94B0Ga1kkWe2A70MDKiuWgcYOMV0emeJnttoZ/zNc7Pb7WJxVSQY6VyTp3dzSNS2h7FpPiyK5wjMo7V1UP2e4h3q+W9K+eLW8mtX3K2MV1WjeN5YLhEklO2sJUzaMz1W4Jj4xVTIfqazrPxBb36jLZ/Gr25DypFYyi0bRlczNRYoCFGa5qZNu4nua664jVwd1czqabHwKcHY1SuZezL5pxXjpTlOBTZJAqkmrtcTaRHHb/vt5zR5ojcjNRfbR2NUmmZpOvU1tCmctSoOv7g7+DWQbhi5+Yj8av3i/ISayT9411RicbldltLlx/G351YS6bu7fnWaKeDitLIRpNc/LknNV2uN44qsWJGKEG2gCSOd4pQwJ6+tdbo/iia2VQW6eprjiwzzViB4xiiwHumga/HfIAWGa35CA2e1eF6Pq0mnvuV8Amt258a3ZT5JjWPJqWepvd28Yy74qvcatYYz5wyK8dm8V305IMtVf7VupGwz9afII9gPim2hO1JgauL4sja0cBxXkFlFPcyAk5rdlhkt7Y/SlsNQuZfim9N3qUj5yDXOM1W752eU561RPWmmHJYs23LiunsB8ornbGMswrqrGEgLSbKihl3GfM/CseYbXNdNew4GcVgXUXJNQnqa20M113SihvlOKsRxZfJqtcHEpFdETCRE5qBjT2aoWamQBPFIh5ppbilj60ASNT0PFMfpTQ3FAG5ZEbKfM3NVrNvkpbh6ES9iKRxzVdPvU2SSljq0ZrcvQ1bXpVOI4qyrcVVxz2JzIIo9/eiz0oas7ls8elRSFXg296pW2sXOnSOInwDUNnLH4ixqGnjSptgz+NRWjKJN+eTVO/1C61GXdI2arwTtG+0npUndHY68SAxdaqu6jNZY1HamM1C2obu9A7IZqMoYkVmRTmGXIY/nUty5c5FU9hYZp2uZzSZuNq+6ELntVjS7kGQFjXNpGd1Xo3aBeDUSiYSw3NsdY1wrdDSxzMpyGP51ziXjDBzVyG/Hc1lKBk6EobHWWuty2+Oc/Wt2y8R+cn7wgGuFiuom61OJRjMRwKzdLmKp4idN6no0V9FN/EKlYIwypzXnMWqTQkYatiy19uA7VlKk4nbDFqW51OCD7UhqlBq8MuATz9a0Injl6YqLtHQnFkJBJ6UeWx7VPLtiXJrMuNahgBGeR71pFia7F0RbeTQZFWuXuvE2Adr1iXHia43fLJWtwsfSa/cX6UtNiOYkP8AsinVsYhRRRQAUUUUAFFFFABRRRQB8sfF/wD5KlrP/bD/ANER1w9dx8X/APkqWs/9sP8A0RHXD0FBRRRQAUUUUAbngv8A5Hrw9/2E7b/0atfYdfHngv8A5Hrw9/2E7b/0atfYdAmFFFFAgooooAKKKKACiiigAr4Qr7vr4PyKAFpMijIptAAvFFA5ooAKKKKANXRJMPIpVSp6irN7MzS7QuFrN0yZbe7DsflI5rQvUCQhwck9KlopMpOxPSmu+BgDmlqs33s5oSGWU4TmhemaiEgK4zSq+FxTsA7vjvQeOtJ/BupW56UMAHPSinHaOlNwaQBQvHWgjHWjBoAMGjBp1JkUAO2ikPy9adSkA9aAI8hhnoalj560xVxT4/l60Bcc9GRjPajIX3o3c4xxQNCqAy7P1poBRsDkUudrZob5vY0WAVF39DVpVEsWxuGqsh21Mr4XI61LQEhUFcYw1WdPl/emFhlXGQfemB1Zdwq1BABLE+MCpZSA2zicAHrWgtscgtjkcirttZiZ1fGcHNaJs8Bzt47VF7l2MTTbFY78sOhzW9pOmsNTcDpvB/z+tWdMtkckbRkdzXTaFaRB7m7kGYo0Zj6DauaqOrFLRXCC6jtL92jRWO7DsRgn/dret7yK8BMbgsBkqe1eLxeNZlmLXC+ejuS3Yj6Vl6r4x1K9lK21xJa22cBI2wSPcjFacjOfnkfQJnhEvlGaMSf3Swz+VSEhQSxCgdSTivmGDUbpZ/N+0SF855Yn9c1qaj4p1vVAFudSnaMAAxK+1Tj2GKTi0W2ey6v440TSkl3XcbsoxtVtx3fQV5/qHxUluXb7PYk5/imk/oK8+lJdy3U5z16/jUKVrFJEt3O1T4k65AD9mSziJ/jMW5h+eazNa8Za7r1kbTUrzzrcyCTYECjI6dAKwwCzbR1pZHUlAvRf1q0ydtiNhmLA5OQMVq6x4dm0m4hhS+tb0yQJMrW0mQoYZx9a0vAvhyLxT4t07S5mKQyO0krL1KqpYj8cYr6iv/Cegalai3u9HtJYwAo/dgMAOANwwf1pN2BanxrJHLExWRCpHUHjFG84zivo/WPglp06s2kX0tse0U48xPz4I/HdXnuufCTXtN3t9g+1R9pbRi//AI71/ShMTPNAwPTn6Up56cVeutEnt3KfMGHUMNuKovFLHnejADv2/OqTBCDI6NT95ZNjfdqLzD6U7cPWmA3y1J5yD7VMzzlFjMnmxjOFYk4z9arFmkfilBIGScCoGhzojfeUx/WkaFscOH+lSBzxk4z/AHhmk2q3PQ+qmgZACV6gijI9asAMOhDf71MwhbDIVP8As0rXAjqzZwxz3KrK+yPBd2PcL82P6Ux4MdP1qJ1KgF1Kk9cnH4UmgVjba0nkt57mI/LAFEwmOFO4AiML2xkc9aypoTHmSMgoG+YE5MZ9/b36VNbatLbhkYbldAkgPIcdBn3461bhnsLqI7nS0lHALFipHuoGCPqaQGNuNKNxHQ/iK2o7ixeLyUNrCF6P5RJPPPzdefpVK7vkkt/ISMY/vt1z696AKe40uRTTxSZHrQAtNbls0uRSL8xwKAF2dORz712/gxFto5fMZVeUrtBIyRXHSRJFGgEySO/WNAcivRNJSPy1P2eOLeobPVs+me34UmNHRxdcd6nWqtsxbd8rZXrweKtLzj3rNDsPUEU/BpKdTGOpy8U3rThzSauA+lwaSnUWAaVBXaQCPQjj8qyb7w5p9984T7PL/fi4/StikwaXLcDgdR8G3tupkt3S5UdhhG/wrkr3T5YXKTQvFIOqsuDXte0cEdT1qKe3guoyk8CSKf4WGRRyoDwN98Uu0qaRZgDgjH1Fep6v4Bsb/wDeWczW0vo3zp/jXE6p4L1bTBvNv58X/PSH5h+XX9K0TAxd/vTwQe9V9h3FTkEdQRTgrD1oAtKBTsVWVmAz2p/m/WgCx8vrTPKHrUYkB6GpPPHtQAeUPWl2D1o82jzfagBdlM8v3p4JNKeOtADCqivpz4K4/wCFa2mP+e83/oZr5hbca+nvgqMfDW0H/Teb/wBDNNCZ6FRRRTJCiiigDmfiH/yTzXv+vN/5V4P8Fv8AkpVn/wBcJv8A0A17x8Q/+Sea9/15v/KvB/gt/wAlKs/+uE3/AK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wAiLY/9hOP/ANFS16pXlfx8/wCRFsf+wnH/AOipaAMT9nj/AJmP/t2/9q17fXiH7PH/ADMf/bt/7Vr2+gGFFFFABUV1/wAek3/XNv5VLUV1/wAek3/XNv5UAeEBsE1JGN5qDOWNWLH57hY+xrmsb3O70SALZo3qKXUQVOO1WrFPKsYwo4qtqcoxgelUiGcH4otUkt9y4DZrnLe7ZLSaFieRiuv1W2lmiO1c1yS6XeyXBURcE1aZLRzEn7u9I7VcxvQYroW8HTTT7mjYU658OPZQkhTnHetk9CbHLzMI4yDXO3jFnNauqySxSFSMCsjIlPNVcVivtzTguKmIC1GWBpXCw1iNuKiqXZmlW3kc/KualspIiorRt9HupiP3ZxWvB4UlkALIRUNjsc0MsMBTTlsppDwjV3lr4SjULkHNblr4bhUD5f0qHILHntlo8j4yh/KugtfDm9dxXFdvDo8cXRR+VXY7NQuMCkpDicxp+iJGR8orci09FAwBWhHZqDxVpLYVEjS5UgtduKtLAKsrF2qQQVKC5AluPWpfsqkckEVKIQO9O8vA4q0gucr4j0eO6jZY4gCfQVz+g6UNPupTJx9a9Jby1hLy4BFeea5qYjumEeME9q2iZmb4lcSagioeMdqwEk8qZga07grK/nbssKyLgZlLnitkBHqFp5o8wdqz7e4MT7CelawuS8ZjwMGsy4tAjGQdaGBe+WeMnjpWRdRlGOKkt7p0Yr2q8Yo5o8k80JKxD3MTzOMGoHyG3KcGrN3B5bnb0qqW+XHeolC5cZWNaw1G5tsEO5FdJY+LHjIEhP41zWnsjJhsdKragu2T5TgVjKlc2VSx6OviaKVR8w/Oq93qCTsMYrzyN2RQQ7Z+tXI9RmDqOtZuiaxrWOxQeZgCrN3pkhs2cZ+7UeiIJrdJX4aukjmE1u0TAYxihRsKU+Y83GYztbrU2AMGtPV9LEdwzr0rHRixZW/hraMkc80xt+/7g4rIyV5Peta5y1uaypHUjaeMVsjDqAkFPD1VB+bipei5plExbilWSqyuTwadQBZ4bvTduDwaiGaeCaALaRO+3bJ+FXWjeOAlsms+xYib8a6V1SW1O6sr6mr2ObAZ3ODir1tCSu4v0qs+1Zio9auwoFGwHrVN6Erc6PSGCAEmtyaVZoCB6Vy9tHNGilFJzXRW8DLBkjkiuSpNnXTjc5S+TF2y1TMfzVqalC6XbSY61WihMjjIp0pXRNWNmXdMgyRXW2cHC1laXYnggV1FvasqjirkyIooalGFiJrCkh3qa6LUwSCnasSUiJahPU1a0Msx7ATWRctmZq2LiUbSBWTNHnLV1QZzVEU3NQsakkODioiM1ZkNJ4qSHrULcGpIztoAmk6VGppWbIqPeFPPSgDas/uUlxUtnHmAOOhFRXLxbtob5qCXsZ0h+ap4+1OfTrqRA8cZIqPEkPEgwadzNbl2OpweKqxOCualSTJwaLjnsLO5SIvn8KoWkwmnYGLPNWLxgEIFP0Ur9vjjIGHbBqWzCK1HSBVcDyttVJ7YL8ynrXoHiXw9Z2Wltdxud4UHH4V5+0mwbpeFPSi51J6FGRW9agO5TzWjHE80gbb+67mnz2cRHyHNFwuZwcEYNG4dBUzWEmCVU4qL7Ps5NNSsWqfNqNB2nNTK4cYqBstwtPjhZeW4pORoo2J1XmpVT3qGNiXxVlsIeahsbSYh3joxqeC8aIbWJNVJpimNvOaa8o4yeanmsYTw8WjaiukfrirKyDHykVzaO+ST07V0PhfTp9WlKsp+9gUfFuck6LjsOa5miAZWb8K19O1uSIfOT+NWNV8P3GmO26I+WO5rnrnK+1DpIxjUnFnS3niJWiIzXGajq7vISHOM1WunJz8x/OqH2d5H74qOSx6VKsmtSZ9QaTjmqzNI5yM1cWxRec1KIwvQVfKiuZn1nD/qI/8AdH8qfTIv9Sn+6KfVEhRRRQAUUUUAFFFFABRRRQB8sfF//kqWs/8AbD/0RHXD13Hxf/5KlrP/AGw/9ER1w9BQUUUUAFFFFAG54L/5Hrw9/wBhO2/9GrX2HXx54L/5Hrw9/wBhO2/9GrX2HQJhRRRQIKKKKACiiigAooooAK+DMg19518FKQKAHjmiheKTIoAVSBSZFJRg0ALkUtNpcigBQSGyK0rmfzFGDlAKzMipUkwMHpQNFncNnXmq7c1Lg5xUVBQLxTsGm4NLu5xQA7ccY7VIOaiPy9aVGNAEztntiimORSbjSsA8EE4NKORmmHgZPWnqDsoYBg5xS7RnHemgktmnAgjPekAp460oBNIOetKjAnFAC0mRkj0paYSAwPr1oAeOetKQQMmkoBJXBoAcGyuwj8aUghxnvTVBDj3qRgdpPcUDQ0jBxUi8HB6U54yFLEdKkTnOR0oYEtvGwgBAzmtm3QFVB7dOKzbUZVUHUVvQWzZQbudv61k2aqNzY0sKUO0Ywta7Q5t8bfm9Kz7KFY5Mg8KMY9a1oyH+9yfWs27GkUMtLQlxuHXjit7xEp0f4cavLB8kzweWpJ4y5wf0zVXS4vMuUyOM5qj8ab423g22s4n2mSdWcDuBW1PuY1X0PCvMOM5p4INQ5GylVjWy1MADEPxU++q+RuzShiaYDg2aROuKapFPXhsmmA9mKrhevrSRgsQPWo2bNTwgh0/OmiWes/ASwWbxdqN4RkW9rsU+hZh/RT+dfQ9eN/s+2HlaFq+oFeJ7lYlPsgJ/9n/SvZKh7jQUmaztX1IabYNcNxgqo+ppLfU/OjEiNHcRH+KE5/SnyStcl1I3sMv/AAzo2qM73+mWlxK+N0jxjccf7XX9a4XXfgrpF7uk0u5ks5D/AASfvE/+K/WvR4r2CXAWQAnpnvVgEGlqh3TPmnW/g54h0/Mkdot3GvVrR9x/75OD+lcDdaNc2sjRujo6nBV12kfga+1CPrisXxJ4fsdd0m5iurOGaUxMI3KDerY42k9OaamOx8bPDJC/zIw/CrlneW0MSx3Fr5wTO0g9M4/h6frXovjfwPY+HrS3u9P1EXcEkhVopFCvFxxkdR+NcKLOOQndHnH9ym0mGw37LpV4Cbe5NtIf4JPuj8TVC8ge0mEbsr5GdyjHFXZNLJ+ZJFZf9sD+f0qlPZTxZ3KeBgHOeKLAiJHz0p4Zgc5BNRD5elP3CmtAaJkmx1GPpzTwYz04+lV8UhBHSncnYtqo/wCeaSL6NxVmM6a/E8MkR/vDDCs1XbsakE2OozUtXGmb1voWnXozbTxSeynn8qkbwvHz14rng8RO5QVb1Bwf0rQg1nUbXGy7ZwP4JAGB/GpaHcut4XTnk8dj1pjeFc/dyauWfjK3fC3tqyE9XiOV/wC+TXRWOoaZqEf+i3URb+6Tg/kaTuM5BPChPVzU6eD4y2S5FduLYqcMMH0I5pywrjpS1A5ux8NWtoQyxqzj+IjmtOWxIhO3uMDHatRYRUohDDB6UmxopWssaQpI0wBRfmQtyW9SO9WbFjsO48Z4Bph0qFrkTfMrDqRg5q9HCiLgf+PVBRJg0tLg0YNMBRxT1BFMqWkwCnUmDS0IAooopgFJg0tFADaAWU9R+HFLg0YNJgZmoeH9J1RT9qs42c/8tEG1/wAxXI6h8OpF3vp16HHaOcc/99CvQKKLgeKX+i3+mPtvLSSIf3iMr+Y4qlt9HA9694IDrscAp6EZH5Guf1DwZo9/88cJtJv78HA/KmmB5HIrxnDISfam74j0BX6iux1DwHq1mC1o0d5EOyMEb/vmuYnjaCUxXcDRSDqsi7T+tO4EKxhuj0ux/wC9TwsRJA7elPQqvcGi4EKlx1FPGT1FTZT2oyPamFmV/m9K+nvgr/yTW0/67zf+hmvmbAr6a+C//JNrT/rtN/6GaEJnoNFFFUSFFFFAHM/EP/knmvf9eb/yrwf4Lf8AJSrP/rhN/wCgGvePiH/yTzXv+vN/5V4P8Fv+SlWf/XCb/wBANAz6e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fx8/5EWx/7Ccf/AKKlr1SvK/j5/wAiLY/9hOP/ANFS0AYn7PH/ADMf/bt/7Vr2+vEP2eP+Zj/7dv8A2rXt9AMKKKKACorkZtZh6o38qlpkvMT/AO6aAPE49HuGY8fpVu00eeK5ViOntXVpHGh+4KeSmchBWBrcSOV4rdFJqOZUkGSKe43jGKQqAvWgRUMEbcYoSwjjbdtqYYDVJJMNmAKdwsQs6K9Ub+FLmMjHargG5ckUzZk1SkTY4DVPCsdw5Pl1gz+DSn+qQA/SvWpLVXFVjZIDzinzBY8jbwbct/CPyqSHwNOx5UflXrS2UZ7Cn/Y0XpijmCx5lD4EdcFkGPpWnbeEII2GYq7oQDOO1O+zr2xUSmNI5620C3iUYSrg0xVHyrWt5OKUDH8NTzDsZqWCD+GrC2yKOlWwmeaeI6AsUWiA7UixZ7VeMGaBEFpPQCssNTLFUoUU8AUDGpHg80rEDin0LFk5NR1C5GELc0vmRRcvjApLy7itoTyM1wOs+IX3tGhPPHFbwQG/4h1q2EbLEf1rzm/mSaUtUriecEvKxz61l3SmMkbq0RI4XManBqC5UMm5elUpCeu6pI58ptNaoCoZjG/NSmVZlxTbqNWBIIqgrtG9DAtG1IywqMzNEcZqeO6BXBpskaycjFIm5E5Eq1Qa3Ikz2q6yFDUbuNtFwK0cjRSH0qec+cue9MkUbd1JbNk4NK6HYjCletT2Y826RfeppYg4O2pdHtW+1K5BwDSckFmdvp8Zht1ArRgkKSAetNsog8Yp8se2ZD6VzydzWOg3VIw6kY5rlprIxl2A6128tuJrbzKwpkDOUx7Uo3HJnJyNhCrVjzhRIc10GuW32dzj0qhp+hXGp+YwDAKM9K6Ys52tTNG3bkUIxZsVJPZvZylHJOD3pIQC/SrAf5YGPWl20sqEOpzxThQAgWnBaUU4YoAZ5mwjZwavQ3czR4ZuKr7VABC7jU0NhdXrBYonGfQVGhdw+UyZIya29L0+S8lV0U7R7VraD4GuJWDzFgD/AHhXoeneH7fTrfBCk1LkioowrbRttqhK9KguXEMgQV2TKnlFVUcCuP1RB9uQe9c00mdMJWMTU1DgmsqI7ZQPetvVl2IcCsFWPmjjvSjoE3dnaaIQQtdOrAR1yegvwua69FDQ59qcmKKMW/Te5rndRQoua6i4T94c1lalbhoqhPU1a0OIuJiMgmmGVTCPWp7+1YFsCshw68c110mctYJDluKZikU881I3TitjnIGGTRnFOA60x6AFLZpYovOkCetMQZNW4Ym3AqDn2pga1t5mxYE+ldVo3gWa9KzyICPcVc8IaClwY5JQPXmvW4reG3s9kaKOB0pMT2ONXwza2dkVaMZCmvJfFESRX22MY5Nex6/efZYJCX7GvEb2Y3t7I55CsaTMluU4mKgA1YfK7SO9J5O5+KnlAEY9QKm457FG4lySDVjQFa41FGX/AJZsCapMDJLgV1XhHTvsyXU8oxxkZouZxRseKNS8+2+xg5YqOPwqO08MQXmnwmaPJAzWPDu1HxRHyTHyPbrXoEbLBCE6BRRc1OV1fT7LTdGmijTEpHFU9D8MXGpWCyKBkjPIqXXLsXmvwWy8ow5ruNFK2FssYQYAxRcEzzS+0PULMsD9wdRis1VtwMTIc17WILa9JSSNfm9axtT8DwTsWikQfSpZftHE8oewDndAMD3qJ08niXn6V2WpeGLiwU7Azj2FYUVsDLi5Gz/epWZSqXMV5IgQUBBpj+Y5yTxWpNYlncxR7gOmKrJpV7eN5aQyLn0FHKapplZinljIyaW0sZb+UeWp/Kuz8O/De7upQ08jgejCvRF8KWfhvSHnkjSRlGaqEddQk0keMXug3tlFFJJgIzAdPevWvAcGmWVoHcASYBzkV5z4y8WxXkQtYLYKVbORXLR+I760mj2zyBfStHFdDnnJWPUvHPiN5dXmtUfMY6CuLmm8xcmq6XrX0n2mUli3c0XMoCcVm7o4ZO7KU3LcUsRIqKLLy81pLsRACBms3I7KFK+pFijbT6Sp5mdXKj6ri/1Kf7op9Mi/1Kf7op9bGIUUUUAFFFFABRRRQAUUUUAfLHxf/wCSpaz/ANsP/REdcPXcfF//AJKlrP8A2w/9ER1w9BQUUUUAFFFFAG54L/5Hrw9/2E7b/wBGrX2HXx54L/5Hrw9/2E7b/wBGrX2HQJhRRRQIKKKKACiiigAooooAK+DZEx0r7yr4Sl25xmmkJlfJpcGinUNAhmRTsijFJg0hhRRg0YNABS5FJg0YNA7kyS8YY/jTyAOtVcirMTBlwx+agLhkUmDuzQATTqBpgQT1pWBXpRkUo560DB6O2aBz1p+BjHekwEYggEd6VXwuKXaCi+1R98UASrxUmzccdKjTj3p6sQ9IBDxT4yA/Ipj8dacpAXJ60AHfFDxnAOODxQSAxPpVgKGtiT1DUAiAAk4FAUntTk+/Uyp8ue1JsdiA/Kyk9qsMo2H3GRSGMNjPepI1LBBjnOPwouApBaNgepp6KCh9R96nSKFkwOnWn2y7rg/7Xai41uX9Jtd8hJ6Dqa6S0tWaYyY4HSquh2ai2LNwrdq3o1Ea4A7VzSlc6qcdBUULj361YjfLYJwaq5OM9qha4eJhtGSfSp1ehfKlqdJHfx2MYckAn7ua4/xjZ6v4n0ye5Vw7W7bkgA5KVtxxT/ZVubvaisxWOM9SRU9vcGOQdQpOeOo9RWqny6GMqfPqeC7js/HH41KpFdl8SPDcek30Gp2i7LS/BJUdElUZYfjmuLWuqLurnLJWdhSCKVaG5GaFqiRo4OKkyKjPD06hAFWY+FJPUDiqw5OKtRqWUADknA+tPYmR9SfCHT10/wCG+nHbhrgvM34sQD+QFd1WZ4fsV03w7ptkF2+RbRxEe4XB/XNadZlEU1vFcxmOaJXQ/wALDIrDn8I2LP5to0tnN2aJzj8q6GiqjOUdmS4xe6OSjstd0uFYhDbahAv3SeHA9KWy1xRcGG4Mti+QESYHax7811nbrzVe4s4LuMpPDHIpGMOM/rWntb6NGbpdUVV1RFALyRyITgSRsCM1bju4JR8si+4JxWHceELIuJLR3t3ByBncuf5/rUEdvrGkxeU1tHfW4PBVjvFDhCS916iUpx32NvUNH07VoPK1Czguk7eagYj3B7fhXE6x8HdBvtz2Ek1hIf7p8xPybn9a7HSLxbqKQ+VJCVbbsl65rTzWTvHQ1TurngOpfCjxBpzlreNL2IdWgcA/98muQutOubGYw3VtJBKOqSoVP5GvqrzFDBdwyO2eagvdMsdShMN5axXEZ7SLn/69NTGtdj5JuLCGX70Wf0/lVCbSMf6uT/vqvpHVPhJoV5veyeaxkb+6d6j8Dz+tcBrHwp1/T8yWsSX0Q6tBw/8A3yarmTHY8iks54Bkxt/Oplsd8CbZQX7gda3b+zvNPkMF1bTwSjqkqFT+tZL22X3kMD6rx/KrhJLcmSfQpPaTx9Yz+YqH68fWtTNwqcN5g/usOf0ppMcvE8O0/wB4Vtywls7Gac10M1vl6UZOM54q8bKKT/UyA/jVeSzljx8pIPT3qJUpIfPFkGR3GaQqpOV3Ifbn9aCCOox9eKKyaKiaNlr+sacu23vGMf8Ack+ZfyNeg+GNeTX7aTdGIrmIjzFXoQf4hXl6ckg9BXW/DmNm1i7fPyrByPckYrOS0KR6EseKkWMCn4payKQzZS+WfSnVJg0FDdtGynYNLSYDNlOwaWikAUUUU0AUUUUwCjIoyKbSYDsijIptJkUgFpcGm5FJuNADqKTcPWloAdnoccnqRwar3lhaahEYby3hnQ/31zVijIoBK5xmo/DrT58vYTPbOekb/On+NczH4VntrySK9ZCq9TE+d1ehazqT2rR28TgSONxb0Fc4xyzHnPcmkzgxGIafLEy/7AsfR/8Avs07+wrD+6//AH2a0aKltnF7ep3Kf9k2HaDH41718LYUt/A1tGgwolk/9CNeI17n8NP+RLt/+usn/oVXTd2dOFqzlOzZ11FFFbHoBRRRQBzPxD/5J5r3/Xm/8q8H+C3/ACUqz/64Tf8AoBr3j4h/8k817/rzf+VeD/Bb/kpVn/1wm/8AQDQM+nq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X8fP+RFsf+wnH/wCipa9Uryv4+f8AIi2P/YTj/wDRUtAGJ+zx/wAzH/27f+1a9vrxD9nj/mY/+3b/ANq17fQDCiiigApsn+qf/dNOpsn+qf8A3TQBxbEntSZIHFOornuaEYd8njimOmTxU9NouBEsfFKEyeelSUUXGRuMcAcVCQ3pVg000risVzu9KTyg/wB7ipzTTTuFiIwgdCaTac1LRRcLDAnrS7AOlOoxUSuFhoJHanD3oxRikrjGnOaMmnUYq0xCbjRhm5pacpwKrRgM2mlwRUlJ940mrDEX1PSm3twtrbliccVYCqqEt2riPE2tEkwq3HSqjC40jM1nWZLiRliOR9awfKMjb5cgjmprfbnc3WoLyfbwDW8YWBobNdBFwKybmQSE81LK4aqMrbafKQVpFAPJpjuip8p5pJH3GqjH5sU72AcZ3LYPSmuyEcnmmnkVC65pNgPiy77U5JPFXxa3cQy0eBVfS4ib2M/7VdrcRq0WDUudhqFzkJAdvzcGs+brxXaHS4pBkrVafRYTwqc1PMPkORZztAojV8fKOa6U6Iq/eUU+PTIkPC80rlKJmafbzO3zrxW/Z28cUZJ60+K0ZR8tPZdgwaiSuUtDd0mVSoXPOKtTKck/lWPpr+WwNbbN5ig0rDtcktpWMHlGsm9j8i5Vm43Hir0DlbjrxVfX1DrCw7VRLic/qVtLqOrrbwruLDgV6DYaMmj6IXKASNGdwIrE8JWD3OuQ3WMgcZru/FBWHSz6lTVQeplI+fNdmaXU2AAxk1WjRV+YnmrGo/NqDH/aNREcVuzNMZLKSwA6UA5PFLGg6GnSKANqcNSuUkIDmrVrZT3kgjhTcx7VBZ2c93cpHGOpweK9m8JeFYbSySaZB5w71jOo0WonK6L4EuJGV7mJlU816Ppfhqx0+NSACw9RWjJdxxRhB24qi16S3BrH2jZXIannxxrsCqAPQVUnkV/unNVDIzjrREcSBT3p2uNIvWsCyBsnnFcnrcITUUI6ZrsrX5WPvxXN+KYDDIsgHGM0nE1ijnLyFZmKnpVH+zF3AiugsLQXlqsmMk1oppBA+7Wbdi1EyNMtTGwwK6u3GI+fSqMVoYT0qZpSvFZymylEhvVAfIrLuCGXFakgMgqpLbcZxUqZoc3eWocHisG6swM8c11l2m0mse4h3EmuinVZhVppo5OWFlbpSKD3rVuYDnpVHyiDXXGpc53TIHAWqz/exV548kUn2XLZxQ5kOJBEuCM10Gi2ZmuUyPlrIaLBUV1/haHdMgPSmpXIeh6J4ftmSNAi9K6K+vhp1ozynGB3rAh1e20e2d5T/CcYNcHqmv6nr8zNBIfsoJBBBq7mTkHivxSL52hgcMc9BXIpGY4ZC/DtyBSeQLnVXt4BiZDljWlqNsYjHu6gc1DY0irp8Z25kGOKo3kpV2HbPFXXn2R4rIu5d7ipJmyTS186/VTXoOsSQabokIjYB5ExiuA0f5dRVq6HWbkXotogc7TimgiXvCFsTbm6lGHDcVt6nqEcELZbBIwKr6Wn2Ww2HisnXsyCPH96gobotk13qAu5gcqxxXeqybAFNc3oEeLf5q312rQItqy9VbmrcUwXBLc1hLMVY8057sqetNDep0rSJJEVkVcEdxXm3jfSSY3mhGB6jiuxF9uRQT2rM8Rur6Q4qiTK+H1paXxkhuW5XjpXqFp4c0+1lV0Cn/gNeMeArsprFyuej17NHecLz2p2BSaNyKKNBhEUD2FZnieya+0SeKPJcjgCp7e9UjrTNQv1ttPkmJwFo5Ruo2fLmt2cllrE8Lj516g1ikec/wA/BB4rrteWTV/FF5LFzkZ/nXOJZSJcFZR3p7Ey2NnT4lFkoJ49aZduijCtk1JGfKgEfYVQl5krOUjCC5pE1mDvBYcVekRG2kE1VgGFqcVzSPUpx5UPyBTCwoY1ETzRcLH1lF/qU/3RT6ZF/qU/3RT66DEKKKKACiiigAooooAKKKKAPlj4v/8AJUtZ/wC2H/oiOuHruPi//wAlS1n/ALYf+iI64egoKKKKACiiigDc8F/8j14e/wCwnbf+jVr7Dr488F/8j14e/wCwnbf+jVr7DoEwooooEFFFFABRRRQAUUUUAFfCzoJCT2FfdNfDdrAZhIq8lBn61URSKzoB0qMgjrVllBOKrvwSD1FEgj5jaKDwcHrQeKkYUUmRS0AFFFFACYpQSGyKTIoyKALH3wD0BpcGooHwxDHAP6VM/wDs0DQzIoUnOKSnLw2aCiVQAcUhIDZpm47s1IwBGe1JgSqAFxUez5s0hbFPQgnBpAhyAZxSfxZpCQH4poJJwOtJsLExAPWneWduMc1Dk4z75qbf70XGkRkFiAOp61OpPkiL1NRjaq5JqRCHc54x0ouFrAVCsCOhOasIBtx2qBRukI7DpUzHbGT6UrgKDnZgU1n2uNvZuaarfIV9O9I33nPbOaBlpQ0qlhzhT3rY0bTReThmyAvWs/TrQybUBzuX/wDXXcaXaCzhK5GTWU5W0RtCmWUgSOJUUYAp+KftJ7VKlvnrWKu2b3SKmySV9qrVyzhtbeZBK6s5/h61JHYy3WY4Ttx3q/H4Xnt5YrnAwyZKHsa2pw6mNSp0MrVtVhv9RjWBMW9umyPI5z1J/HpVdJCcY79Pf6VXSNHnlfoWJOF4qLVtY0/w9B5l43mzt/q7VT8zf7390Vm/fdkdCapxux/xEmhHw5t4ZiPtM+oI0IPXCq28j2+7Xjqsa3PEXiS88TXwurvbHHGNsMEQ+WNfb696wl461201ZWPNm+aVyYcriheKYrGnFgO9WSI33s0uRTSQaWgB6g7s1teHbI6jr+l2IGTPcxrj1ywrGQj1r0D4R2C3/wASNNUqSlsGmJ9Nqkg/niqexDd2fU3bpRR2orIsKKKjaINKr/Nlf9rigCSiiigAppHt+tOooAjMatklBmozBIpcpIW3fwycgVYop3E1c5i6Gr22pNPJbGe2Y/dibp/WrVtrlrIdv2hoZf8AnlcDBrdqrc2FrdqRPBG/uV5/OrU4vSSM/ZtfCOhuPMxxkHowOQan545HHWsux0aLTrgyWzybCu3ynbKj6VfeYR7dyH5vTmpkl0LimtyK90yy1KAwXtrFcRHqsq7v51w2rfB3w9f72s3uLF27K3mKPwbn9a7e7v47ZUy4y7YAqxFKs0SupB3dMHrRZpXBSTdjwPV/hHr2nhntRHfxL18g4b/vk1xd7pN3p0xhvLaWCQdVlQqf1r6zBGP/AK9QXdja38RhvLaKeM9UkQMP1ov3GfLIn0W4srS1vdIMMsEUm67tZSskzkfJuByBg9cU+50C2NsJdJ1+0umS1jlmhuj5TFyrblXP39vHHftmva9Y+EHh/UWeS0aawlbvEdy/kef1rz/XPg9rlhvlsvKv4gcjy/kce5U98Z6VaqNbMTinucDquiappLBNW0a6tCTgSPEdp+h6GuecASOB07V12qT+IdOsTpF9LfRWu4SG2n3AZHoDwOnauQb79aOTmtSYqwhIEbkda9D+Gtjs0q8vSP8AXShAf9lf/r153NwoAB568V7v4e0EWXg/TFhbEwiV338Dcw3H/CsKmiLW9h+05I9KdgUttE1ySkYKyj70TDB/WnSQywnEkbp/vKRWCd0XawzAp1Nznpz9KceOpFMYUUZxRSYBRRRSAKKKKaAKKKKYDaKKKQCZFNyKKbSYDsimZpcim5FADqXcaj3Gk30AT76UEHHvVffTLu6+y2c1x3RCR9TQTLRXOR1i6N1qs0ytlVbav0FEcm5BxyetUMHJOcknP+NOWVovucVLPIq6u5epcGq6XaN99cVYWRX+6c/Skc9hK9z+Gn/Il2//AF1k/wDQq8Nwa9x+Gn/IlW+f+esn/oVXT3OrB/xPkdfRRRWx6gUUUUAcz8Q/+Sea9/15v/KvB/gt/wAlKs/+uE3/AKAa94+If/JPNe/683/lXg/wW/5KVZ/9cJv/AEA0DPp6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V/Hz/kRbH/sJx/8AoqWvVK8r+Pn/ACItj/2E4/8A0VLQBifs8f8AMx/9u3/tWvb68Q/Z4/5mP/t2/wDate30AwooooAKbJ/qn/3TTqbJ/qn/AN00AcZRRRXMaBTadTaACiiigBCKQinikNAEZFNIqQimmgBmKMU6igBuKMUuKWndFIbijFOxRSuhjcUYp1FJoY3FIeKfQR8hNJaCaFAylNj605OUpB8qMaOa5NjL17Ufstsdp56V5zczG5nLMe/eui8TXReRo89DXKSgrzXTTE3YgupTGxC/pVCa4yvJ5qxcSAKS1ZLkzPx2roFzEyvmq1weKkztpjjcKkDOJOagY/OaszLtJqvjJqWACkK08CkbpUgXtIX/AEhTjvXUTselc7oib5vxro7mMhqwk9TSOw9Adg5qKTdG2/OaDIyqop8Z3n5+lTzFFdpDJ2xQiYOSasyRL/DUJR89KOYCaOUKMYzTLhcuCKFQd6kxvGfSmmA1G2KMVsWsu6I1idWxV62k2kL60ykXWBzkGoLpWeElsnaKc7SrJwPlp7sZbaRcc4ouJm34T1W1sdLMj7N4bvUHifxKl7bMiEcA9K86u7uWzDQBiAT60NMTa7txJI9a1prUwkZE8m+dm9zUavliKeqbtx96ZHHmY1uzNClttWIIWlIK5Yk9BUM0e0ZrpPB1h5t2ss4xFjg1k3Y1idd4P8OrAn2idBn7wDCu1knO7Mfyr6CoYni+zokWMAYOKbuEbY/h9a5pu5aRI0TsNxY80iRgHk1I9x+7GKq+YSahFlosAOBUBkKtu9KBKoHzGmsyy8Ka0TFY1babcimotegF5ZMQOQtVrWTadnpWkuHQxnvTLRy/hxjHcC2YfdFdgVQJ0FY8Wlm21JpwMA1qPnyifaspotMqSFd2KjeFWGc1TurgxuearnVQBjNYSRoi9tAqrcSAA1At7v71XuJCwqEiildneTVN4wUq2wyarynGRV3sRLUyLmEEms2SIA1sz81nyDmuinIyaKDxEkYqRUCrzUruI1OaqtcBhgGteYzcRm4GUD3rotNvfsSiQLkjtWHZWxnm6d663SNEFzeJDICFPWrizKcdBLPTtR1+9BJlWIsPpius1qxtfDGgyRFEaRlDZ79K7XRLG3sbNURV+ReuK80+J+o/abz7NG2Qy4wK2uctjnfC9ismqTagRkSKePwNM19x5+AK3vD9qLPRo27lcVzmvg+fmkzaKuYM5ytZsv3xV2aTC1QkbLipsZ1KVy/p/FwDWjp26a/+bOFas/Tx+/FdFZWoh3S496QkrI6GeQIgC+lZ8qCcrnsaalx5yZz7Uqn5hRcdjTtT5EeBVhblt1VFbGBTiwBFFwsaasuMmmSAN0qoZDlRUgY00wsWMkAc1h+JL0pYuua1fPFcl4suf3TDNUmJoTwKuNRnc92r1pJxtHPavLvB0BQNJjrzXbi7KsATVpktHRQTHd1rH8Zambfw9cIG+Yjio49TCHrXHeN9X8w+Vu4K07isReCLaKWaW5udp3Rn730Nc/r4h/tM+TtxuPSpzqTafocbxHBYYrAsZZLqR5ZP72aTCWxZmbanvVIHc9SXs2ZCB0qGA5asZBSjqaEfC08GmgYWgdDWTO9bAzVEW5pWNRE81NgPrqL/AFKf7op9Mh/1Mf8Auj+VProMAooooAKKKKACiiigAooooA+WPi//AMlS1n/th/6Ijrh67j4v/wDJUtZ/7Yf+iI64egoKKKKACiiigDc8F/8AI9eHv+wnbf8Ao1a+w6+PPBf/ACPXh7/sJ23/AKNWvsOgTCiiigQUUUUAFFFFABRRRQAV8R6UR9rdP7yV9uV8Q6WQNRjHqhoewdSXUbPyX81Put156VlOjBi7DkjIFdbJDHMjxuvyt39K5O4jeGZ4n6IcZ9qUXdDaIwgYZJ5o8sL3zSkgdKY3PemIQc06lRQRkUlAC4NGDTqQkCgBhUjtSU5iTTcGgAVcNnNWEb5djfTNQ1Nbx+dcIpOMnJoHcdtpDxWnPbpJyvDetUXiIOMc0DTIqlAJ+lRd8U9WISkxgwJqRf8AWYpoBIyOmavJYvJGHjUsp7Ck2OKuU3+7nvToY3YZCnNaTacI2VZTnZ1pxjI6Y/Cs3M2jTuUxaOU6UwwMnQE10FppM1wAWJVT371v2vh6HGSN3+8KzdVI6Fh9Dz08/uwD9cVeigYruCnOMV6Enh60ZcGKMe+Kr3Hh5bdd6n930xjml7ZESo9zz+OMiTHPXNKJchlI6+1dTdaCHH7ltvtXO3VpNDMcqQoPpWkZpmDpsihhJUMc4yQan+y7Z1j5J7D1qaKKR5cg/KwyfY1qQWTXDA5/eJja3rRKaQ403ct6HYhDFIw+bGMV1EQFUbWMIoGMYq9FXK3d3O1KyLUKZ61YZtvQVWD46U8Pk4NFxWVzc0jiUHI5rtIsXAiJAwCBj2NcLp/yMpz0rr9Mn3zwx56MPxrppM5a0dbnMjwzDZXWoZiU/Z4pWRnzwQrEH+VfNcs0k8kks7tJK2cuxyW+pr6o+JuqL4e8Jatejd51wn2WD/ffgn8s18qDmt4wSOaUmxUIK4FM74p0fFMPD81ZI9aR6VRxntUqW+8ZobAi6jPapIY3uJVjiUs7dAKnito92CDWzaRx2xAiQLn7zHrSuBky2z2VyYHKbx1KivXv2f7BpPEOsX5GVhgWEexZs/8Asn615FcyNNeSyHqT/wDqr3/9n6xMPhjU70n/AI+LoRj/AIAuf/ZqqT0IS1PXqKKKgsKKKKACijOKZvX1qXJIB9FJmgU7p7C1FzRSdKWmMKQilooTASjnBpaKAK1xZQXXMsSkjkHuKSG2a2hEUW1lUYQN2q1RTuxWRRtPNht9twCJCSWPUGrUMvnRh16E8fSpPxpAAOAMAdKG7glZWFpOoz09OaWjtSGePfHTUVWwsNPx8zs0reuMbQP514EyjzAO5r1L4x6iLvxXPCPmW3VYQ2ehA3H9Sa8yjUNKPbrW97JIhF2zs3vdUs7GMDMkqr/jXs8+vokoh8sSRouC8fAJ6Z9K8RjlYXEkqO6spCqynBBrTtPEmoWpAcpcIeu/hvzFceKpTqRtE7MLOjCV6p7dpGo2t2zrDIwkxllK4I/D/wCvWwrgjaR+JrzPw3480O3jMF5FNbTMcvMy+Yp9uOa9As9Qs9QgE9ncx3ER6NE24fpWdCk6cOUVaUJTbjsSS2VnP9+LH+7xVSTQ4W/1U7r/ALwBrQ/p19qTn1rQyMaTRLlfuMkn44qq9ndx/egcfQZrpN5pQ5Hf8zSA5UsB1yPqKWuoJ3feUN9cVC9tav1tkP8AwGgDnaDx14roP7Psv+eH60jaVaH7odfxzTQGBnjNGRjOeK15NDBOYrjPswqtNpV3bjd5YZfWPmmBQwaSnZwcHIPoRTcHj3oE2Nwabg1JTKTFcjPFMJAp7Amo2BpBcaWIpuaVqhLEUBck3Vk+IbkpbR2yn/WMWP0FaG/gH1rmdYuTLqBXOVT92P6mgxrztAp0xiDTiwHeosilY81i0qlk+6236UlFJomxbhuWc7HGR61738MyG8FW5GcebJ1/3q8BgTC571758MP+RItv+usn/oRqqe5thP4nyOxooorY9MKKKKAOZ+If/JPNe/683/lXg/wW/wCSlWf/AFwm/wDQDXvHxD/5J5r3/Xm/8q8H+C3/ACUqz/64Tf8A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ACItj/2E4/8A0VLXqleV/Hz/AJEWx/7Ccf8A6KloAxP2eP8AmY/+3b/2rXt9eIfs8f8AMx/9u3/tWvb6AYUUUUAFNk/1T/7pp1Nk/wBU/wDumgDjKKKK5jQKTFLRQAmKMUtFADaKD1ooAMUxhT6a1ADKKWigBMFuB1o2Mn3jThmgqT3osDGeYoo3bulHl0oBHapeg0mHluOSRilDKOCKbg5yz4FMkuYIR80i1m6li1FkvDdKTY27BIxWRc+IoIDxtNYt74yAk2qv5VLq3K5Wde88UOQxH51RutXt44mAP6155e6/PcudrMKzmvbjB3SMaIyuy+TQPE+tb71xE2Dmsx72R1T5uorK1CVp75h3q7bRMwXOeK9CkctRWLM2Gtct1rMUlZDt6VpXnyW+KzoBu3n0roaIiOkIqIvQ2aqSS7TUMsWcFulVWBUVbhcP1pJY8k4qWBSDnNPbkVHIhU0sb9jUgdJ4VhDlyw5B4rp7mAYzisDwwQqSGunLrNFgYzXNPc0jsZUkYI4HSmKQqYPWrO3DsDVSdSJ+OlRYokU0pPFQhqfuosA1s5p2Sq4FGKG6VSAjzhs1PExBBqCpEar6FI0Wkf7PuzzVeO5IyCetSKd1riqTDa1QnqJnM63IH1xUH3SOlOuWEcCAcCrN5Ar6qshx0pmrhDBGExkeldtNaGMjO3gDiot+Dkdabhqbzuq5IhIenmTTqhOQa9L8PWyRafGMdK4fSrXzbqPjvXotonkwKo7VyVJWNYoupcSRHCHArTgkMsI3HJrFzmr1hNyFNYXuaJF6ZiiDFQJKT3qW6PyDFUY3w2KZRYZiTzUiNsHy1ETxmkXJ5pphY0LfO7d3qdLhlmXmq0EoAxSkHzA1WiWzpl2y2gY/eqlKJBkZ4ptpdbo1jzVy5KiHPHSomgTOW1Zdqsa503CgtuHIrqr0CWMg1g/YQ0p56msJI6ImaL9t/wAucVfiufNUDBrVtNDjdeQKuPpcVqhY46VKRTMR9qpkjmsm5cgkg8VZ1a/RHKIB+Fc5cXcjkgA02rmMmXTKrdTVSd1HSqe91ySTVK5uySQDWsIk8xYuX39KjjjXZnHNQQFnBLZq2iny6t6CubGkIoJIFddpkzRTK4PIrlNKUjNdHbHC8VUZEvU9Ei1aGHS5GY/PsNeNXtzJq/iNc5I3EfrXYJPJMjQ7iBjFQWGhJa3QuGwSDmtec55wsTLBJb2qo5+UdBXM+IYdvzH0rrb2Xzm2Lxg1zPiL50wOwp8xmro4a4ZcYqiPvZq1crsPJqBfmBxzTuNzZs6Uithsc10EbkoV7YrG0iMiAEitRG5IqbhuCsY5Nq8CrCOd3Wq3/LUVMh+ei47GlG5YDJp5aoIjxSu+D1ouFix5h656U+GZi5DHiqQk96DNs5zTTCxb35Y+lcZ4ol8y6MYPFdP52IZGz2riryQ3esbeoqkxNHdeH9kGnxnHJWtEO0r/ACms6zTy7OJfatCIbVzVJkNFgqsMTPJzxXAazcLqHiCGJeY+hFdlqVyI7Vst2NcNp+2fWVlBBAY1VwSN/UtEVtJRQvyjpXICJrUug4Ga9J1G9iTTFXjIrzXULjdM2B3pNmbepVmdQ5JqW22/exVQ/vOCauQsiJgkVmzqpw0uPuL6OIYwadbXccgNC2SXRzvHNRyWotWADZqGjQneq7HmpWbioGPNTYo+wIf9RH/uj+VPpkP+oj/3R/Kn1sYBRRRQAUUUUAFFFFABRRRQB8sfF/8A5KlrP/bD/wBER1w9dx8X/wDkqWs/9sP/AERHXD0FBRRRQAUUUUAbngv/AJHrw9/2E7b/ANGrX2HXx54L/wCR68Pf9hO2/wDRq19h0CYUUUUCCiiigAooooAKKKKACvh/TSBqltnuSp/EV9wV8NWxKX1u3+2KOgrnVlcVzWuRhNQDgcOo/MV1DVj69bGWzWVVJeJu3p3rNPoabo5ym4NLkYzSjmtCBwIC4FNopMigB+RTW5pMiloAKKKKACrNkQJyT1AqtUkLETDHfrQBo+fzjPNQyMWXI61Fv6ehOM0F8HHagdyIS7X+firAXKcc1A6qwz3qJHeI4BwKLDTL1urFsEV19gnk2qAY/EVyFvc56AZrpLDUBLCqHhgMYrKdzanZFe5c+e4bjtWlpGniUiaQf7g9Kp3sXmOGA6nmuisgFjVQMY6VzTudlKzNK2iCKcYwOlTXErwIGUjLdBUUD+a5VT061Rub+F5WXI2rwOaxtfc6L9CSO/vHn8sTIx9MVoSSXUkPlyHIz1xXPS3sSbntx85+61bVtqYntk3KwfuKdkQ0SbP9moZ7KO4DCVBz3xVsOD0qNpapOxLSMuLRIYm+RsJ6Veito4hhR+NO30bjQ3cSih4UDpUkbEdag305XpDZcD7ulTRA7stVWIirakUCNO3fBwDXV+HEL3sZ5IB54rjbdWLgetbWoag2maM8EEsSX92rJCWfGF/ib8BXRSV5HPXaUTyn4veOv+Eq19rGykY6XYMyrg8SSD7zf4V5whHqPzr1e6+HFxraMILSKKVRxcxyL5ZP+0Op5rgfEnhfUfC13FDevBKlwpeGeCTerAHB+nPY12y02PPTMdeKY/3s1IimRgqjk/hWpb+H5yczOqD+6oyam5Zn20DTnHOK10tgFwBWjBp0cCbQM+9TG1x0FDEZJgwMgc1MGKxknqOTVx4MdqpXwMVpK3qMUhMx42IIJ5J619V/CSxWw+GukjaVadWnfjuzE/yxXynGNzKo5ZsADvk19q6PZjTtE0+x4H2a3SI49VUCqkCL1FFFSMKKKKAI2Rj0plT1HJGXRgOGYYzWMqV9mF7FW5vobJPMmkCj+6OtYbeKpPtHyW6eT/tHmmX+gX7S+aswuMd24b/CsgWN0ZvJFvJ5nptruoUYKOrPKxOJxHNaKsdda+ILK4+RnMLjtJxWn5qbAwYFT0IrnNO8Mqv7y+w/pEvQfU966JI1VAgUBR2HSsayW1M7cO6rjeqR/ahn7vFSrKj9GqOS3Vh8vFV2heNhk5zwOa82VTEUtZK6OtKL2L9FRxgqnJqSu6EnKN2rEBRRRVAFFFFABUVzOlrbSzyH5I1LsfQAZNS1yvxD1E6d4I1CQNteRRCp/wB44/lmnFXdhNnzV4m1JtQ1i5nd9xllaVvZic//AFqyYQoR2JA/Gu80rQLeJ3uNSjSa4lGQj8hB/jUfiXw9avpcs9hCsE8SbiqcB17/AKUTrxU+U1jhpuHMcNHxEhPVhuNFOfaMKOwxTa09DC19w/hx29KdBPPayiS2nkgkH8cTlG/Mf402m46e9Joo77wx8SNRgvbey1hvttu7hPNIHmIT33d/xr10BSu4MCvr2rwTwlocuraokoAFvCwdyw+8wPSvZbWznhX5Iysf/TOYg9fQ1hJFRNUKxHDija3pVJftEL5aW5Yf3WUMv+NH2yXe+DGE7CSNwamxRcAJ6Y/OlJYEDb1qub3aFUtCWP3wsuMVN9oKuVFu7AdMBSf50WAdn2P5VICD3H51XTUrUttZniP/AE1UgfmRVpRFKMpsb/dOf5UAA4605XP95voKQQ9NrYycCkwYxlgQOlMBlzZW14P3sQVv7ycGuevrGWxmCucofut611GcjIrL164iFokJIMjHI9dtArGBTcGlBB6UpOOvFITRHg1E4NTYPoajYE0mIrsRUL8VZdKryg0AQ3KvDbNcEblVN3WuOLlmJbkk5z710+rzuujPCqEnfktn+HvXKgg0HHiW72ByB1pKjkYmjfQcfUmpMgnHem5NSwJulzSYmy0AQuBXvHww/wCRItv+usn/AKEa8IyK93+GH/Ij23/XWT/0I06e5rg/4nyOxooorY9QKKKKAOZ+If8AyTzXv+vN/wCVeD/Bb/kpVn/1wm/9ANe8fEP/AJJ5r3/Xm/8AKvB/gt/yUqz/AOuE3/oBoGfT1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Ii2P8A2E4//RUteqV5X8fP+RFsf+wnH/6KloAxP2eP+Zj/AO3b/wBq17fXiH7PH/Mx/wDbt/7Vr2+gGFFFFABTZP8AVP8A7pp1Nk/1T/7poA4yiiiua5oFFFFFwCiiii4DT1opSOaMUBcSkNOxSHilcLjcUYpQcnFK+ETcWH50cyKSbGHgZoVx/FWXfa5bWsTknkehrlb3xgjKRESKiU7bGkKbZ3M97bwrkvWPc+J7aAkCQV53d+ILqdjiQ4ql57zcuc1k5NmqpnZXfjB2LBGGO1YN54guZief1rL8ql2AdazauaqCFa7klPzE/nUZKE5LHNPwnpSERnjHNQ4sbiiNHbedvNPZ3PDCljiKsSOlLkBvmq6b1KUdDJFuj6gx71rwwqkRPpUS26vcFkGDUs0ohhdT1Ir1aOx59fczbyUSMVFVYRs3A96iaXbcFm6VMgMnK10NmMSKYgA1mTnJq9eExg5rPX941QUJHIUNXIpQ/FUpl8sVHBKY33HpSYGjcQZXOKzSpV62UmSaPAqhcR7XNSBueH5dtvKK2bO6KvhjXP6Kcq+K0nOxsiuea1NI7GxKwJBFRSKGjLd6ihmEiAd6d5mF2mpKITxSBqkK56VEykGkBIGpTTFBNPxxQAw0ZxSmoyaq+g0y5DL8m2mTgVAjbWzRK7OQFNQlqDKdzbFm8wVlTAhiG7VsXcxtbclzXPTXPnMSK9ClsYNgdtQHHmD60gY560IjPMAPWqlsCOu0CAFlfHSuuznpXP6LCYrbJ9K2opBnmvPqmqRYTnNLHN5M+KbEwUkmq9y26XcvSskWjfL+ZED7VRc7HqWxmEse3uBUd2uHrQZYjfctTJxGfWqEEwU4NXV5IPapuO6FjJV/atBGBT3qmduOlLHIQa0izOTJXuGtm3ipU1Y3C7CfakeJbiPbjms2OH7JP8/QmiSuTEuXDkDFVokYzrxwTUl024716UxbuOIoSDkVi4s6YyR0lvEseKx/EN+sMO0GrkGpRyANg4rntXRtRuAkan73cVPIxymjlZ/3jmRzxmqzzQLzurotf0WTTtIklbHTNeYy3cshwrVpGFznnI2ry+TaQhFYonZ5uelEasTmQ5q1HFETwOa3UbEJlyHBQYrSt4d0QrMQiMgHvW3YMroF71nMrU09Oh2qTitaFttV7WPan1FTABTyazB3NKABfnq7HciRdprF+1jG1TToZH3cGquwjHm3GarfGzYsvfiuav8AUvOHJroNU8kwkzLurh5JUeZgBxmqTOmNCPUzdQLSE4FWtKsPM5cVK0Kv/DmtSysZ3XEQI/CqUjCrRiWobZYEwvSolbEhHvW3a6HePbAuRmqU+i3Fu5ZsY+lPmRzctiuvLinIf3hpoOx8EGnqmG3ZGDTuPlZcRsCopZMUCQAVXlkFFxcrH+bTZJcjFVjLRvzz2qkIfc3Hl2rjPUVz+lxGbVA5rQ1KceVgdxUWiKsbCViMVSEddA4KqrdBTL7VUtBhW5rIutaiwY4QQ/TNUbayu764Esrgx+lUiWivq+vTXC+WOh4qPQUMKl26k5pdaitotqRphweTRYF0gJY09gSL+pX5ZNua5+dVILVNfSMxODWa0rk7c1LkjJRbkEYLSYFMuWZBxV6xtmZ9x9KrX1pKHz2qeZHpRg1EqW+qywMB2q8Lw3JUtWW0aDgqc1LAriQbeBmldGXU2C3FRE809lIUVCW5qblPQ+xYf9RH/uj+VPpkP+oj/wB0fyp9amAUUUUAFFFFABRRRQAUUUUAfLHxf/5KlrP/AGw/9ER1w9dx8X/+Spaz/wBsP/REdcPQUFFFFABRRRQBueC/+R68Pf8AYTtv/Rq19h18eeC/+R68Pf8AYTtv/Rq19h0CYUUUUCCiiigAooooAKKKKACvhcMVkjPcOCPzr7or4XmBDtgfdp9BM7FwcA9jUbKSpBIwexpFkLQpnuophlB6GsL6miOW1OEQag4WPYoOR9KqrW7r0YeJGx8wOCawlIFaolhTaXIpMGmIfgUlFFABRS4NNyKAFpAxByOtGRSUwNKa0ljsre7kT91OCVbIxkVTyV967W7gSX4facwUfu+SB0GSf/rVx7pg4NSAwMD0NDKr9eKYQR0oD5OB1qk7AMCvE2a1LK9Af5zVPAaotjI2RUyVylJo66GUMM5yK3rN/MtSUOGA4rz+1v5IzhjxXSaVqkat1yjdV9K55xOujVUWdZpLI6sruF45HeqI8OXInfLDy1OQ2OtW4Ira5YSRyBWPUitSNZygQyllHv1rmsztv1Mb/hHFUqVfOO1aCxJGpG3BFX1Qp1zUF0EjiZicZoFcrF9oyDUbMTVdCQuCafuoJvcdvGcZp++q+RuzShiaB6EoJPSpUIqDcf4alQg07CbLEbEdauRE5wapJz0xWnawZYFzgHpVqDZEppI07XyIIZLu7lWK3gQySOx4VR3/AM9+K8X8S+Mr3WvE8uqWcsltEi+VaqDgrGPbpknk10HxE8aRXNsfD2mNutgQbyZf+WhHRAfTPP1rg7K3+2RTIRlwN0beh9K66dNI86pPmNAeKtfltfsEmq3P2UMcxB8Lk9TxW34nHm+EdMY7v3d5IBz2ZF/+Jz+NcbCDJcKuMFmxiuz8TkDw5Ywjqbpmx7BF/wAa0asZpI5BBnOT06Gtex1SS2+WbdKh6c8rWSQR0pUmK9s1LT6Fq3U7mHy7iPzImDp6jt9fSpfLFcjZ3stpJvt2Kg9UPRvrXVafqNvfKqqRFOPvIaSYcrGyxe1YOtNst0T++w/Surkiz0Fc5r9jI0SyIhOw8gdvWquQc/EzJMjq2CrA7u/Br2Tw98Y9X08rHqSpqUI/iPyyD6N3/GvFlJ6d/TvU0c0kf+rar0YbH11ofxB8O69tjgvBBO3/ACxuB5bfgeh/A11AINfF1vqhUr5oA9Co6fUf4V23h74j67opRLbUDNbr/wAu8/zKPz5/LFLlC59N5B6Glrzfw/8AF7R9SxFqkZsJscvy8bflzXoFpfWt/bie0uIp4T0eNgw/MUmhlik59KWikBHMZFjJiTe/pnFc1Pd3iXG9meN/UjjHpXU1FJAkq4dQ31FVF2NITUd0ZEOuMvFxFkf31rUt72G5GI2+b0IqnLokDnMZaP2ByKuW1nDar+7HP948mh23Q5+zt7pUvdWjt/lT5pP0rDmvrm4YMz8BuB0rpZ7G3uf9bErVnvoQD5jk+XOdrVw14VZbHRQqUY/EtSG11O4U7B+892rchcyxbihT61BbWEVuvA3N6mrfatqMZxXvGFaUJS9xBRRRWxiFFFFABmvPfic4kt7G3dh5KsZ2U/xMOF/LJNd9LPHBC8srBI0GWY9hXifi3VpdY1WWUH91nCIf7oqJT5VdG1Gn7SRgvcv5xYjOTgeoFS3UjPYXDbwrMjRpnsSOBUEMJHD/AHq5zX9dSTUobG3bMURDysvO5uw/CuVXkz0pSUI2ZiXVjc2BCXEJXP8AF1H5iq2Rx79Peu8tXN1CI5ow6P0Dc4rE17w8tnb/AGy0OIw3zx/3R7V0wrdHuedUw8ormjsc9kVPZWkl/eRWtspZpGPA7AVXzgZr0nwL4da3hFzOuLmfLH/YSt3ojmOs8MaRBp+nxQxldsYyT/ePrXSKQAACMGs+6a8h+zQ2FpHIGk/evIMBU+lWpApbABBb9Kxk7lpFjI7Z/Oj6kn6802nUihrIpIJVST1+UUC2hEvmCMb/AO8OKdT6AK/2Fs5S5ljH90/OP1pn2Ta7ubaM+nlOVP8AhV+igCn9odI/3fzMpG9bn5SQe2elWLe7WVvKlRoJs5CSnr9D0P4U6WGOaMxyJvU4zu9qgNrJBcLJCPMjH/LJn+4fVTQkBcI2qZF4A61k3Vtb3jM0qndjAZeuKtyXbskiZ3AscOg42+lVndR0NDQFA6XGOlw/5Un9jbvuXH/fSVcQg9SPzq3GooFYw5NHvF+75b/7px/OqcsE0H+tidPcjiuryfSnDpg8j+6elILHGDaepqOSMHoK6ufTbO4+by9j/wB5f8KzLnQpl5gl8wf3W4NFiWjl7q33qRjII6VyF5B9luGU8L/DnvXoM8MkJxNEyfUVlajpMWoQ7W/duPuuvakzCtDm1OGycZP86Mir97o95Zn5o/NX+/GP6daz8HGfwoOFwa3Jd+at24ITcaor1x3rSXaPlBFJmMmOr3j4Xf8AIj23/XWT/wBCNeDZFe8/C858D23/AF1k/wDQjTp7m+D/AInyOyooorY9QKKKKAOZ+If/ACTzXv8Arzf+VeD/AAW/5KVZ/wDXCb/0A17x8Q/+Sea9/wBeb/yrwf4Lf8lKs/8ArhN/6AaBn09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K/j5/yItj/wBhOP8A9FS16pXlfx8/5EWx/wCwnH/6KloAxP2eP+Zj/wC3b/2rXt9eIfs8f8zH/wBu3/tWvb6AYUUUUAFNk/1T/wC6adTZP9U/+6aAOMooorkNAooooAKKKKAEpaSiqHyhSMucHsKWkkfy7aVvRTUNjUShqWs29lC2Su4V5/qvi+SR2SMnHtWd4j1KWe9aMMcZPesMRqh3MTmsmdEIFifU7meT5mbafWoy26mO4IwKROtSbpWHhKkXilWg0hi+YacHzTNvGaTpQBKMUhHzVFuIp6NmkwJt2BTMbjSE0+L71KC1Lb90mjTyxurMv5OtbMuBDxXN6hJhjXqU1oeXWepnSnL1etD8tZZfLVftZK1RiiLU14NZcLYetfUPmU1iZ2vQWW5l3rVFhtOPSrqOGFV5k+YmgZNazbSBVyWPem6saNiJRW3HIDABQBPo52+YK05ORVDSIy3mEetaLjisJbloIJNpxVnduOazGYq1Wopcr1rNlJl1TkUySljORSSVJSEQ1JnioAealBzQgY1qjapiKhehEdRAecU7owqENh6lLZxVPcp7FLWDugYVirCFiyfStnVf9S1ZM74twB6V10tjne5WiwST71aso/MusD1qnAGWJmPrWroab7smnNmkTr7UeXCF9quRGqmfugelWoTzXHI2RcH3agkqdelRSCsxsn02XazCr1wN/NYsEnlyn3NbKNvjzQxFQfK/41owPuWs+TqantZOMZqSWaBGRTRwacpytNI5rWJJZjkxSyxeYwNVt+0VbgfeK0AqXMbFdoFS22lmcrmrhRepqF9ajswQGGRSYGpHYRWbAMy496kkNjDiT93nrXGX3iWa5YkEfhWTc6tPImM/rUsDW8b6tHdWUkUZHTHFePspRjXT6lPIwO4msCRN5yKcXYmSuRxvk4q9F61UigYN0q6o2rVtlRQkr/vEGa6LSgNqkmuXkDPKpHY1u2UrxxioZqdOJ1RcZqKW4JU7TWL9pld8CtO0jdsFhxUcpLZZtQ7tk5rXiQqQahtlVeatFxigIuxT1KMyQnAzxXJwaTNd3DAIyjPWu6ijEzYPStKK1toQDFgt9KRr7Q5vTvCG0B5JPwNdHbafBaqAFUmrPmSkY2gCgbRyTzQZydwOFGQMD0qvIqTDaVFTMwc4HSlW3A+Y0GXUw77RQ6lkGPpXMahZT2nI3EV6I0qqMVTntI70FXA/KqRSPNv7QZDtZTUinzud+K6LVPC8e0vGCTXJXMF5ZyFVTgVSEy6WCcdaeGBSqkLmQfvODU+RgjNWmZSMbWZugWqdgZzEAN1S3/7ycD3rX0uFEiGRVJkj4bHKKx6nrWpAfs8NNV1yBSXTgQmrTA5nU3Mt0frU3meXb7e5FMki3zE+9NuVO9fTFKT0E7lCRyWJPSoldDIBxUtywI2r1pbTTZJDvINZMqhBuWptaeFCA8VNNAkvYVWtUKSeWe1WmIWpZ79OinHUz5NKQnPFNGmhDn0q/wCac8UpZiOlIl4WG5lXI8sVmNJ8xq/qUgGay1Bc1VjzK8bM+0of9RH/ALo/lT6ZD/qI/wDdH8qfWxyBRRRQAUUUUAFFFFABRRRQB8sfF/8A5KlrP/bD/wBER1w9dx8X/wDkqWs/9sP/AERHXD0FBRRRQAUUUUAbngv/AJHrw9/2E7b/ANGrX2HXx54L/wCR68Pf9hO2/wDRq19h0CYUUUUCCiiigAooooAKKKKACvha4nV5pGBGSxwK+6a+Jrzw9cfa2MQV43OQW4NJuwWuXrW8EtnESRnaBVldvrWfa6S8Cjcx47Zq8towOCTms3YpFfVUV7CRRyQQa5euuktsxyKSTkcVysi7ZMdquLuJkdOpScdqQc1QgooooAMmm4NLkUZFACUUUDk4HUnFFxpHpfhy1+3+CUtW+64YKfoeK4O5R4J2jlU7lOCPQ16zZaWNM0Cwhz86JlivA9/1rkfFukMy/b4FJGcS4Hb1qU9QaOOO1uhpjJtGR1pSCBkdKUMD1NWIarEdacCG60Mob2phDL0FIB7x56GkSaSE43EUBt3SlPI2kfjSsNOxr2OuS25wScfWus07xdA3+vYL+deeGIDo1KglXrtNZSop7HRTxDirM9afxHYMnyzB2/3sVVl1IXjfeGz+7mvMhI46E/lUyXN2n3JCPxqPYNbGn1lM9C84Zxml833rh4NX1KJsja/+9V+DxDNjNxAcf7FTKkwVeJ1W/jOaVJB61gJr8LNnMin020s/iS1gbaWdjnHApeyY/bROiUkVLETmuKn8YN0t7c5/vSf/AFqqDxNqBl3syfTHFVGnYTrpLQ7q68S6VpQ2mfzpv+eUWCf8K5jU/Gd/fpJEhNvbvwyL1ZfTPb8Khi8URSHbeabbzJ/uDP5mrsUXhTU/lZZ7GT1jb5f1zXRGKRzOo5HKS29rJEfL3JJ1x1U1JZE2xAX7x61003ge52G50e9h1CMfwbgj/wCFc5cw3FlcGK7gkt5B/DIpWtYPqYS1LsVpDNqHm5ClMMy/3qveKZN/9mxAjiFpWUHoXY4/QCsqxcljK5yT1HtVrXJZLq8FyVUI8aIu3sFGP/r1U4394UX0MraKjZP7tWOBj3puKxNCuCV6GrsU24hgSrr91h1FQOqn2qIs0fSm1cpOx2Gma9uKxXuMH7ky9B9a3hCsi7htZX6dwa85guRkLt69V7CtvS9XuLIgIfMtz1jJ5H0rLVMpxvsbF94ftbvnZtbONy8Gucu/D95bHMe2WP2613VleW9/D5lvIGyMsh6qfcdqmMBYYAGK1i2jNo8rdGjba6lT7jFNEhXpkfjXo17o1vcriSME+prmr7wpJFzavx/darUiWjLj1CZchmDAdMitjRvFV/pNyJ9Nvp7WQfwqeD9R0rnZoJ7dtssbIfeouMZIJPtVXuC0PevD/wAbZ1ZYddsxKn8U9udrf989D+G2vU9G8V6J4gjU6fqEErt1iLbZP++TzXxxHO8f3W49GrZ/4SS6mis45ZDH9kQpG0fykDOe3J9Oalodz7IpMivnTw/8Xdf0uNYriVNSgHUTcuPow5P/AALNep+H/iloGuIBLK1hPkBlueEBPo/T88VLTC53NJTY5Y5UDxuroejKcg0/vilr1GgooooAKKKKACiiigAqOWWOGMySOFQdSakzXmnjHxO8t81jbn9zASH5++RUylZFwjzOwnivxQ98HtLbK24ODn+P3NcYq7yC3OelSu/mkFjyetMnlW1gMr8qBnFcUpOTsenTgoROd8Va4ul2QjiK/apvlQf3R61w2kW/m3Ssd3XnHNLqc19rOrPK8DeY52gbThR2H4V2Ph/RVto1AO+T+NiOtbpckDn1qVNdjW0+DCLkdOlV/FUgt9BlB6ysIxn65rcWMRIvHSua8Uxy6lfafpcAO5m8xyecA9z+GaxpazRrXdoNGb4O0Iaxf+dOpNtCc49W9K9ktoFiQE4L+w6e1Y/h3S4bDT4Y4ECogwT/AHvet1QRXZJnnJEipgE5OR0+apAoBJHJP6VFuNPUn2/OoKJcinZFR4p1MTH4NOpMiloAkyKKaOaeATQAtPPClj0FNCk9qZcSAIEB69aaAoTXCRyiMxSbT3QcdeahaeIymPcN44weKnnkKxnGSR0UcVmBLkSKzfbBg5UqEb+lMRoxtbMxUNFuBxjdzVry4yMr0+tZip5jAEIxIyRNBt5+oqa1VIvMkjUHYuFWJ94P/Aen60WQIu7WIyHFIdy9QapR3s6kjfDI46o48qT/AAq0t9ESUkR4GHdhx+fSlYY4EGlyfSpAqyDKkYxnIphR4+Nxz1xikKw1wJBtdVZfcZrNudBtpfmgZ4H+uRWmeOvH1p+aQmjjbvSLq158rev95ef0rn9S0e3vE3pFiXeN5i4YrnkY6dK9SBYdCR7Cqd1plndkF0CE9Wj4NFjOUEzyd/DTJc/6Ncq6HoZUMbr+fFSf2HeiMuvkyY67Z1J/Ku/n0GWMfuGEo9G4P61ly2flkefb7SOpK9aVjCWGizjv7Nu/+eP/AI8P8a9x+GcTw+CrdJF2sJZOP+BV555C4zjivUfBKlfDMIP99/51UVZlUqKhK6OiooorQ6AooooA5n4h/wDJPNe/683/AJV4P8Fv+SlWf/XCb/0A17946t3uvAeuwxqzObGUhVGSSFJx+lfO/wAJL+LT/iVpbTEKkxeDcT0ZkIX82wPxoGfV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r+Pn/Ii2P8A2E4//RUteqV4/wDtAahCnh7StNLfvpbozhf9lEKk/m4/WgCh+zx/zMf/AG7f+1a9vrxf9nu1kSw168IPlyywxKcd0Dk/+hivaKAYUUUUAFNk/wBU/wDumnU2T/VP/umgDjKKKK5DQKKKbQA6im0UALRTguVzTGyO1Fyri1HcjdaTf7ppwJPamTIXiYA9RUNjUjxXW1Kak31NUCjSHrxXSeL7TydQ3YxxXOuf3a4PesmzohIVlVCFxyacFxSNyVNPpG9wzRmk4peKAHBuMUdabRQA7YDRjacU3JoXJekwJe1Khw1DHAp0K5NaUo6kzlZE7MTFiua1M4Y108mEjJrk9VbLnBr0krI86o7szC3NXLaTBHNZ2eamifDDmhEWNK6+Zaw5+GNbYYOlZN2mHPFUURRSEVckTNuGrPPAq5bTZXaeaBlQL8+cVaimIO3NDgFuBUKri5HPGaAOv0CHdbytirEo+cirGlXEMGnsp2glapNcKspOQaxktRplecYptu53gVHcuXbI6U+0JklCAc1DRSZrRZxRL0rQW12WwJHas2XkEVLRSZEDzxU6VWg+SQ7uanjOWpDJjVaWp5D8tUZCc9aUSeohPzU9TlhTYyO9TKBmqZT2KWscW7Vhx/vdqmtrUskEHpWUVwPl4rpp7HPLcuSWix2LEYzVnQI8SE+1Y3mSFwpY49K6DThtiBHBxSmzSJswtuJ9qvQnmqFqpJrRC4NcsmbIuJyKY9LF0pJVJ6VKGyg52yjHrW1bNmCsKU4bmtXTnzbYqrCJX5JpsDbWxUs5CqOKr7ssMUrEs2oDlRUjCqtkcgc1fwOK0iiSAxluKsQLsRj6U84EecVFDny5c1YEZuiW25rAvoJJZGOeM1dMm2661HI+4sMdakDKWFAh4qrInJrRmhaOMnms2eTC1LAxdV4UgVmQJuAyK15nUqdwzWfJKicrjPpQNFlbdQueKrTYHAqubxjxkimBixzuzTGmTRMFbkZrUgmUrgCqEJzGwKYPatXS7QsoLCmbJXRYttpcZU10doqOgUdaq2tkpB4FWo4TG4w1DMpLU0FtiFHSpTBiMmmxFtvJpSxJxmsyGxts+2QitGD5DlqoiPkECrSk4FIjmLbzbhhOKhUuGy5yKYDT80FpknmLu+WneYzDANQ0oNVYB2w5yacW2j5etNBpw5NAXG7i/DciqlzptrcKcx81ewKMCgDkbzw8y5eMAAVg3FvJCzZB/KvSyFI5HFUb7S4rqE7EAJ9KaZEkePyMWvAD/erordMIMVNeeF3S53gHrmkZXs0wUJqkybATtIqteXB2EZqdgHTduwT2rPmQluuatMLBAA2Sap30gTIq3jYvXFZt187460NhsQ20Jmk3HpWib6O1ATvUETrFFjocVkyq8lxnJxmpOmj3Ogil8z96venmQt1NVrAEDB6YpxJ8w/WpZ6kJuxaTGeanLoI247VXiGTTrkbYT9KS3Km2kc7qchMhAptom4cipFXzJ+RmrqW/oMVsjxas7s+u4f8AUx/7o/lT6ZF/qU/3RT6owCiiigAooooAKKKKACiiigD5Y+L/APyVLWf+2H/oiOuHruPi/wD8lS1n/th/6Ijrh6CgooooAKKKKANzwX/yPXh7/sJ23/o1a+w6+PPBf/I9eHv+wnbf+jVr7DoEwooooEFFFFABRRRQAUUUUAFfIUUhjk8iVnPoSa+va+R7lY5V2ZBkH3dvUVnUdiojwmQC4zmiR1Q4++3tUcPmTEJMxDAZIxVtIAvMYwvqayckWotlQxyy8v8AKP7q9axG0KaZn+dEVSdoxyfSunKgU3r2xUKq1saqinueeyqUcowIYHBBpFIFbPiG0dLs3CrmOTqR2IrErqhLmVznnHldh1JkUZFJVEh2z2pcGpY7fzAT0Ud6e6Afd4oArYNaWg2q3Wv2EDjKSSrn6ZzWeeK6jwBAJPFMbsu4Qxs/0OMUm9Bo9ZugJI3AHAGQPQ+lc6GRg8Mqttk6g84rpHbcoAHXrWHcQgynAwRUJlNHnevaC+mS+dEpe3PTHO2sJl6bec16zhWZ4JFDIeqkcMPSvK5wwuJcrt+dhhewFWncloiyKUc9aMCg8UxCFQenFJ81OJx1pMimkAm6n7jTMCkyaLAS7z6UqyMO1Qb6eJN3QU0rAWFlPpUySuV2HGPWqatinrIRTCxpBtrZOKil06OaR5Fk2SN69AaricnqalW4UNnHenowKbWVxB99T9cZFGw+hrUW7zxk4/unpSlo5OiihxQGWF29aeFYLhQpHoavtEvoKgNvjoaXKh3JLPUbmxmDwyvG4/unANdhZ+L4763FlrdnHd23cuMkfSuJyM7HGfenR7k+4cj0otYVjt7vwPa6jbteeG71H/i+ySt8x9lf/GucAkt2lsryF43BwySKQV/Om6VrE+nThoj0ODg44r0SKTTfG2nrBfERXaf6q6A+aM+/94VcZW0ZEo9jyy5t/szhW+ZD91vWqxbABPQ1v6tp1xpV9NpWpxFJVOEcEFSOzKfSubmjeOQo/B7VE4Wd0OIjSE0wsT1pKZk5x3qCiQMScjg1NHcskme3pUCgiih6juzbtb0pOk0LmGVejL/X1rs9J1+K9fyboLDOejZwr/4fjXmiOytnNaEF4Gwj7cepHSoful/EesNCMkMMEdQe1QPByBtzmuV0vxJcadEIXUXNuPuqThl/Hv8AjXX2N1FqFmtzAwKFcMMfdb0PvRGaZEotGVc6XFMuJEDD0YVzV74W/it22t6dq9AMII5qF7dT0FaJ2JPJLmwntTiWNs1XyK9YuNPjlG1o1K/7Qrm77wrDL81udjenaqUgZxiM6HMblD6CtW18QXdtY3Nj8rQXBUycDqvpUN5pNzZnlWZPUVQ6dc/lVJoVjt/DvjjWNBcNpuoyCL+KFzuRv+Anp+Feq+HvjPbXkkdvrNi0LucCS1BdT9VPP5Zr50AB5HB9c1csNVu9Nu4biEhniYOrHsfShpMWx9mafq1hq0AmsLuK4T/YPI+o6j8atkgDJ4FfH9t4muf7Ve+iupLa7dy5aIlME+mOPzr0jw78ZdVswkWqwJfx/wDPT7kn59D+NS42Gme80VzOg+O9B8QbUtrxIrhv+Xef5H/DsfwzXS1NrFIXNHek4qOeaO1t3mlYKiDcxPYUroDE8V66NH07ERH2iXKp/sj1rx9mM0jO2dxJJJPXNaGuavLq2oy3MmQCx2jPAXsPwrOUiuOrNtnfRpqKuPHFV9ShN3aiFD1OD9KsdaXFY3OncpQWOxcPgtnOcd6tQRpH0GKlwaaQR0ou3uOyRIeTg9KdpWjh9Tm1HP71wEGRxtH8P86h31q6TJIsUgSMSAHIGcVrRdpHPiPgNqCNYolQcAe1TVTW7Qf6xJI/dhkfpVhLiGT7kqN9GFdJxEnWnKq+hpisB1p69cd/Q0ASAZ70+mrx1IH407HGaAHbz6U4EGjbTlUUCYq8VItMCk9qenXHegCQEKuTwKou+WyasXEgA2g1TkIUZJwKL2VwSuU21CDzjEzgOOowas29xFKSFfOOmVxWVcrbXUiSohBZ8bx/HVqGxBiSQskcS91JyfxrljiHOVos3dNKN2awbK4zz6nn61HJbQygKyKMNuO3jJqF9Rs4s5kDY9Kj/tq33Y2SbfXFdijJ6pHO5RW7JZbKQ42SK6jqsi5z/wACOTVcQyQ8jfbjbksv7yL8jzV+G6guB+6kVj6dD+XWp2ycAjORg8du/FF7boN9mZLRbf3sS7BnO+3bP4bDVq1ndpPKaSKQbfvJlW/74qaW3jkj2AbPmzuTg59arz2jKqkxrcbB/rPuyZB65pbgWI7iGWVo1YF16q3Wn+UQMj5R6npVQTmVlaNAk+3BhmXDYz0zTIpLlXAhkJdTvaO4B3Af73SiwmXSCoyQaQbT0OaSG6DtskjeGQ9ATkH6HpUpjB68f7tJoRHilcBhtdVZfcZp2xhjaM5ppOG2twaAKE+i2sx3Rs8Lf7PIrsPC9sbTQ44iwYh2OQMd65+uo0T/AJBif7x/nTjuBo0UUVYBRRRQAjKGUqwBBGCD3r5O8feErnwT4pkgjEi2cjGaxnBPK5zjP95eAe/Q9xX1lWXr/h3TPE+lyadqtss0LcqejRt2ZT2P/wCo5FAHm/gj41abe2UVn4ml+yXyAL9q2ExTe5x90+vb6dK79fGvhVhkeJdH/G+jH/s1eM698BdYtp3fQ763vLfOVjnPlyj26bT9cj6VzDfCTxypwdCb8LmE/wDs9Az6O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o//hNPCv8A0Mujf+B8X/xVH/CaeFf+hl0b/wAD4v8A4qvnD/hUvjn/AKAL/wDgRF/8XR/wqXxz/wBAF/8AwIi/+LoA+j/+E08K/wDQy6N/4Hxf/FUf8Jp4V/6GXRv/AAPi/wDiq+cP+FS+Of8AoAv/AOBEX/xdH/CpfHP/AEAX/wDAiL/4ugD6P/4TTwr/ANDLo3/gfF/8VR/wmnhX/oZdG/8AA+L/AOKr5w/4VL45/wCgC/8A4ERf/F0f8Kl8c/8AQBf/AMCIv/i6APdNf+LHhPQ7Znj1KPULjGUgsmEm4+7D5R+Jz7GvnjX9d1fx74pFzLGZbq4YQ21tFyEXPyov59fUk102mfBHxfeygXcNrp8eeWmnVzj2Cbv6V7H4I+Gej+Cx9ojJvNSYYa7lUArxyEX+EfiT70AaXgXwwnhHwnaaXlWuMGW5dejSt1/AcAewFdHRRQIKKKKACmyf6p/9006my/6p/wDdNAHFUU3NGa5DQdRTc06gAooooGJvcHgcU8Sf3qaFJ53ACo5biGFcuy/nUsrlJ9yHvQqoc81z954itLfPt6GsG/8AGkYH7okYqGNRG+O7RTIWX+7Xn+3CAGt3U9fbU8/MT2rAdyGwaybOiESVTTs1GvSlzQja1h+aM0zNGaYEo6UUg6UtABTlFNpQcUmA5m7Vbtl4zVIctWhH8sea6aC1MKr0Ir+QJDXI3773rc1O4ypXNc/N8xr0GtDgerKL8UisRUkq4FRLWcSmX7aXIxTLtMjNVo38tqtsd8dWBlnrUsGAxpJFw1RAsrEigZoDFVZCRLkULKe9WI4xJzQBZW8mPlqvT61dBYjJqtFGqDJHSpvMzwKzYiZpFAAzya2NBsjNco5HFZNpZPczL6Zru9Pto7Cy3EAMKhopC3xWKHYPSueYYJNWdQvt8hweM1QlmBjIHWpKRC75c4qWFqpqTuJNWIW5qWUW3Py1Sk61bY/LVR+tShdRqHD1YSq6D56tIKb3Kexn6lwDWYpBFX9VbANYxm210w+E53uTYBlFdHp6fulrmoG3yiutsE/cLWcmaRNG0GDV7NUoOKuxoWrBmyHo+KlDZFM8oinKpoQ2Z10uGJq9pB3YT3qlqDBFo0C5DXqJV2EbV8mFFUUODzWpfkEVkSNtapJZsWT9q0t1YNlL8wrXD/KK1iSWidyYpSPKt3PqKgifLYqe/O22OO4psDntxe6q3DalpASOKr2ibp8mtXzFiUUmBT1aFUgOK5OdSc10up3IkhYZrAYDk1DAxp4jsasGZJFlJI+WuouCojas2GFbmUpinFXBuxibGlbao5rZ07R5ThnU4rYg0VISHKj1rS3okO1RiqaJUtTFns0WSJU/GuhtLQRWYOKz7WEy3G5ucGtm6kENngVLO6mronsIzIWAFXfsLA7yOKwbDVBE7ZNb9vqqTxbeeajmJqRJhFhKrnhquK4ZKrOPmpHM0SqwwKeDVfkVMOgoJ5SQGnZqMGnA0FJWH5pQaZSjrWi2BkgNOBpgpwpMhj80maSipY0K3IIp8TGNeaiJxTd5bilcJDpfLkODj8qzL3SIrgHj9K0hHnmnDNNMk4K60qeF2wnyjpWRMHjfDCvUZoIpkwV5rBvdAWUllUVaYHCzNlKzwMyVu61pk1qhKg/lXOW5kWF2kzkHvVJglcju5tr7R61ctoA8e7FZLnzp/wAa37PiHFB6NKCsOjHlimjls0shwcUiVLN4PUuQfepL5sQn6UyBvnFQalLhQKRpVfumdarulz71twxDFZdiuRn3rdiT92Ku54ajzSPp+L/Up/uin0yL/VJ/uin1qZhRRRQAUUUUAFFFFABRRRQB8sfF/wD5KlrP/bD/ANER1w9dx8X/APkqWs/9sP8A0RHXD0FBRRRQAUUUUAbngv8A5Hrw9/2E7b/0atfYdfHngv8A5Hrw9/2E7b/0atfYdAmFFFFAgooooAKKKKACiiigAr49GqWka7UD/gP69a+wq+GhLkgA8mqjGL+ImTa2Ontpn1G4SNECKCXLZ52jrW0yjGOgrnfC5ke9nLKwUQnaSPVh/wDXrpmUVxYmylZHXhl7t2VGU+lNKkVZZRVdl96wR0lO9hFxaTQZA3rgHHQ1xEsTQStHIpV1OCK9AZRWBr2ntKBdR9VX5senrW9GdnZmFaF1dHM4NKoLEAc5pcc4qe0QNIX7Cus5CcgRxhB0Hf1qJiKkkINQMRQA1lzXX/DhM6reE9RAOfqRXI11Xw9k26zcr/egP6Gk9ho9QDqUPPIqlchZCx6E09ZBlhnrQyeb2rNFGZcrv+/wfVePpXBeJ7GOx1BXjPy3AJPse9enzrEIAD8xIznFeWeKb2O91PbFwkPyg+p71cSWZDgH2pg496aDjvml8z2qhC7v7wo49aGcGl2r/dp3Abg0YPpRgetO2t/fFFwIsCmlCemRUnzev6UuG9f0ouBB83vTtzelP2v60BXPejcBvmGneb70mw+lJtp2AmWY+9PW4I6MPzqfT9GuNSid4GQhPvK2eKtf8ItqCAlggAGfvGmBT81l7k0/7QfQ1dj8MXhXJkUD3Bq3D4VmP+suM/7oobAxpG3rjGD60gZlOOnfmuqt/DtlAQJy7k9OafN4Ts5mBjnmjyPalcDlZGDKSCAU9D1rQ0XVnsb5G3E/MAVz29K34vCNqsimaeeRf7u4DNbEOnWVpKj29jHGFGUO3nNFwNnX9I/4SXQTZSqBqNqhktJT1IxnYT6GvHnJubcgj96mQB3I9K9tW7dooblG/eQ8Ocds5/8ArV5X4000aP4omMIxb3GLmH0Abkj8CMVSlpYTOV+bJGORUiqFGepqxKqMRIo69RUGDWbBBTcGnUYNAwpwJDZFNwadTAswXTKcMeK2tO1a4spvNtJdjHgxn7jexHp79a5w8dKljnaNsnis5Qvqi1Poz1PQ9di1WMxXAEN4pwUB4f8A2hn+VbG38cenNeTRXKuw5K7ehB5B9Qa6zSfFL2y+RqReaL+G4UAuPqO9JT6MTg90dY0YqBoFNWYJ4b23W4tnEkTZAZRwcU7yxxx19q0IWpkTWoZfnCkfSse58LQ6g4jgXY7dWHauuS2M0ojRck9q2odOgsoCFw0n8TetFwsePap4LvbA7ov3qeoFc3JG8TbXUqc4wR3r32WLedmTj3rEv9Bs9T+V7eMqDktjBaiNS24WPGhtOflJx3FSxTzQFXR8qP4WrtdW+H8kQaSxl3Z/gbiuTvdH1GxJE8EmB6DP8q050yWi1b6wAU8xdpXowGcf4V2/h74i65ooVbW9NzbDj7PMdyj6dx+GK8xznPtQkrRHchKt7GqUkGp9O6H8XtF1Flh1COSwlbox+dD+I/wq34+12BvD9ullcRzJdPnfE4YYGPT6ivmaPVJIwBKofjOQORXoGn2j22mQLIMO6+YVz93PYjt07VhWaUTahFykW95apkIqsvHWrCg1wM9KKJlp1IARSnioZdh/bNQsxpxfauDUDPmgZJHyMmtzScrFK2OCQKwFJZcd/at60uLdIEj81VcDJVvlJP41tSTvc5q7TjY1Q4bg5I/u9qTyo3+9GjfVagSQMMr8305qVX4zXQcaH/Y4v4N6f7jY/lUixXCjCXOV/uyLu/UYpVJ/rUqketMBoe5T/lkr/wC4+P509LuLOJAY39JQQPz6U9SKlVQeCAR6Y4oAcCGGVYEeoPFPUEdvy7VWNpETmLMTf3ozgflT/MngT97+9j/vRcE/VaALS0N8iFvSkgdZl3RsGHfHb60y6kAOwHnvQFiF3y2TWVrk0NvpFzPMJPKRcsE6nnHWtJ+uK8/8d+JYvIl0S13NIxH2iReQADnb/LpRZNWYXad0XdK1mDXr2OysI5EaNQ3zIPlX1yOK68WBaPy5rh2T+6g2iuY+HWkS2GkS3txHsku23KOhCDp+ZrtKwpYeFO/KVKpKW5jz+HbaR2eGe4hc+rlx+tUZ9H1G1UspjuYx/cOG/Wump+RwQME9cV2RrSjoYOlGWpxH2lEY+buhYf38r+tX7DVr+Z0S2gmuo93LMNqY+pro5oIZyDLFG5X7u5QcU4ZAwBgemOPyq5VlJGaoyix1OLYIAGQetNornudCWgSpHKNrgMKinSbapglGVGNjjIPPrUtFO4NGew+yPGULxO3UN80R65yT0/CpLmQxBZvPkRpFH71FzGDV7aGUhsHPTIzj8KrtZR5DQu0DZzuTt+HSha7k2D7ahUPGrzpnDPH/AA/h1qfIf5ON315qp9lYyjKBCRnzYm2nPbIpJLdw++SKK4GPvfdk/wAKdkIteWMgZGT710+iAjTEyc/Mf51xmZraQYucq68RTNxn612WhMz6WhZCh3NwT70JAaVFFFU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k/wBU/wDumnUyX/VP/umgDiT7c03Lf3aDJHCMscVRutdtYAcvXDzHUqTL4PrR5kY+84FcpdeLrdN22QZrnLjxbcSlgrDH1pOTKVM9Inv7aFcmZKxbrxTDAcKVavOrnWLicnLH86oNcFjlmP51PMylCJ2t74zd3IRSB7VgXviCefP7xh+Nc9NdhXIBqpJee9NXY7xRpTX8rH5pSfxqu93uByaypLomovPbmtOQzckjXtL0JMEIzk1buAG+cd65uCU/aVNdCp3wrWU42NKdQXGMU8CmdxT6zRu3cMUYozRmmIeOlLmmZozQA/NIThSabmgHLgdqdribsOhJLZIxUtzfrBHjjpVa7ukt4s55rlrzUXmchTxXdRhZHJVmadzeLMxOQKpMwJ4OazSZKlicjrW976HMiaQlh0qDBXtVoOpFNZQalooqn5mz0q0koVcVE6Y6VASwNUK5NIAxzUTEAYxQGNRs2WpNjDqavWxIAqpGuTWhBHU3ZRODx9au2VsZmANQJDuYVr2pSFQTUtjSNzT7KK1TeWBPWo9S1I4Kr09qzJdUONqmqrO0pyaQ7ErSGU5NRNkGpEXilKZpDItpapYwU5qaOHipNgwaLAQ+cTxio5BxmklYK1OB3rUNWASLnmrCHIPtVdBhsVZiX5WojqO5hatMS5XFYjfN+FaurMBcGsyMeZMFHc10XsieW5d0mBp5lyCBmu7s7QJEqlqztG0sRxh8c1u/Z22/KKwlJFKNh8doikfvBVtRHH/EDWdtlAJx0qF5JKybLNkypjqKgkukj9KyvMkqvM0hzTTJdyHUdQMrlAtLoTmLUkOazWO+Y57Gruntsv0rToTdndXsP+jpLn71Yc2d1dLKBJpkR9q52XGTUNjGwXPktzWrBfLIADgVzkzEHiiGZ1NVGRVjr1kVcMGBqxPMbmEKB2rnbWZ5WC101nBmLLelapXM5bmUim3bpmorm53DrjFX9Q2x5xXL3tyfmANJoWot5eqqEbgax31QZKgVHJFNMTx1p0WkuTlgakZE7tMpGOtT2VuY33YzVkW8cI+apLW5h87ZuqooC6u5wAcipPIGzrVkIjICtNC7etNpkdSC0hZJDwSM1cu4fNgxnFCTJGjc81XkvflznisZJnbSk7AuhMEDBj81WYbM2g5Yk1f0/UUmjC5HFRanKIyW7VkzZpMW1vQzlDxirr7QMgg1yy3DCQuOhrStrwy8ZpKRhUhbY045PMcrjpUoNVYMq5PrVsVomcrbuOFPAqMGlD1aSNI+Y/pSimg5pQaTYmSClzimg0opXJsOzSiminikMAOaUgHoKBSimkJh2oHFFFFiQ25OacMDqM0DpRTAqXlhFdrgqtcjrPhMGJzCevYV3NNO0/e6U0DZ4bJpF1ZXJBhcj1rTt41WPLMAfSvUr3TLa6QgAZ+lcZqnhiSNi8aHFUddGoc1KSZTjp606MjkU+e3mtxtZcYqCMrn5qDtjYsI218iqOoPv29qslju+Ws6+JyuaViaknYuaecLit2KQbAK5qzlxitAXW3vVWPPTjFn1lF/qk/3RT6ZF/qU/wB0U+tTlCiiigAooooAKKKKACiiigD5Y+L/APyVLWf+2H/oiOuHruPi/wD8lS1n/th/6Ijrh6CgooooAKKKKANzwX/yPXh7/sJ23/o1a+w6+PPBf/I9eHv+wnbf+jVr7DoEwooooEFFFFABRRRQAUUUUAFfF9mVhCholYDvt5r7Qr5Ia0RB92pk7IqKTepb0m4LvKgCgeV0A9xV1uelUNOiEd6TnBMbDH4ZH9Kujcegriq/EdlL4Rr8dahYGrJXPWomArM0KzAnpUbqpU7hkEYxU7qR0qrKpY46Cn5h5HI6pp7WkpdATA33T/dpkOEtwx4Jrp5Y/MjKvgoeoPQVz7qBnA6dBXbSk5LU46kEmVmdfWoj83Snsoph46VqZNCZFdJ4EJXxAwHQwNn9K5qup8AqDrU5PUW5H6ikwR3xchzjtVjz8x5T5T6VVPyO2e9NVyMN6/nWRRW12/NlpkkkfLFdv0NeWuhZiS2DknJ713Pi6fy7CGNTku+SK4hiK0iSyAqBTMGpCCaNjelUIj2+9H40/wAv3o2UARYPrT8PTtlLg0AN+f1ow/8Aep1FADdr/wB6nqjD+KjIo3GmgHhM07yj6GmK+KsxTsOuKtWAuaNqH9mPLu3lZMZC9sV0g8R2k9qBvKyA4wwJyK5VJ4z1AqdYYH/2adkJnSjVUkXCPHj/AGmq5byibpKn/AGFcoLVCMJKM/SnC1mjGY33D2OKOS4XO1e0VkU7GJIxuHaozHPHGvmZwnRvWsKw17UbBlDMJEH8Eo3D8+tegaBqOi+IFFuo+y3/APzzc5V/91qTpiuYkEgdSjHHoTU+RNHsMhJ7dq2r/wAMvvY2xxJH/wAsm6msDAjnEcyFXHVTwRWbi0NMuWN2c4cYjYYK+9Yvj7TXvPD8N4OZdOlO49zG3H5Aj9a05Nscu9T8rDP0NaCmO8gMVwA8VzH5M30IwP8AGhAtTxFW2nHUUEEdasXlm+n6hcWkynfA7RkfyP5VCwJ6VbV0MiwadS4NJUAFFFLg0AGDSNT6Y3TNNOwAkpHRq0Le8wME5FZa08AjoaThzDjLlOu0nWLnTpQ9tLuiyS0DcK2f5fhXdaVqsOsQh4MrLnDRMeQfpXkMF0UOM17H4J8OLZQrqM+17mQAxuh7HvWaUo6Fy5Xqjq7G0SzgJZczkdT2HpTHJmYpF1H3n7CprmKdl/cy7Wxja/3aitysq+RGvkAf6xSeWqmzMhaD7QfLXiIdT/ep7W6xIflrR2RwxnptHaovKLHcw+g9KdkBmNbsTuPPtVC606KZGWRA2e+a6BoxVOVBgHjmmNI8/wBU8EWl07NEpic/3eK43UfC2pWDE+X5qjrxg16L411mTRNNiS1O26uCQjYztUdTXlk17fXMheW6mcnu8hNNA0anhTRJNQ1jfcQuLe1PmSBlxvI6D8a9DlBd2ycsevHX0FeTrd3URytzMD/suR9K0bPxRqdq2HlE6f3Zfm/XrWVanKa0NqNRQep6Bs46VMoNZGk+ILLUv3ZJhn7IT1+nrW4gFcElKL1PQg1JaCnio2enuwHeqzNmi6KaaHM+etMpAQRk9KktXtrgkecgI9TiqjG7M51FEtafCZZkwMKvc960mtZHn3MY5Im+8jLyPoaW3RViwo+X2q0p4B9a64aI4akuZ3Ke3yothtpI/mHMDZ4pIppiNsV9g5/5bpitRAwGcN+FDwJINrxoV+lUQLbyzlH3xR5C/wADZ3VNFeIxYOssW1dx8xeMVCLWLzvNVdsmMblY+npTvs10gPk3hPyldsq7gaAZbtp4rhS0MgcA4JHrVtTjHXn2qhbWihhPLBFHOCQdhJBHrjpRez3UETvbWv2hh94lsAfhQK5pKMdcD8af7gYPtWHZ6/A7eXcxm3f1IJH5VuRESKrIQyt0IPB/GgLjWiMINxHtVh1A43j39/eq7vudmbvVm6fjy1/GqbkZxQFyKZZHhdIn8tyPlfrtrnD4Nt/Jk82xt7mRm37wSpLV06AnrVheFxSauNCxjbHGAApVQuD0FSU2nUxMMHsCc8jjr9KcOQT2Fcz4j0W5dLzVLS5uTdRxBo0R8AEYGQPpk1x9p4p1yLbMNTmlZuPnAdf1qHNI0jC+x6t9Oc9MUu3p71heHvFNprMflSPHFfIdrRg43e6+v0qS98QpYXLpJDvhU4aRDyD9DTupbBGlN7GyATRg1WstTs9TUtaXCyY6jkH8jzVqqIknF2aG5FKATRilXigQUUuDSUAFV725WziEmzfk4AqxWRrMuZo4weAMn61UFd2InKyuXLe+tNRV0VSWTgxSDkf4/hXW6DEkOlIkYIUM3BJPf3ryqPe2qRCJism4BWHX3r1nRv8AkHJ/vH+dazhyOxnTnzq5foooqD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obtillOw6iNj+lTVX1DjTbr/ri/8jQCPnK48UXkgP741kz6tcTE7pCayHu1HcGq0l8R0FcKiz0XVRqtcbuW5qCS+iAOBzWW18x421XLnOc1SpsxlWRfl1Bv4SarNeSn+KoN59KOvtVKkc7rkhmZjknmmlyabjimMQO9bRpmftGyTrRwKrmSo5JW4wKpxC7LaECQGunsgHtgfauNRpG5Ck12GkNm1AbrtrlqI3pXAH5j9admmLwzZ9aXIrC1jtiOzRmkyKKQwzRmmUUAPzTgcIWqLNRzy7IiO9bUleRlWdomXqkrSZUGsuKDBJarkrs8h4pNjnohxXpRjZHnuVytIwHGKRRu6VdFoGXLHBphRIv4hWfUpEQjIpS20UjzDHFVpJTzVCZOHDUFFIqh5jCnrOaAJmXHSoMfPVhWDdTTMDzallIs28ecVoxJgVWtgDir6ocdKkocrBakDs/ApkcZc9K0IbfABxUlorx2rMcmrccWOMVMoI421Yiiyc4oAriLAph4NXZQqjnis+Vxng0AWo2GKgklwDTUfAqGZgeAaAIXYu9W4omC5pLS1kkfOw4rXMCpHzwcVDAoRxjNSHCo30pD8r8dKikYlHxTigOW1d83Rp2i23n3PI6Go9QUm6yelbHh6IeaxAzVzfujR2NquyEAela1qFZOR2qpp9uZFAIrUjtWjbocVxq5VyjcKqggCsmYhe1dFc2wPOayLq1AXOeKpILmU06iq0t0vNS3EarnLYrMl2t91s1SiO5CrfvmPqatW7Yu1aqbfKasWx+cGtraEWPRLacPpyr6LWFOTvb61ZsLgfZ9pbtVeTHJJrKQyjKQOtVzMFPFSTgs3HNENnJIeVNSh3LujXG67wemK61L0JFgelczaWfkNv71pDcR3raM7Ili3kxmJrJktdzgnFaMkkcYy7gfWsa91WCPO2RSRVbksnkjigGTis251aOFSAf1rF1DXWYECudmv5JnPJqlEnmNfUNbdidrGqFpqcwn3FjUCQyTfwk1dttPfOdhFDaRLnY6vTtayoDGthr1JI8g1w7RSQYIBqxb37rwxIoU0JSTOkNxw2TTElV48GspLnzCADVnOxc7qmVjrpM6vRLMlJH4wBmq+qTiVzAv3jVrRLhlsZsjHy9az7KI3OqrITlc1xzlqdkURzQ+RaqW64qrp87CXJ6Zq5r0oR1jU98U6G0WKwaUnB61KCUTct5EdByM1Purj4tUaKYKSQucZrpYp1eNSGHIq0zklAt7qM1GvNSAVakZN2JEPFOBpgpwpiJAactMFOXrQA8U8UwU8UAKKUUgpRTQmFFFFMkcOlFAooAKVQpHNJRs3d8UCYuFXpUMqiUYYZFPEe053ZpxbjGKdyoNoyL3Qre5iO1Burh9V8N3MLkx8D6V6UqlH3Zz7UOI5lKtEOe+KLnXGqePIptn2zAkj2qjqJEgBQYxXpuqeGIrkl1YKfQVw+saLcWoISJnA7immW6l0YFs5FWDLVNAYs7xt570GTcflOa1see02z7Rh/1Ef+6P5U+mQ/6iP/dH8qfVEBRRRQAUUUUAFFFFABRRRQB8sfF//kqWs/8AbD/0RHXD13Hxf/5KlrP/AGw/9ER1w9BQUUUUAFFFFAG54L/5Hrw9/wBhO2/9GrX2HXx54L/5Hrw9/wBhO2/9GrX2HQJhRRRQIKKKKACiiigAooooAK+FXvrln3pI4PruNfdVfCaEFsAcUAdV4a1dri5SC6GZU+6394d66ReCQeo615zbyPFKrx5EinIYd/au/hdriKObp5qB/wASM4rkxMbao6qEr6E2RTGANOKkdaDgVznQVnTHeomQ/wD66tEMfurio5Y9/U5+lAIy9RIhtXIIznFc65Fa2tMPOSJc4AyfrWO1dtFWRx1ZalZqiYipWqFwa2MbhXVfD3nWbjP/ADw/qK5QkCur+H3/ACGpx6wf1FJjR3Mu7dnHFRJLhQOuOtWJlLyYHSqzJtcN+YrLqUc1413KlpjpuNcexB6V1/i8f6PA2cgMQPyrj8GtUSxKMmiimIKKTIpaACiiigBtFGDRQAUUYNGDTuAYNPVsUlLg00A9WOcVPG7etRQrubJqSRSPujNUgJPtDKM7uami1Blk3dR6VmNFMf4qa0U6rkKcU7isdFFqau2JFBX1q5GwDrLAQjLyrLwVb1FcmssiHDAirlveyJ0bIqoysTJHtXhbxUdbCWOpSKNQTiC4PHmexrX1XToNXzHMgg1GIYDj+Ieh/wAa8Uh1Eo6yoxV0OUYdj617Jo1+nizQINThxHqdvmKTnAfHJH49R+XSh6k2sczPBLbO1tMhWZfX2/p70WcysxhYFc9PY9q6t0h1u2AfCXScK7Dn6H2rlrqA2ly0kikHuPQ1i1ZlpnIePtOK3VvqqYHnjypwP769D+IrkBzXrms6amr6FPbdHlXch9JF5H59K8g+ZHZGBDKcEHsaaY0LTcGlJAIHc0uDSYxuDTqMGjBpAGDTH4Tmpail+4fagCJTipMiohz0qTrQBI0W9cr1rofD/jbWfD6rDDMs1sMfupRkDHYHrWHF9ylaPd7U7rZgezaH8SNI1JRHeD7HOegY5T866V3SVVvLN4pXT7rA5GPSvm4fIwyOnbGRWtpGu3+lTb7K7eE/3ckr+VRJWK3Pe7XVbaZ9t26W86/8sXbGT656VpEY6kD8a8et/HSXK7NXskde0kQ5H4Hj9a6bTtUkVN2j6glxD/z7Snd+h5oUkJxZ2z/LnPGOua5e78VQRzlYIWmVerh9u78O1W7bxNBMPIvojaSn5csCY2P17fjXmfiXUls9SuLHTpQ8Sna8gxk56gfSrSuNW6kfi/Vk1rVllj3JDDGEVWOTz1rmpDnoMUrbiQWbJHX3qJmzVWsTe4jc02lyKShgKrbXVl3KR0IPK/Su88M+IWvk+xXnNzGCUf8AvKP61wYBNWLO4ks7uK5Q8xuD9RWdSmpRNaVTkkepySA4561CJFLFQckelWUtjJCH+9vUMMehp66eoxg5z1J4rlhT01Oqda+xVa0W5ixJ5ir6pUlnpUXmjd+85ydwxV3ytx2R7gPY5rRtoFhj2nr61rZHO9dyWNdowvAqZj5aFiNxHQCkVRUigZwOlArCxF2XMiAN6Z3VMSAMk4HqeMUxeOtUb20+3L808if7A6H600Jo1VB9DUycjI6VzUVhqdsStncCRB2DY/Q8frVmDWru2IF5bAqf4wMH/CmJnRgZ6UgTaix4A9WBNV7TUbS64jkXf/zzkODV6MkdVP5UCKdzYWt7xPECf768Gq1pb3Oi3ERRmktZ3289R9R2rXEG/pkUk5YEIMYAwf8AGgBkjEliepqufmbIp8r01QaARKqgU+m06gY+lLqoJJAA65pKqT2ZmmaS4kMsQHyRDgfj3qJuyC1yGbVrc3HkEyGMqQZIz90+tc/c+EINQuGljmhw5zJLG+xiPUrggn8qnllEl1tUIOMlRwBURlDyuiEAg4z/APqrlVRuVj0I0OWN0yV/CllZ6BKsFy7yu4dJ3ALZ9gOn4GsvV2aNI4JD8zDe2evp/wDXrpdZmMJENtsTgFmP8OPQdK4WZhJcSSA8sclmJJPtXVG5tgYO/MzT8ORyya7bmEhDyWK/3RXo+OM9q5bwZYhLaa/Zfmk/dr7AdTW/JqFrDefZpHAkxn2qzjx1SMqrt0LWDRg0qurqGRgwPdTmlHIyKDj9BMim0YPoaOucc464pAFc1ey+ZcPKT06VvXshgs3c8HGBXMXD4gYnqTiuigrswrsXRU36mkrclMtg16jojB9MQg5G4/zrz/QrSN7GWVgcucBu+K7/AEKMRaUigkjc3U571NRt1X2KpJKmaVFF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2pf8gu7/64v/6Cas1W1H/kGXf/AFxf/wBBNAHxic001Ky4qI1HKg5mxCKNmOaKC9NJBa4hfbUbTU7Yz1Klmzdqq6D2VyoZm6Cgb3rWi0zcuSKtR6ao7Cpc0VGmYiWzt2qwlgzdVrejs0UdBUpiRMYFQ6hr7Mybex2RnIrUs02A/SnkKq4xSI2DXPKVzSEbDHPJpgp8i85porJnShRTh0popw6VICUUUUAFV54fMOasU5cba1pO0jKqrxMv7Id2cVLgRpyK0AgIzisjUpfLyBXpxndHBKFitcXABPNUJmVhnNQySl2pixySHAzis+oRI2mZWwKtRwmVCxFWYbBcZcCnSFYhtFUDM9oqZsxVhmqInJoAQCngd6ZzT1PapZSLltN5ZFa8FyHAGa545FWLaco3JqSjo0JBG2rsTtisi3vEx81WxeoF4qSkaIkOamWfYM1gyX+Dxmm/b2YY5oGal1c7+9Uwwz1qupklPGauQWUjdaADfxgVYs7FppASKsR2HAJxWlbNHAvbikwLUEKWsIyMVn3cu5uDUd7qG5iqmqRn4yxpASFsDmqyyDElV57wZODVZLjO7mmgKGoDc5rpfCdlvlUsODXPyrvavVvAmii4iRto6ZqmroDo7LRUKKyjtV+TTMR/MtdDDax2UYL4wBXF+L/EyWiFYTyD2rBxsNJsraha7DtUVgagjRwYNZY8UyyOWkLkA+hragvINUtBxyfWkpIv2bON1R2MbeX1xWRYs4bE3ArspbKNZjvUFc1Q1C1ttpESgH61qrMhpowWB3n0qeBlB60giZm2gGtC10mSQg0nIqxPbTMB8tXFEszDI4qza6cIgNwq+qRoMbeaz3EV4dPjxubrU4Aj4UU8Kx6HimTyRwKSxH51SiK5KmDy/AqhfatFaKQGrK1PXkjjKxnBrkdQ1CS4z8xraNPqS2a2p675+QHrmbi4kdiQT+dQAuz85NaFvZNMQMHn2qrqJlKRRRZZzgitG00jeQzCti30UxkEgVqxWoQY4rmqVrbGEqhStLCGIDdV5UjHTpSvDnpT0i+UVye2bZi6lyN7VZl6Vk3mlumWVa6BAUqTCTDBFONV3LhI46BngJ38VfjuRLGAT3rTv9KDJlFrGaylhXIz+VdcW5I66VSx3lpIi6WQDyUpmhDcpJ6bq5FNYeGLy2J6YrpdDvUOmFgfmzXPODuejTqJop6mBPqQQHO1xW1dogsdmeqisa1jM2pSux4zmrOoXRMqxg9qfKW5DV0iO5hXrkc1fto/LwvpxUFnK6DGaux8mnYwnIvRthakVs1XGakjzmnY55E4NPU1HT1q0CJQaeOtRjpTxQA4U8UwU8UAKKcKQdacKaEwooopkhRRRQAUlLRQNBRRRSKsIRQOKKDQTqhj81Unt0mRkZRhhjpVw80zbnpQmPmZw+s+DYGDMinJ9q4+bQ5LOQgLxXszJxiTkVUl0+ymPzRZrbmGexQ/6mP/AHR/Kn01OI1+gp1aGAUUUUAFFFFABRRRQAUUUUAfLHxf/wCSpaz/ANsP/REdcPXcfF//AJKlrP8A2w/9ER1w9BQUUUUAFFFFAG54L/5Hrw9/2E7b/wBGrX2HXx54L/5Hrw9/2E7b/wBGrX2HQJhRRRQIKKKKACiiigAooooAK+EMMp3YOK+76+HpVLHGQBSbsaQhzJlZbtgMIuD/AHq7fw1cPeaKilxvgYqfXB5H9RXAsCsmO1dJ4LuxFrTWzdLmMqMn+Icj8+lRVjeGg6bcZ2OvC56mmtH71ceEjoKgdGHauB7nc3chPHSoz8mc9qlIIqtqT/ZtOmlzyAcfjQldkvRXOSvJTPdSyt0ZuPp2qk5I64/OpSCepqGRFPQGvRjorHDPV3I3qJuaVkHZsVEWI61RA9lrqvh8p/ta6fHCw4/WuSZs12Hw+IF7ent5Q/nSY0dzKuFDA9ahYEe9WJOcoO3SonRvSsupRzfi6HOlCQDhXBz9a4ivRvEyhtCnAGCoB/WvOa1RLGUUUUxDcGnUUUAFFLg0lABS4FJS4NABg0YNOoppANwadSZFG4etOwDg34U4S475qDcabk0wLXm1KLgkYJGPpVIPnpTlfFFwNFbiJxh0B98VFd28aQJcRDBPUVWViOlTzSFrFeCRuPQZouBHFPk7gfwr0r4V6iI768tGfAlUAc8A9FrytGKnHeuv8BybdZd8lfkB698jFO4mrnr2ogqxv4BtaNts6jsR3qOZYdds3UgeeozkcZNS3F2tvqIdgGhul3Y7E9Gz9etYbSvouptBuLwn97E/YipsSiKFysz2b8Edc9mHevOfGumGw1kXSD9zd5bgcLJ0Yfj1r1HV4heQHUbcYkRf3gHcetYGvaeNZ0eWFSPMwHRvRx0/McUWKR5UQWBI6jpTwwIyDxUfzIxVgQwOCD60sYIYL60mMkoowaKQBUcgJVxUlMb+L3oArJUyg1ClTrQNItRqAnNOpnmKq4BzTfNb0qLjsSlQRtI/Gq7xmM5HSn7mpMnOevtTjKwuUdDPlsPwK1bdi67w2z/bzj9ayPLVmznFSSXLEbc/J6DpT5E9Rqb2Oxh1y5a0kguJYrklMK7jBz71zctq6EkAMScjHas8Tk9GIqZbl/7zn8ataEvUbJ5i9VIqHdV43Zf74BqNzA/8P9KYFbIpTwMmnNCMZU5po+YYPWgBykCngFk4BJ7D1pNtdl4L0SO4k/tG5XekZxEp7n1qZAjtNIhaLRbJZuJFhUEH6Va2buvNOBDEcZ4xn0HapVWsjVMI4wg2qML7VOFzTFBziplBpBcFBFSqopoBNSLx1osFx+0UbPal604c0BcRI+AM4z1I4qaSHeixuqvGP4SKVVFTDmmJmNcaHBIZDDI8GP4QMimR3Op6SAsy+fEemTkfnW6FU5z3qQIdy9GA6IRxQINO1CC9tWnjLAr1jY8io3kLbn9ahFnBBdOYlMbSdR2FSyHaMAcUAQlt1SqQOtNX6VJtFADxzT8GolX3qTJoC48c9KbJL5Kb+ooVh61k6jHqst6kMUcJsnZcy5+dF7jHfNTLYqOrGpYi7aS65iXBwQB85HesyHSLw3Fy0TLNEWB5+Ug+lb2o6jDZstq6qrOhdcnAOP4QKs2cXkWyrjnOT+NYezXNc39rOK0OY8RrLaq7S52yHAb271y6ozuqKMsxAAHUk16s8aTIySqHU9VYAg1lJ4b0+LUYbyBXiMbFvKByufWuhHRRx0Yx5Zbmhp1ulhYwWy9IkAPua5K9mkbV55JECybiu0jkYrtMGsrU9FN7MbiKULLjGGHBx3zVRPKrXndoxrTUWhc+W5jx0Hat+01lZpBFOm1j0K9K5i5sbm1by54iD69vzqJJHEhCk89D/h605HPByWht+KvEdzof2cW1ukhlDFmkztGPpWTpfxD825EWrwRxRscCeLOF+qnOah1vUf7YiWwuI8MrB1dfvIawU8P311e+VA8Egb+JiEwf5VMqNS3MtjsjWpNcr3PU72L7ZaJ5EqlW+ZSDwwrlb3cspjYEYGcEd66TQ7Oax0O0tbgqZokAbHQfSrE9rBcgebGGI7jqa0pVeRamNWlzvRiWMHkWEUZGSq8j37112jf8g1P94/zrmSCRgcCum0b/AJBqf7x/nUKXNI15bI0KKKKs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2of8gy6/64v/ACNWar6h/wAg26/64v8AyNAHxxKMVUbrVu6yrkCqbnAqLmMJXHqM1ZS0Jwajs0EjDdW6kSqox6VnKVjohqUYrL1FXY7ZVHQVIDil3Go5zaOugnC8YpwNMIy2aUEis22VswYmoyxLCpCxpp559Km7HcJMggUxfvCng72GaZL8jDFIEy3KmI8+1VKvIfNtmJ6gVVCqBzSZtB3GCnDpTehp2RjikXcSikzSE0AOpjNg0bjTGJNNJik0kXIRuT8KwtWQl62baQgYbpVLUfJPOea76V7HFUaZgx2hYA1cjEcK/NjNR/aDHwvSq0gedq2sYInmud3CfpUBVmBJzU8FptGSKSZtoKipZZRxmnpFuNOiiZjyKvRwqFzTFYrpa5pjw7GNXWl2dKpzTMSSelJoZEcUnSoy5Y/L1p2JMcjilylXHpMwPU1ehkLDk1mLzIoHrWxFAoiDVPKHMh6qGPJq5bwIzgZFZm9lfHatC2faQzUnGxVzagiij5OKme8ijGBtrnJdQcyFVPGacCz8mpuDdjaOoE9BUEt2w9aoqzJjFSyYZQT6UNBF3HibdyTVO7u+MKabJKUGBVGQ7myam5QeYxXk1JEx5qEkBeelNE46KeapMRaeTFe8/DhQ9hG3+zXzxJ5+/kfLXvPwv1COTTpE3cxxk/pVjOk8Z6wLS3ZUbnb2ryoebq10d5YgnvWv4r1Nr27aMNk8irPhnTCwDuvauarI6KaRU/4RkOgXGNw61W/s19NnKK5Kiu/WLC4I6dKxtRtBvZiK5Od3OmyaMKWJZLdiWwcVzLWkr3+0MxFdHc4QlRVaFfLk8zHNbwqGE6VyOHT0QAnGavxKIxwtJHtkY461MVZOo4puRzt2F38dMUmB9/PAqrc3cMKZZsVz974j8oFIm4q4JsjmRt32spaoQCM1x+o69JOxAJxVC7vpLtjk9aqpBI7gYrpUbbkuSQSSST9yTUsFq0nBBrUstILYYLzW9a6VEmC45qZVlHQyc0YVrou8gkVu21hHAmSBkVoCNYxhBS+SH+9XJUqtmE5lIzk8BKb8zdsVZeIRt7UrbfL+TrXPe+5zSdyFY/U0BGVs9qrCWVZP3gwtWTeoEABqnFJBGLZMBu4qaKIA5zVGGfe3WtAE7eKVOm5y0NdiZym3BxT4tNjuYegqiFd39q29OJiUCvSjS5FdgpnI6r4eZSWUGsq2uZLH90ScZr1GeNJ4yCOorltX8PRNE0kanf2qHKLOulWsZdrfFdzd2FIrvNchznFUHje1IWQYArSsZUlACnmpsdXtkzatmG0VdgOWqnDAQBxV9I9mCKGib3LqR5FSKmDSW7ZA3VMcZ4rNuwCBaeq0CnrVLUQoWnEYpVpxGadgIxTxRtFLigBRThTacKaEwooooJCiiigApKWjFJgJRS0UDTAc0jUdKQ80rFXQg604LxSYpdxxTJIpI9/emLDtPWps0Ux3PVE+4v0paRPuL9KWukxCiiigAooooAKKKKACiiigD5Y+L/8AyVLWf+2H/oiOuHruPi//AMlS1n/th/6Ijrh6CgooooAKKKKANzwX/wAj14e/7Cdt/wCjVr7Dr488F/8AI9eHv+wnbf8Ao1a+w6BMKKKKBBRRRQAUUUUAFFFFABXxAyn0Nfb9fDb3Y/55frUyVzooSSuQSpxnHNR287288c0bbZY3Do3oRz/9anyOz9VxVfvihGc3roe12syanptrqEeAtwgcqOzZwRUcsJzjHNYHw81H93Po7vw+ZYSfX+ID6jmu1FuB1+96Vw1I8rOuEroxHtj6VzfieVo4YYR/ES7D6V3MkAL8jcK858W3CvrbQo2VhUL+PenSV5omtK0TFJxULMPWhgT3qN67zjZG1MCgjJoZjTN/y4oEJXWeAXxqtyp6mIEj8a5Ouh8FSbPEIX+/C2fwANJjR6QzEnPem4LEgHke9AIPTn6UHacYXkfrWdijN1xSdIu1xk7K82wa9M1PnTbs9R5ZNea1cSWRkEdaSntz0puDVCEoopcGgBcim0UU0gFwadRRTsAuDSHil3n0qNiTRYAptPwaXZTAbsb0o8kmpaUECgCuyMvQVGWI65H4VdBB61ORG/3lBoQGesgzjnP0q9Z3QjbaWXaww4P86d9jtpBltyn/AGaRdLjLZSYj/eGapRuJkF7bxb/OgGB/crZ8JXMdtJK7jLOQB9Kqx6UQMNLxVu3sYbWXeG3e1PkYXPTb6+Fxo8Vwoy0DDof4TSs51nStqMBcQjfF7juPxrlbHVIvsVzbM2C6DaT6g1a0u+eC4R1baQcn1+lRJWEka2j6l5Y8qU5OMHIpZ4Psd2y5zBKP3XsD2qnqUX2PUluIx+4ufmUD17itNJo9Ssvs5I88fNG3ZWqbj2PNfGOmG01IXajEVyTux0VwMH8+tc4WIKkdRXpuq2f9qaTNascTcBcjkOOQf6V5i4MbMrghlOCCOhpXBFjIIzSYNJCQyHPan0DG4NMepaiegCugNTLUa1KoNA0Owadg0YNOrMoKBzQDk4FOyq9TihK4XsMZhGcVAxJqQ+Tuyxdqdm3/AOeX6mtUrEtkaDNTAEUGRT0FNDZ6VQh+RRuHrSU2gByuVOOop+0Ft68n0qEkDrUkT0AShS3Qe1er6NbC00u2gQdEwSPXvXnej2v2m8DEZRDvP+Fdta3M0TDcOR/FGf6GpkNHTRA/j6VaRQelZFtqYlOBiQ+i/K3/AHya0be+t7h/LVnST/nlIME1kyrlhQQ2amHFMwQcEc08cnA5PpQFxy08DNMWpVoC45amVRUSg1MtAXHqDU6qKhWrCg0AKFz0qVAI0Lnt0pqA8e9NvX5S3Xr3oArKxYvI38X6U0tnrSyEYx0FMwaAHqRUgIPSolBqReOtAEi04c0xSKevFADiufalAI96KdSAq3Vla3yot1AH2NlSeq+uDVsABcGjaKTbjvmiwXdrDqTBpcigc9KYrIMijJpcUYNAxWCumx0BH+0Misi70W2CvPbQ/vEVmWDdhHbGQCe1a9RXZMdlO46rGx/IUCaT1PJtAUMk0vmq07tl8tlvpzW2IHuZI44nEbkjBH1rzm7kdrl5UkZG3cspxXo3w4S8u0mvLqYvFH+7TevJJrodX3LHL7JOd2eh0mDS0Vy3udS0egV0ujf8g1P94/zrmq6XRv8AkGp/vH+dVHcGaFFFFa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Xvv+Qfc/8AXJv5GrFQXv8Ax4XH/XJv5GgT2Pj2/jw5NZ0g4xW/qcWM1guPmrNHHQloSWrbXFb8bZUfSucVtrD61uWz7lFZzR6NNFo0gNOYYFRr1rE1irMcetFB60UmN7hQelFIaBCJw1JLyaXpSHmgC5bcxlfWq1ypjcipbVsTKKXUcbyaTVyozsVWHyZqKNizYp/mArikjG1s0rG6eg800mgnk00mixnKdgJoFNzQOlNEOd0SjpxVSezklbNTxvhua0Q6CLOBmu2kzCRhf2dhecUC2WPriprm8xIVAqo87PxWzZnYWWZVGBVEqZJR6Zq0sBc5NSCJYxmpKQGJUUcVXlkC06SYniqrAsaoZHJISaaoMp21MtuTV6KzEcYegCktp5Y3GlID/KBVxyW+XFNSAIdxoAit7MK4LAc1oybEhwMVTllLEbe1QTzsExzUktEUsuJDj1pwuWK4BqoG3NzUwo3GmW7SMySZNa/lhQKy7STYatGZpHAArGasUlctMVC1VlmI71P9lmaMHaap3EMq/wABqIzuVyNEDuW71CwanBXz900kjMo+7V2Q7MhLHOD0oaMqVZaVgXjz0NTxxlUBanawCCTcuGr1r4YjEV0ARkxkfpXkrI8xwiH8K9M+HizWErGQEBxjmk5aAnqM1K0lj8QKHzgkmvQ9KgSGyjcDrWVr1pHLfxyoBnb2rcs1B06Ne4rlqHTAmkUF1I6VT1GEGEnFXhwpz1qvcfNHiuV7nTE8+vwY5iT0zUMcqyfKOtbetWJaJ2Udq5CzkaK82vkfWriUzZWZbYFmrH1XxCFyEJqXVg5h3Jnkdq4u4L7yGz+NdNJczPPqwLNxq8lySu41mSJM8nU81YgsnkfIBrestLLY3LXeoxijilKxlWOnu+CRW7a6YAQStbNtpyxqOBV1LdQK4MRWtsZSmVYIUhQfLTZHJPy1dMY6ZpjKgHauJTbM+YrIT3p5cioZpdh4FNjulLAHAqrkvUuJF5yZqAxmNznpT5LtbfgEUz7SswJyKcVdkuJR1Mjyjt64rLhR3Uc1evm3ZA5qC1bDAYrf2bsVDc0bO2YYJrVCYSobb7o4qzjdxWUJOEjdRTFtkBJ4rQhUDpVa3iIBNSlildkqzkrA4JF0Ngc0yRkZSCM1SNwTSeZ71VKF1czvZmbqdhFODtAzXNyQzWMmRnA9BXVMhaXJJxmq+peQsBBK5xWnKbxZU07Vg+Fcn8a6GC5SQAZFcCG/fEocD2rQs9UMc6qTScTdSO4zt5FWIzlc1StZRNbq1XEI2EVhKJVyRTkVIpqGM/LUimmthkympBUQNSL1pgOooooAKcKbThQSwooooEFFFFABRRRQAUUUUAIaSlNJQAUUUUAFFFFAHqafcX6UtIn3F+lLXSZhRRRQAUUUUAFFFFABRRRQB8sfF/8A5KlrP/bD/wBER1w9dx8X/wDkqWs/9sP/AERHXD0FBRRRQAUUUUAbngv/AJHrw9/2E7b/ANGrX2HXx54L/wCR68Pf9hO2/wDRq19h0CYUUUUCCiiigAooooAKKKKACvhqz2u0gYZYdCa+5a+I76JbedLlOEmX5v8AZNBpSlaWpBOm3tVWZAVyODV2Yhlz2qjIx3Y7UGtW1y/aXcumzQXduxWaJwU+n/6q9nsLyHVbCG+h/wBXKofA657ivBzIxCg9BXd/D/Xfsdw2l3R2wztvgY/wv3H41z1oXV0FFvY7m/uxaxuyDcyKXY+hHavGZ7iS5nlnc5Z3Ln6ntXrWvzJHYXbpwBA+Tjvg15An3cUsOt2FfUkyKjenZFI3PSuk52VnBppUDrUjjFMfjrQIbWt4Yl+z+I7Ik8O+w/iMVk1LbTG3vIZh/wAs3Vs/Q0AeusxX/wCvxSiUK2SaZI6lQwIwRmo87enFZlJ3EvyTazhRgmI5H4V5keK9PkQPDJGTyUIH5V5g4OfxxVRExtJkUtNwaoQlOyKbRQAUUUuDTQC5FGRTaXBqgHUu0UlLkUAJg06kyKMigBaTIoyKQDNADqevHemYNKSBQBYWQDvSG4YdKg3UwNmmmBeN2R1ao2vjjO+qux5DjnNJJaO0eU5FF2IsrfyB/vYrorLUCyxkHk1yVraS3DYUFV9TXRW1tDBEELOcdDRyuQHcwv8A2rpLWucSx/PEfVhVHT7wQOrHK4OOeOax7PVJLE5U5GcfhT59ShluXmxs3HO0c4PrScGgOmvAvmLdx48qT5ZCOua898Xacba++2JzHNjdjorj/Gu4068imh8h8GFhj6e9UtXsFu7K4s5AN+35TnjjofwpWA83t2JYqO/SrFVEDRXOxhhkOGHoat0mgQmRUbkYJ9KeeKicgI3vSGRqDU6A1EnPSp1BFJuw0OpQCaTFQvNu+UHj1qUrjbHSSbRtjGPeoCXPWnxsB1OaeOe1Woom5X3Gnbql8sVHsqwHK2KepFQkEUqMaALORSUgINLg0ANYE9KaGKnAqSm4G7NIDpvDNwPPe3bAL4ZST19q66Jevt1Nea2x2kckMP4h1z611ek+IfLxDqQ4X7s6j+Y71nKWpaWl0dMYEYZOS3qOD+dMcXkXKutyn/POcZx9G61ZjAZFdSGVuQQc5Hr9KlHJAIGTU3uJX6la38QG2IWRpLfP/LO4BkT8xzW3FrkLQh5owEP8cR8xPzHNZMtvHKpDAEHsRkCsuXSTbsZLKWS3cdDGcUDO4t722nAMUyNnoAeT9BVz73tXmn229t8/a7VZweskZ2Ofr2P6VpWXiKRSi2uoFh3inG3+eR+tAHeqR61KgJGa5y38RhSEvrZonPdRkflW9ZXttdri3nSRv7oPP5UAXVUVKtRqCOvB9O9WEAyB3JxzQAqfu0aU/wANUlZm3ynkt+lT3rNsEC9utZ739sPkMuz/AHlI/nQBMeetFNjdJRmN1cf7JBqbaMZ7etACKp9KdTl/X070u0UAIoNSUgBFOwaAHU7IptFAEg5opisRT8igBcCggjpSU7IoADxQOelDc00rjoaAH4Ncp41v9X0yyjksI0e0dHjucx5dcjgj9a6ncaDgqVYbwf73OR6GgD5xZxLKTkbWPXNe3eCYFg8K2O1lO9S7Ed806/8ABuhX8JRrFYXLZ8yH5CD6+lamm2SaZp0NlGxdIV2hmHJpWAt0UZFGRRYArpdG/wCQan+8f51zVdLo3/INT/eP86qO4maFFFFWSFFFFABRRRQAUUUUAFFFFABRRRQAUUUUAFFFFABRRRQAUUUUAFFFFABRRRQAUUUUAFFFFABSZpaSgAzRmiigAzRmiigAzRmorm6t7K3e4up4oIUGWklcKqj3J4rh9W+MXg7S96x30l/KvGy0iLD/AL6OFP4GgDvc0Zrxe8/aDtUfFj4emlX+9PciM/kFb+dZ7ftB3pY7fD9uB2BuWP8A7LQFj3jNGa8G/wCGgr//AKAFt/4EN/hR/wANBX//AEALb/wIb/CgZ7zmjNeDf8NBX/8A0ALb/wACG/wo/wCGgr//AKAFt/4EN/hQB7zmjNeDf8NBX/8A0ALb/wACG/wo/wCGgr//AKAFt/4EN/hQFj3nNGa8G/4aCv8A/oAW3/gQ3+FH/DQV/wD9AC2/8CG/woCx7zmjNeDf8NBX/wD0ALb/AMCG/wAKP+Ggr/8A6AFt/wCBDf4UAe85ozXg3/DQV/8A9AC2/wDAhv8ACj/hoK//AOgBbf8AgQ3+FAHvOaM14N/w0Ff/APQAtv8AwIb/AAo/4aCv/wDoAW3/AIEN/hQFj3nNGa8G/wCGgr//AKAFt/4EN/hR/wANBX//AEALb/wIb/CgLHvOaM14N/w0Ff8A/QAtv/Ahv8KP+Ggr/wD6AFt/4EN/hQFj3nNGa8G/4aCv/wDoAW3/AIEN/hR/w0Ff/wDQAtv/AAIb/CgLHvOaM14N/wANBX//AEALb/wIb/Cj/hoK/wD+gBbf+BDf4UBY95zRmvBv+Ggr/wD6AFt/4EN/hR/w0Ff/APQAtv8AwIb/AAoCx7zmjNeDf8NBX/8A0ALb/wACG/wo/wCGgr//AKAFt/4EN/hQFj3nNGa8G/4aCv8A/oAW3/gQ3+FH/DQV/wD9AC2/8CG/woCx7zmjNeDf8NBX/wD0ALb/AMCG/wAKP+Ggr/8A6AFt/wCBDf4UBY95zRmvBv8AhoK//wCgBbf+BDf4Uf8ADQV//wBAC2/8CG/woCx7zmjNeDf8NBX/AP0ALb/wIb/Cj/hoK/8A+gBbf+BDf4UBY95zRmvBv+Ggr/8A6AFt/wCBDf4Uf8NBX/8A0ALb/wACG/woA95zRmvBv+Ggr/8A6AFt/wCBDf4Uf8NBX/8A0ALb/wACG/woCx7zmjNeDf8ADQV//wBAC2/8CG/wo/4aCv8A/oAW3/gQ3+FAWPec0Zrwb/hoK/8A+gBbf+BDf4Uf8NBX/wD0ALb/AMCG/wAKAse85ozXg3/DQV//ANAC2/8AAhv8KP8AhoK//wCgBbf+BDf4UBY95zRmvBv+Ggr/AP6AFt/4EN/hR/w0Ff8A/QAtv/Ahv8KAse85ozXg3/DQV/8A9AC2/wDAhv8ACj/hoK//AOgBbf8AgQ3+FAWPec0Zrwb/AIaCv/8AoAW3/gQ3+FH/AA0Ff/8AQAtv/Ahv8KAse85ozXg3/DQV/wD9AC2/8CG/wo/4aCv/APoAW3/gQ3+FAWPec0Zrwb/hoK//AOgBbf8AgQ3+FH/DQV//ANAC2/8AAhv8KAse85ozXg3/AA0Ff/8AQAtv/Ahv8KP+Ggr/AP6AFt/4EN/hQFj3nNGa8G/4aCv/APoAW3/gQ3+FH/DQV/8A9AC2/wDAhv8ACgLHvOaM14N/w0Ff/wDQAtv/AAIb/Cj/AIaCv/8AoAW3/gQ3+FAWPec0Zrwb/hoK/wD+gBbf+BDf4Uf8NBX/AP0ALb/wIb/ClqL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1DU95zRmvBv+Ggr/wD6AFt/4EN/hR/w0Ff/APQAtv8AwIb/AAo1DU95zRmvBv8AhoK//wCgBbf+BDf4Uf8ADQV//wBAC2/8CG/woQWZ7zmjNeDr+0FeBhv8PQFe4FyQf/Qa0bL9oKydsX+gXEI9YLgSfoQv86YWZ7PmjNcLpHxe8HarsQ6i1lK38F5GUx9WGVH5120M8VzCk0EqSxOMq6MGVh6gjrQBJmjNFFABmjNFFABmjNFFAC0UCigAooooAKKKKACiiigAooooAKKKKACiiigAooooAKKKKACoL3ixuP8Ark38qnqvff8AIPuf+uTfyNAM+V9TiLoWUcVzLod5rrZ/ntvwrl7gbHNZROCkrMpycMPY1tafIJFG3tWMwyTWhpLbcj3pTR6lN6G0/TFRKcNzTycmoz94VzM2ZITzSZoPWkoJFzTWbpS01hmgBdwIoBx1pnSjqKAJIpMTLinagWEe89KgA2ndU9zmWxFXFXOWtNqRjxz5c896vK25MrWLkpMR71r25/cim4nRTq3RJnjmkNBoqLFNXExQCQaWkNIVrCtjtShztIplLW8GKxALYSTEmmvbbDnFW0ODTZWyK15iWiBGAGO9Vp2bPFWUTJpJYqqLIKOwmnJGM81YKelNCkVoMkSNatDBQKelVkYDrUc9yEXg0ASy+VHznmqj3Ac7VNVPtDTPjmrSW+0bsUAMOUGTVSeUMcA1ZnftVYQ7mzUsfQIIC3OKsiAA1LBHtFWUi3NVJGZXWEoMnoa2dGsPtUy4GRVJ1yVSuz8KWBADY71z15aHVSjc1INHhWAB15+lVLrQYHUlV/SuqkhwlZc0oQMDXl+15WdsaVzj5dFhViMVQn0eNzhRzXeWtvFcvyBUOoaT5WGjA/Ct4VxuijzC806W3lMarzVuy0W8u9oEeRXSXFopkzIuW962NJ8uPgAVuqlznqU7FPSfC8ECAzrhvpXU29rHAg2Dp0pu9WNTSNhFxSbOa1mOebe431safISAvasORQqbqu6ZcgvjNZyOmBtz5DKR071Xmmj27c80yeR8jB4quyE8msGjpiOmtxNbvkdRXnOt2Mltds6LxXp9sylSprnfEttHtc4FCLOTtpFu4fKblgMVh6xoskUhfb8tWl82xu/MJypbOBWzdalbXenkFcN710UjOrBWMjRraFlAP3sV0UFmFI4rhoNRNpft83y56Cu6sNRivLXcuAa0rTkkeRVhqWXjCpxVXeVOKlDPu5PFEiBuRXmSm76nLKJXbeeai2sx56VZI+XHemYIqoyu7GT0IJYYtnPWsC8by5cp2Nb1yflNc7d5Mv411Kk2ioyQGeSX71L5kiD5aVI8LS44NTFcrN2k0EDmVsP1rSgsMMGxxWfaxnzga7O1hjNmhIGa7IzU1Yx2ZXgt/k4FSiLa3Iq0m1eBTWXc1ZuhdidSwqjAAFP+zswyRUiIFXnGaa0xXvxWsaIvaNlKaIJVSSTy1LN90VPe3aIhJIz9a5i+1TcSgPFdkYpItK5evNYSNCI25rAlvZbmT5zxUMsm+q7ShB1qDVFh5FiHynmqEt4sd7EM8moZ7nOcU/R7L7bfI8hGAe9JmiPR9Eug9kgzzW0jFR83euQuLhdPIjjI4PY10unF7qFWJ7VhI1SNFOlSLTFXaMVIoqCx61KnWo1FSp1oAdRTqKAG04UGgUEsKKKKBBRRRQAUUUUAFFFFACGkpTSUAFFFB6UAJmjNJRQB6qn3F+lLSJ9xfpS10mYUUUUAFFFFABRRRQAUUUUAfLHxf/5KlrP/AGw/9ER1w9dx8X/+Spaz/wBsP/REdcPQUFFFFABRRRQBueC/+R68Pf8AYTtv/Rq19h18eeC/+R68Pf8AYTtv/Rq19h0CYUUUUCCiiigAooooAKKKKACvi26jE2mPuIAQh1Oep7ivtKvhlmJQKScL90Z4FNK4dSHzGjGOoph/eNk8U6WhAKRb1QQxkS7SM1bnZ4wjq211OQR2NVQTGUfqM4NWZGEkeQaDem0onctra6v4LvJ2IE6RGORPVvX8q4JKjtrqWESpG5CyrtcdiKkSohDlMZyuLRRSZFWZ3IZFz0NNIJGTUhBNNHKkDtQBGQR1puRT3qPBoA9Q06dbvS7Wcjlohn6jj+dWxIR2zWJ4RmE/h8ITzHIU+g4P9a2NzelZjRLuKnPUYrza7Ro7qWMjBWQ8fjXooYg46iuJ8RWhg1VpADh8MPfNOIMyqTIpaZWggooooSAKdkU2lwadgDBp1JkUtMAooooAKKKKACnLxTaXIoAnVQ3TmomU+lORttPZwaEBAImPQGpktWPQU9ZCO4/KlFwB0qlYB6RkLksM1IpCNkcj0qv5vOM8U3zDQJq5cEm3uB9BS/aPeqLS570m807hYvNOzJ83FVmnYv1qJiSuM01Ey2SaE7gzTs7ya2dWDkoP4a6tNRg1G2RlIWaMYI9a4hX+XFXLV2TbtyD65602riG+KrDyb5byJcRzdcdnFZUb+Yh7EV1twYtRsGtJSA23gn19a4tfMtrho3BBU4YHtWLuNFhiKhl+6B61I3IyKjk5KCkMfEoPSrOBjPao4FqGZ3zgA49qTVx3JmAZNuce9RtaEp8smTVfefX86mWfnGaaQrkJV4zhhg1Ij1aZ0kG1hlajeBf4DmqsAo5pNopAGHUU6mAxkqEgjpVhjmomU+lAAj5OBU+RVXBVs1YjIPWgBaXaCSPSkwafHGHcKSAD1OaAE3hWzkVowSK3Xj6ciqV+1qJUFuvz9z2qGGZ4+nNZypuWqLVTl0Ot0rUrnTXCxMXtjy8BPH1B7H26V2Nle22owh4CCf40b7y/X0rzi0uwwyTWjFNJERNbSGKVejL3+vqPrXOpcrtI25OZXR6AAGxjvQY93WsbS/EUVwPJv9kFwP4t2Eat3tnIxjOc1pe+xjZrcqvAGXBwazLrSIph8yDPrgVubRSFAetMVzkp4tTsIStpcs0Y6RyfMv61r6e1xOiSSQFXK8yRnIz/ALtXzb7hg4IpvlSJkxSBWHTIyKBXNbT/ABBNauIbhhIvo/X8666zu7e8tfPiIKoMsrfeBrz+GYu5W9t1GP4k+639a3tN/s2KTzYmdJGXYQzEjbQkFzadyQzt1NMUZOSMmoUuI522pKj+ysDVtUIzkEY68dKGhpkLWkDnLxAt/eHB/MUv2aWM5huXP+xKAw/Pr+tWdo/CnYNAyqlxIjYuYGB/vp86/wCNTxSJMm+NgyjqR2p4yDjnHtTWtIZH8zaUkH8aHDD/AB/GgCcKG6c/SjBqsXubY5cefCOjLw6/0qaK4inyI3yy/eXGGX6jqPxoAdRTsDGe1NAzQAU6m06gB1FFFADsijIptMyaAJMGk2+9KGB70uRQA3JoHNFB59qAClwaMGlyKACum0b/AJByf7x/nXM10ujf8g1P94/zpx3EzQoooqyQooooAKKKKACiiigAooooAKKKKACiiigAooooAKKKKACiiigAooooAKKKKACiiigAooooAKSlpKACiiqWratY6Hpk+o6jcLBawrud2/QAdyegHegC1NNFbwvNNIkcUalnd2AVQOpJPQV494x+OVtaM9n4YhS6lHDXkwPlj/dXgt9TgfUV574++JOo+M7p7eJpLXR1b93a55fHRpMdT3x0H6nh6B2NLWfEGreILo3OrahPdyZyPMb5V/3VHCj2AFZtdZ4V+HXiHxaVls7XybInm7uPlj/Du34D64r17Q/gZ4csUVtWuLjU5ccruMMf4BTu/wDHqAPnWivr+28KeFdHVWg0XTICowJDAhb/AL6Iz+tWmv8ATYECwxI6joIkBH6UXC58bUV9krqFq/SymH1hqVbm2b/l1cfWKlcXMfGNFfZ3nW2cfZW/791HJe28ZwLOQ/SKi4cx8a0V9kf2jbf8+U3/AH5o/tG2/wCfKb/vzRcXOfG9FfZH9o23/PlN/wB+aP7Rtv8Anym/780XDmPjeivsg6ha4/48pv8AvzT47u2ccWcg+sVLmQ+Y+NKK+zxNbj/l2b/v3S+fb/8APs3/AH7p3DmPi+ivs/7Tb/8APq//AH6o+02//Pq//fqndBzHxhRX2d9qtv8An1b/AL9Uhu7b/n1f/v1Sug5j4yor7M+12v8Az6P/AN+qPtVt/wA+kn/fqi6DmPjOivsz7Vbf8+kn/fqj7Xb/APPnJ/36p3DmPjOivs1bq3J/49H/ABiqTzbYj/j2P/fulcLnxdRX2j51v/z7H/v3R50H/Puf+/dF0O58XUV9o+dB/wA+x/790edb97Zv+/dO4XPi6ivtHzrb/n2b/v3R51t/z7N/37ouFz4uor7RM9sP+XVv+/dJ9ptv+fVv+/VFwufF9FfZ/wBpt/8An1b/AL9Ufabf/n1f/v1RdC5j4wor7P8AtNv/AM+rf9+qQ3Nt/wA+r/8AfqldBzHxjRX2b9qtv+fV/wDv1Qbq1/59X/79UuZBzHxlRX2Z9qtf+fV/+/VPFzbY/wCPVv8Av1Tug5j4wor7QFxbE/8AHq3/AH7pfOtv+fZv+/dO47nxdRX2j51t/wA+zf8Afujzrb/n2b/v3RcLnxdRX2j51t/z7N/37o862/59m/790XC58XUV9o+dbf8APq3/AH7pDPbj/l1b/v3RcLnxfRX2h9ot/wDn1b/v1SfaLf8A59W/790XFc+MKK+zzcW//Pq//fuk+023/Pq//fqgOY+MaK+zvtNt/wA+j/8Afqk+1W3/AD6Sf9+qA5j4yor7N+023/PpJ/36oN1bD/l0k/79UBzHxlRX2Z9rtv8An0k/79Ufa7b/AJ9JP+/VFw5j4zor7M+123/PpJ/36pRd2x/5dJB/2youHMfGVFfaAntj/wAuzf8Afusi+8U6RYymKWKQOOoEQNC1FzpHyNRX1ePG2hgf6mY/9sRR/wAJvof/ADwm/wC/NVysh1oo+UKK+r/+E30P/nhN/wB+aP8AhN9D/wCeE3/fmjlYe3ifKFFfV/8Awm+h/wDPCb/vzR/wm+h/88Jv+/NHKw9vE+UKK+r/APhN9D/54Tf9+aP+E30P/nhN/wB+aOVh7eJ8oUV9X/8ACb6H/wA8Jv8AvzR/wm+h/wDPCb/vzRysPbxPlCivq/8A4TfQ/wDnhN/35o/4TfQ/+eE3/fmjlYe3ifKFFfV//Cb6H/zwm/780f8ACb6H/wA8Jv8AvzRysPbxPlCivq//AITfQ/8AnhN/35o/4TfQ/wDnhN/35o5WHt4nyhRX1f8A8Jvof/PCb/vzR/wm+h/88Jv+/NHKw9vE+UKK+r/+E30P/nhN/wB+aX/hNtD/AOeE3/fmjlYe3ifJ9FfWH/CbaH/zwm/780f8Jtof/PCb/vzRysPbxPk+ivrD/hNtD/54Tf8Afmj/AITbQ/8AnhN/35o5WHt4nyfRX1h/wm2h/wDPCb/vzR/wm2h/88Jv+/NHKw9vE+T6K+sP+E20P/nhN/35pP8AhN9D/wCeE3/fmjlYe3ifKFFfV/8Awm+h/wDPCb/vzR/wm+h/88Jv+/NHKw9vE+UKK+r/APhN9D/54Tf9+aP+E30P/nhN/wB+aOVh7eJ8oUV9X/8ACb6H/wA8Jv8AvzR/wm+h/wDPCb/vzRysPbxPlCivq/8A4TfQ/wDnhN/35pf+E20P/nhN/wB+aOVh7eJ8n0V9Yf8ACbaH/wA8Jv8AvzR/wm2h/wDPCb/vzRysPbxPk+ivrD/hNtD/AOeE3/fmj/hNtD/54Tf9+aOVh7eJ8n0V9Yf8Jtof/PCb/vzR/wAJtof/ADwm/wC/NHKw9vE+T6K+sP8AhNtD/wCeE3/fmk/4TbQ/+eE3/fmjlYe3ifKFFfV//Cb6H/zwm/780f8ACb6H/wA8Jv8AvzRysPbxPlCivq//AITfQ/8AnhN/35o/4TfQ/wDnhN/35o5WHt4nyhRX1f8A8Jvof/PCb/vzR/wm+h/88Jv+/NHKw9vE+UKK+r/+E30P/nhN/wB+aP8AhN9D/wCeE3/fmjlYe3ifKFFfV/8Awm+h/wDPCb/vzR/wm+h/88Jv+/NHKw9vE+UKK+r/APhN9D/54Tf9+aP+E30P/nhN/wB+aOVh7eJ8oUV9X/8ACb6H/wA8Jv8AvzS/8Jtof/PCb/vzRysPbRPk+ivq8+L9BnUq1u5XuGgGDVKa18Ca3vF1o2n7n+9IbdY3P/Ahg/rRysPbRPl2tbQ/E2teG7kT6RqE1sc5ZFbKP/vKeD+Ir2nV/gt4Y1WMyaDqMlhKRwhbzoz+Z3D65P0rybxR4C8QeEnLajabrXOFu4DviP4/w/QgVNjRST2PXPBvxusdSZLPxJHHYXJ4W6TPksffPKfXke4r1tHWRFdGDIwyrKcgj1FfEVehfDz4oX3hKdLG/aW60UnBi6tB7pnt6r0+hoHY+nKKrWGoWmqWEN9YzpPbTLvjkQ5DD/PbtVmgQUUUUAKKKBRQAUUUUAFFFFABRRRQAUUUUAFFFFABRRRQAUUUUAFFFFABVe//AOQfc/8AXJv5GrFQXvNhcf8AXJv5UAfLyrmLHtXPalFtc11OzBIrE1aL5jWNMwlHlkYA4FS2Mmx8e9RTfKKigYidaqZtGR1CHKA0g5NNhOYBTk71ySOm/ujjRR3opAgoopCcUxjSKaTipQM1BMdooAVnGMVbhKtb7Se1Yb3BDdaLfUSJime1b01oc1aN9SG7TbdcetXoW/dAVSun3Shqnt2yQKpozg2mXR0ooHSismehDYKQ0tIazZMmJS0lFaRZKEY8U0nIpx6UhHFVcGh8I5omxTUOKhnl2nNawZkxrDb1qB7gDileYScA1F9lZznFbgMaVm6U0o0gwc1cjttvUVOLcKN2KAKdtZbTk1amIRMU4zBeBVeVt1AFGQFpKuQRDaKjRNxJqynyihLUlscEwasR4XmoRzTi2Fpy0RcVclt4jNdAAd69O8PW4htxkVxXh6zE0wYivRbePyYwAO1eZWmdtKJYmbgisi4sWmztzzWjMflzUdvfxrKFY1xONzqcuUxxBPZNuw2KtxX6yjEmPxreuIYru3+XkmuX1Gwe3DMoppWKU7mZq4RrxijDHtRYjDferMneUuSada3TpIMmt4MiauddEpxmrCnPXtVKxuN8Yyats47VuccohPJuXaKrwXJtpMmpgnc1VuYDIOBUMqB0FvqUcygZGamaQngCuOiaS0lDtworpLG+S5UNnNZtHTFl0MYlLZrntZnM+4ZrUvboBdoNc9clixNQVcxpYsk7xgDoTWVexFwVjc/hWzdvuUhu1Y7OEz5fWuiiZ1J6HO3FqYHLMxz71f0jVmglUZO3PNZmpyXTzYcfLmrNjZrJDiMcmuyUFJHnVGei2moxXUKgMM1bjjwMmvP7eeXS3Bc4FdVp2sreR8NmuCphTiqM1CoVyx6VTuLhV6YpZ7njYDzWbMGkNdGGwN9WefVqWHSXIfiqUsYY5qylqx7U825A6V6EqKhEwjWdymkeU6UJFliK0IbfMfSkWLa5rzKlO70O+FW6GW8AVwa2YpsIEz0rLd/LNJDOxl9q3oUWtWZzqG6uT3qTJXmqcdzgDJqV7tNnWuzlSQRXMSPOTz0xWbe6qkKkZGaqX2rJAdgblqwLsSXZLLyKSsdEKQt7qrzOQCcVnuxKFieajlTyMluKpS3mflBokzojCxaafA61n3FyScCkaUtUXl7jWVy+UdGDJ1q9bSSWrrsB/CoYY9uK6LS9Ja5YMV4pSY0iK1tbrUbgOwfBNej6ZbNDaqvOdtU9MsVtlA24IrdXcq57VhJm8UNjQgc9akVaVW3jNPUUkDFC8U9RigDinYoEFFFFAAaBQaBQSwooooEFFFFABRRRQAUUUUAIaSlNJQAUHpRQelADaKM0ZoA9VT7i/SlpE+4v0pa6TMKKKKACiiigAooooAKKKKAPlj4v/wDJUtZ/7Yf+iI64eu4+L/8AyVLWf+2H/oiOuHoKCiiigAooooA3PBf/ACPXh7/sJ23/AKNWvsOvjzwX/wAj14e/7Cdt/wCjVr7DoEwooooEFFFFABRRRQAUUUUAFfDLA19zV8PvGQMkVpTV7kTdis6eYcdDQVx0p8nAyOtMYbu+KTiXGehJsX+zyW4ZnBUetVSSBgHiphGzEbjnHemNDIei/rSsyuZWIox+8x3q2vHWoVt2T524qak7k3ugpuDTqKQDKjXqw9akqNeJMUAMem1Myg1DQB1fgqcj7bbE/eCuB+OD/Suock+1cJ4VuPs+uRITxIjRHP6V3rKeOOtQ1YaBCAcdawfE0DtYrJ/zyfP4HtW0SQ2RUVzCl7ZTwv0dePr2pIGef03BqR0aNyjDDA4I96ZkVqtRDaKKKdgCnZFNopgFPplOyKAFooooAKKKKACiiigBcijJpKKAHbqTIpKKAFyacCDSUJQAYNOophJHWmgJMjGaTzf7tMyduO9IgNO4EqMatJIRtx2qoeOlOVwO9O4rF65kCiBwSQTtYiqmoQm4kEoOXC4AAxuWnCQSQmFz8pOQ3ofWnyCRLYOxGU/UUpahsZ0RO0gg5FMcgMTnp0qe538Tx9D1AqAvHJ99f++aiwIN7DuRSrcOOmBUot4ZV/dlw/qxqp5ZDFe4osMtExTfeSoZITGdy8j1oC7RkGnq/G3rRYBiuamRyelRSJ6cUkcgBwTTAsMxNLTRzTqAGnjrSEhulK3PSmIRnFADSCakipCCOtPjUjqKAJMHOO9QSuAdmCT6ipZGKjPeq55OT1pNgIvHQ496crEUYp20UrsLDlkIO5Tj2rTtb5g+01lqpHan985waOVSWoKUovQ6UNFdQkEDB/hxnFaOna1daM8UEmbixBwQ3Lxj/ZPf8a5S2uZITg9K2oLxZVxgfjXNKEqZ0qUZo9Etrm3vIvNt5klToShzg+h9DU2K8/trmbTLjz7NuvDxMMq/sfb36112laza6p8qZjnX70Lnn8PX8KcZpmMqbiaGyl2CnDnpS4NUQRlM9RSGDAymc/Wp8ClwadxpFNwGb94v/AwcH9KljlvrfDWN9JgdI5G3gfgc/pinlA3WoHhAPBIPqtFx2NCHxfc2xP8AaVg0iH/lpaEZH+8p5/Imt7T9b03VciyvI5HHWMna4+qnDD8q5BZ5o8LIolXsRwVqC502z1HDlFEi/dOeR9OhX8KBno2DkDuemKehHqPp3rzu01jxBpBKic31uP8AllcnLD6OOT/wIGuj07xnpV44guS1jcn+C4G1W/3H6H86AOjyOMDr1FQy20U2C4w69GXgj6H/APXU20kdKTB69vXtQBVP2q3PP+kp9Qr/AOFSxXMVw21H+b+6QQfyNSgE9ajlhinXEiZP94cH86EgJcDGecDrx0peME+lVtt1bndG4nUfwvw4+jd/xqWG5jm4U7ZO6EYP5U7AS4NIeKd3x3HUelNPPSk0AZFNyKDxTaAHLxTsimZFLQA6iig8UAOp20VFmnb6AF+nFdLov/INTP8AeP8AOuarpdG/5Bqf7x/nTjuJmhRRRVkhRRRQAUUUUAFFFFABRRRQAUUUUAFFFFABRRRQAUUUUAFFFFABRRRQAUUUUAFFFFABRRRQAUlLSUAMlljgheaZ1jijUs7scBQOSSfSvl34l+Pp/GWstDbyMuj2zkW8XTzD08xh6nnGeg+pz6H8cfGDWVjF4Ys3Imu1Et0wPSLPyr/wIg59h714HQNCqpZgqglicADqa9z+Hvwcjihi1bxRCJJmw0Wnt91B2Mg7n/Z6DvnoE+Dfw9SOGLxTq0O6R+bCFxwo/wCepHqf4fQc9xj1XWdZg0yHDHdK33UH9aTdhSlYszXNtp8IMrrHEo+XHAA9MVz9x4imuJGjtIfKXPEr8g/QVz8t5NfTNPdSkj+FOwqpNqQjysA2MO4rmlVuc061ze85FYtM8srnrufK/lQdat7bhRGv+6K5GW7uLg4kb9ajMGTz/Oo5zP2h17eKUTnzSc+hpv8Awlqf32/OuT8gfSjyB60+ch1ZdDrP+EtXs7fnR/wlg/vt+dcn5JFHlGjnD2sjrP8AhLB/fb86P+EsH99vzrk/KNHlGj2ge1kdZ/wlg/vt+dH/AAlqd3b865PyjR5Gec0nMPayOs/4S1P77fnTv+EtT+8351yQgB/iFHlDOM0ucftJdzrG8Wr2ZvzpP+EtX++351yZi+bGeaBETnmmpjVSXc6z/hLV/vt+dH/CWr/fb865Pyj60eSfWnzj55HV/wDCWJ/eb86P+EsT+8351yvkj1o8ketFyPayOq/4SxP7zfnSjxcn99vzrlPJHrSeQPWjmsNVZHW/8Jcmfvt+dL/wlyf3m/OuR8getL5I9aOcftZHW/8ACWx/3m/Oj/hLU/vN+dcl5Qz1oMQXqaXOw55M6v8A4S1P77fnR/wlqdnb865MwD+9nPPFKbcKThgSPSlzsOeR1f8Awlg/vt+dH/CWD++351yflGjyjVe0J9rI6z/hLB/fb86P+EsH99vzrk/KNHlGj2ge1kdZ/wAJYP77fnR/wlg/vt+dcn5Ro8o0e0D2sjq/+EtH99vzpf8AhLR/eb865Pyj60eUfWjnGqsjrP8AhLk/vt+dB8Wp/fb865PyPejyB60c4/ayOr/4SxP7zfnR/wAJYn95vzrlfJHrR5I9aLk+1kdV/wAJYn95vzpf+EtT++351ynkj1pPIHrRzWD2sjrP+EtTs7fnR/wlg/vt+dcn5OOho8o0c4e1kdZ/wlg/vt+dH/CWD++351yflGjyjR7QPayOt/4Swf32/Oj/AISwf32/OuU8s0eWaOcPayOr/wCEtH95vzpR4tTuzfnXJ+XSeVnqaOcr2sjrf+EuT+8350f8JbH/AHm/OuS8ketHkj1o5xOrI60+LUxwzfnTf+EsH99vzrlDD6Gk8o0e0F7WR1n/AAlg/vt+dH/CWD++351yflGjyjR7QPayOs/4Swf32/Ok/wCEtA/jb865TyjR5Ro5w9rI6v8A4S4f3m/OgeLQf42/OuV8mk8o0c4e1kdZ/wAJYP77fnS/8JYv95vzrkvKNL5eO9NSuNVXbU6p/FZKMI2O7HGTXINeS3d9cS3HL8YqVVG7k1UgP+nTlvQYrfDP3zOc7xLyWzNGJgv7vofrTTGM7u1dBo8QuNIdWAxvNZU8QSdk/hr1mc7ehW8taPLSpdopNopEIZ5a0eWtSbRRtFMCPy1o8tak2ijaKAI/LWjy1qTaKNooAj8taPLWpNoo2igCPy1o8tak2ijaKAI/LWjy1qTaKNooAj8taPLWpNoo2igCLyx2o8upduOlHNAEXl0eXUvNHNAEXl0eXUvNHNAEXl0eXUvNHNAEXl0vlrUmDRtFAEflrR5a1JtFG0UAR+WtHlrUm0UbRQBH5a0eWtSbRRtFAEflrSeX6VLtFGMUAReXR5dS80c0AReXR5dS80c0AReXR5dS80c0AReXR5Y71LzRjPWgCPy1o8tak2ijaKAI/LWjy1qTaKNooAj8taPLWpNoo2igCPy1o8tak2ijaKAI/LWjy1qTaKNooAj8taPLWpNoo2igCPy17UnlVLto5oAi8sd6QwIamK560woe1AAjSxFfJuHQjptJArbtvFdzbwG2v7dLyBxtdCoIYdwc9awwGQZBx6j1pVl+bAQJ7jnNZyppmka8qb0MHxr8M7S6tptd8IDfEPnn09eSnqY/X/d/LsK8kr36LzbZhNaTGJ1ORt71wvxC0CGbOvWEPlyMc30KjChv+eg+p6+5z61zTptanpUMQp6PcX4V/EF/Cuqrp2oTH+xrp8PnpA56OPb1/Ptz9MKQyhlIIIyCO9fEVfRPwU8YtrOiPoN45a805AYmPV4M4H/fJwPoV96yOho9VooooEhRRQKKBhRRRQAUUUUAFFFFABRRRQAUUUUAFFFFABRRRQAUUUUAFQXv/Hjcf9cm/lU9Q3f/AB5z/wDXNv5UMEfMUjGNhmqOqJvgLDritbULc7gQO9ULpMQEGuKk2Z4le/oclINv3uahAAUsOtW79MHj1qsB8hreWw4bGvpcheMBjnirnQmszTX2nHtWmaxaO2GwopaQUtQwkJSMOKdRjNARGKTimhC7kGnE4p8LANmgmrsZeoWxT5lFZyKB83f1rqL2NZLZiMdK5xlxxW1M4OZ3FUbgSamtT+9qFeBU0HDg1q9jaCNEUUKflFLXNI6UwpjHHan0hPtSsJkYfnpUuRjpTAuegp+xiOlNARsMnikJx15qTyWPY00gLncapAIPnICitK/0V2s4pUH8OTxVGC4iVxyOtekWEUV5p8akDG2tI7iaPIp02KQFKn3qaOXyo1Lc11XiTQF85hBz9K5m50u4t0UlGxXYmrGY77ZGZB8pxUpmEw2IKz3Emw7YySKbbTTxSbjEaTaAuPYy/e5x9KgYFflKmtiHVnaPa0A/KoZ8TZO0Cp5gMyOMk8HFXFiAHNIsOG4qx9nYr3pqSItqMCqBUEoycCpnjKA81XilVLkEnNY1ZaG9NHq3hrR1bS45VADbc1NM0tvLhiSBV7wnNDPYRoZAvy1sX2lRGIspDV5lRNs7YMzrIw3EXz4HHc1Wv9ODKXhwpFZmoJPbtlNwAPapLPVftA2SHbjis2mbfEZx1abT5/LkLED2q5LfpewcMOnTNLqdtDcIdhBPqK5aWKaxkL5YjOcZpoSi7ly7syYiV61jtBJE2Sa0U1YSx/MADUUsyyjjFaRNnHQu6PcnIVjXQoQwzXMadCRIDXTQL8grVHDUVmTjmgpT0TNTCLNMi5Qe3V+CuaaIzbr+74rS8n2oa33UrD52YNxO/fJrNlum7g/lXUvp6P1qBtIibuKOVBzs4yefcSNjflUMcJc/cP5V2R0eLPQU5NNjTsPyqoKwmzz7UdKeVcqpz9Kpafaz2ko35259K9QaxjYY2D8qzdR0dWQlVwfYV2Qkc0znLq1jvrcBQN1YcXn6XPgsdua2S0ljOQynHTmpbm0S/hLDAIHat0kzlmiWzv47tR/eqw3XiuTxNp1yeDtro9MvEuQAxANap8sdDz61O8jSthuxmrLqijkVGwEK5XmojKZAfauOcpNma5Y7jy4UYFV3fBzTSxqGRq2hTB1E9gdwetVcSLKWDYFK74qGa7Cx44zWvLYqkm3qaUd6iL85yao3+p/KRGcVgz3jluCaiEjP1JqJM7oQsaFrdpI7GcbsHjNOvNQjSMiMYrJlkEX8XWqU0pk4BrO50ofPdPMx+aqjIxbOacqEGpAMNzV3RQ1VwOalhUu4ABqWG2edwFUmuu0Tw5v2u4xWcmi0ippWiPcbGK8Zz0ru7SxjgiUKmDip7Syjs0AAFXxEMZrmk2UkQRxgHpVpRkYNAjp4XFZ6stMciALwKft9qRelOq0Q3qJRS0UCEopaKAEpaKKACiiigQUUUUAFFFFABRRRQAhpKU0lABSGlpDQMTFGKKKCj1VPuL9KWkT7i/SlrpMAooooAKKKKACiiigAooooA+WPi/8A8lS1n/th/wCiI64eu4+L/wDyVLWf+2H/AKIjrh6CgooooAKKKKANzwX/AMj14e/7Cdt/6NWvsOvjzwX/AMj14e/7Cdt/6NWvsOgTCiiigQUUUUAFFFFABRRRQAV8TfK6da+2a+KJYyh3Ae+K0pysZ1FexUljPpUB4OKvEA9apSKVbJFaSaRCHoafUq2pVcq+RVWWYxttPzGp54lctyWU/usVGOelM84s2McU9eOtROSexcdAoowaMGoKGHio/wDlrmpGqP8AjoAd1qHafSpVIpuRQAsMxt7mKYctGwce5HavUd6uMqchgD+deVMDXpegz/atFtpW5cJz74OP8KmQ0TOCOopC2TgDAqwxHcVWKMO1SgZxuv25t9UdguBJ83+NZVdf4mtjJZJcfxIcNgdBXIds1rEQUUUuDVAJRRRQAUUUUAOyKWmU7IoAWiiigAooooAKKKKACiikyKAH4NISB0pNxqNmJoAfvHrSBietM609QRQA4c9KcvFNUEdadRcBcikooouAqsRU/mEwODyNtV6WRiIXI9MUXAIJsH5hkelVrm38hxt+6aI2xVt1F1blP4h0oAqRSbWzU08YYCZep6iqY3KSCOlW4JB91j8tAEacrg9aawKtxT3j8qTcOV9acVEiehoARfmqKRcNkU6NiDg090z0oAEJNSZFQRsc4qYc9KACojw2RUuDURBNAEi/NUo4qOIGpMGk2A1/mqPaKnxS7BU3Ai2U7ZU2w+lLtFAEQXJwKXbUhTDZFOCg0ARBCe9SRyPH0NBBPtRgVSknpIVmtUatteb++alkZZMMpZZOxBxj6EVicoM7sVbhuiWUHqKxnR6xNY1r6SO20rxMYxHa6n8hUfLcgcN/vV1QIYAqQysMgg5BHqD3FeaRusqMOx6g85rR0vVbrSXCxsZrPPMJPK+6nsfbpWan0ZcqXWJ3XXOOcelOqpYapZ6krfZp1Zl+9EflYfhVsDPStDO1hdoqNkzUtLgUAVmjqCSBSc85/vdDV1gDUbKDQBT824j4JEqeh4NNYWV2Sjou89UcYJ+uf/rVbZAelQS26SD5kUn36/nQAWX9oaJJnTLvEHezuMvG3+7nlfwzXS6f4ws7qVLfUYjYXJ+75hzG3+6/+NctH51uNqv5kf8Ack5I+hqQyQ3I8t0UA9UkX/IP6UAej4OcYOfSjHIHc9K8+0+6v9HfZZXG6372s+WQ/Tuv4ZrqbDxFa3cnlTq1rOP4JT8rfQ9vxouBsYNMnt4rhcSLk9mHBH41KQRnIxjrSevtTuBWxcQDCn7Qg/hbhh+Pf8afHPFcLhG+f+6Rg/kalwajlghmGXXLeo4P50rgKwPof8Pr6UoUHpVfbdQfdcXCjoG4cfRu/wCNOjuopW8v7kn/ADyk4J+nrQBNtFGCaCQDg9f504AjqDQAYNI1OyKaeaAG0UUUALmuo0XnTE/3j/OuVyK6nRP+QYn+8f5047iZo0UUVZIUUUUAFFFFABRRRQAUUUUAFFFFABRRRQAUUUUAFFFFABRRRQAUUUUAFFFFABRRRQAUUUUAFRXE8VrbS3E7hIYkLu56KoGSfyqQ9K4X4vat/ZXw5vwr7Zbwrap77jlh/wB8BqAPm/xHrc/iPxFfatcZ33MpYKT9xeir+CgD8K1vh34W/wCEt8X21hKpNnGDPdEcfu17fiSB+NcrX0J8DtJj0zwfea3MMPfSkBv+mceQP/Hi/wClA27I9C1TUYNF01pAgXYuxI14HoMCvPnuJbp2urtyZpDnb/dHpT9V1GbVtSkmdyIo2IQDpis+dwWKr09a5ak77HDUq82wXF2zvsTgVGEOeaVIx+NSBccVkkYgEGKKOaKLINAooxRinoK4UUYoxRoF2FFGKMUaBdhQRke1GKVVJ+hODQkhrXcVEB+4CaCkvLbOB/s12fh6zht9EN80W98FgMZ6VW/4Se0uYJYbi2ERIIG1a05DR00le5yQDMNygZ9DSNubB4BHUCuk8NaZDeXk0k8DNF/ASOKqa5prWl/K0dsyxdiAcVLgRyaXRj53cjvS1OLC7+XFvKQehCnBpk1vNAyrLE6Fhkbhily2BwsR0VYSxu36WsxHYhDUTp5UpSVXXA/u85o5WK0uwyip/sV2FVjbyYY/LhTzTn0+7hVnmgdFHcijlYK5Wop0cbynbGpZ/wC6Oasf2bfcj7JNkdPkNCjfYpXexVIO0+lNG/bkYZfTFbejaTLLqaR3NrJ5WPm3KQKteJNGW3uFNnbMsYHzFQcVXINQbVzIg0q7mtDcR2r+X65GKpkFfurjP3q77SUz4YbAPIPGPauJ+wXjAslpKFz1KmhxQ3SZXopyqWJUAlumMd6nGm3uwMbaQDv8pqLGaUmVqKFU4If5W3EYpSMEjjj0paCuxKKMUYp6BdhRRiijQfMwoooxRoHMwoopaQrsSiijFAXYUUYoxT0C7CijFGKNAuwooxRijQLsKKKKNCuZhRRRijQTbCijFGKNBXYUUYoxRoF2FFGKMUaBdhRRijFGgXYUjUuKQ0BuMH3qpxf8fc/0FXB1qnF/x9z/AEFb4b4waXKdj4f/AOQU/wDvGsm7/wCPlvrWv4f/AOQU/wDvGsi6/wCPlvrXsXMJaIgooop2ICiiigAooooAKKKKACiiigAooooAKKKKACiiigAooooAKKKKACiiigAooooAKKKKACiiigAooooAKKKKACiiigAooooAKKKKACiiigAooooAKKKKACiiigAooooAKKKKACiiigAooooAKKKKACiiigAIBFROnynHWpMe9GKWoIhjdkOGPFWXhiuoWUgMCpVkPRgeoPtUEiU23lME4PUHg5pPYS918yPG9e0ttG1m4syG2K2Yye6np/h+FXfBfiF/C/i2w1QOVijkCzgfxRNwwx345HuBXYfE/TUl06y1WMfPG/kyEDqp5GfoQf8AvqvMK4px5ZWPboVPaU1I+3VYMoZSCDyCO9LXJfDXVjrHw+0edjmSOH7O+Tk5jJTP4gA/jXW1BpYUUUCigAooooAKKKKACiiigAooooAKKKKACiiigAooooAKKKKACobv/jzn/wCubfyqaobv/jzn/wCubfyoYHz9NEHUZrI1KHEZxW44+UVQu498ZFefTZVeN3c4e9jwOazvatvVoiMgetYrcPiupaowiyWzfbcYrdPRa5uJ/LucmujU740YelZtHZB6C0tGaKzY2wozRTW7UgixJOtNwVANPJyaczKVAxQKpqhRl7Zs1h3C4kIrehYbDHjk1j3sZSdh6VtTOGWjKp4xUsfAzVcvlgKsr021qzWDL6fcFPqOJwUx6U9dzHCqT9BWDWp0Ji0w5LgCtvT/AA7dX+NqsufUV1Wm/Dy4ZA0jAn3p20C5w0MDFcgU9opF6CvXLPwIEUBgtWpPB1rEuXVPzoSFc8WxNzgVQlt55d3FezXOh6dAhysY/EVx+pmwtHYBUOfQ1aQXOATTplIYr3r1Dw0CLDDdlrjLzUbdI+FHWuq8M6lFNaygdlqkguS3c9vHd/OaqX/2e7tyE5wKp6pqcVvdkPCzfQVoW7wzWbSBNuV71XOKxySwqjMCO9NkjjX5m6U+d/8ASygBPJ6VEYZrqYxKjD3xUuYWKr3UKHCnmrNpa3V6cRLkGug0vwVJIRJJgjrzXaafotvZIB5YyKnnCxyekeFZGUm6j5PTito+FoAn3P0ro2ixjbwKUqxGM0c41E4q68LRkHCfpWI/hLE+dn6V6gIx/EM0nkQk52CpcrlrQ5Cwtr+wVBCuFFdZaatKsW25bBp7WytjaMVFLZZHasnG5alYS+QXcW6PmuPv4JYXJtx9a63Y8ahQaoahApXgdaynA6KUzE0+/wBuFuD81SXyC5XI+7VC8tnQFl61BYXUqzbZNzLn0qVE151cpzWJExCDimJE8bjNdabVJR5yphfSsyezMsuFXHNWkaOorDrJhgAda6K0jYqCazLDRpQQxbiumggAiVAORVo46skyKOOrCpxUiwEU8IRTsc1yMIM04oKfsNGDRYLldoz2qMxP6VbxQVNFguVxCoHPWmmJCalZGPekWMjqauxVyNYYxTmhRxipdoxQExzVKVjOSOa1fQEmUuF561yjrLYy7OgzXpso3rtrnNU0kOCwAzXTCZi4nL3FnHfW+cZesBhNp9yMcDNdEI5LGcs5JTpipLuwjvbZpExkDNa3ujKULohs9RFzEFZuatghAfeuSR5LG72sCAPatyG/SZFA60Rp6nnVaTuXC4qvLKADSSvsXOaybi/GSuK6VZIinRdyaa5APWs+aXcetRTyFhnNQFjs61lKR6FKlYedueaiklCDioHlINRs+4Vk2bqNiOaVpT9KWJCetKsWTVlI9gznNZNlkJzkAVdtLCS5YALnNT6dYNeTABCOfSvQtH8PpbqruAcVLmNLUy9C8PhcGRK6+OBbZAEFPW3Ef3Bip1UfxDNZOdzWxHGplPNWgMDFNGB93inBTSGOApcCgA08U7Bcb0paCOaXFIliUUuKMUCEopcUYoASijFFABRRRQAUUUUAFFFFABRRRQAhpKU0lABSGlpDQMSilxRigo9UT7i/SlpE+4v0pa6TAKKKKACiiigAooooAKKKKAPlj4v/APJUtZ/7Yf8AoiOuHruPi/8A8lS1n/th/wCiI64egoKKKKACiiigDc8F/wDI9eHv+wnbf+jVr7Dr488F/wDI9eHv+wnbf+jVr7DoEwooooEFFFFABRRRQAUUUUAFfGcyKX9sYr7Mr4snv4AnD7z7A0AV89faoZ1BGadHJ5m9sc5zikk5XFdO8TntqQCeYgQxggmq2CZMk5NXopViSfcOSvyn3qipCrnqa52tTdajkIL8VYqvEpzuxxVgjFIY6g8UhIAzmod5b7vNADnqLI3Zp4XPU0m0UAIvFNzTtg9aTy/egBGBPSu08HXJbTJIGP8AqZNw9wf/AK9cUdw7VteGb/7PqDQsdqzgAf7w6fnSauO536gNUDoR1pEkL5bow5xTpiX6VGwbkVzb/arJ4cgGRduP5GvOnRo5DG4wQcEe9ekKDsK56dDXF+IbX7NqbOBhZfmH9aqMgaMrBpcijIptaCCiiimAUUUUALg0YNOooAKKKKACiiigAowaKbuNAC5FNoooATcabkUtO2UANAIqWl2ikoAdRRRQAUmRRkUlADhzSSkC3YeuKVeKZOR5I92oAhUEVaiYrVenqxoAjvE2yh16GmxE1ZnUPAT3HSq0RFAFlXGcN0pSAOlRHgZpQxNADZFAbIp4INNk5oWgCNvlbNTJyM0yRc0+MgLigB54qIc1K/FRop4460mwJ4l4zUu0VIIsLgCl21NwIgmTinbKlVcHd2pSAKAIqcFz0pSoFOUEdaAGsoNCgCpdopDGR2oAj2ikK4OD1qcxkdRSBQRk9aAIiFK4JqMxkHK9an2infhQm0DSZFb3jQn94cj171sW9yJFwDmsh4RJ0qOOSW2kyM/SlUpKavHcdOq4P3tjol3LKtxA7Q3Ef3ZF6j/EfWur0nxNFcKttqIEF0OknRH/AMPxrhba/WRsMcH6VdOyaMJIFI9PSuTmlB2kdTUZ6xPTcHOMUYNcXpHiCfTEW2vS89mv3ZAcvF/iK7C1uYb23Se3kWSJ/usO9bKSZhKMokmKbtFPpMGmSiPaKayZqbFNwaYyuyA9KilhDcHp71b2imMoNAFXEiDCtuX+63+NKZYWJSZSuOivyPzqxtWo3jDrgjcPQ0AXrHVbzTCFRxNbjpFO2SP91v4f1rp7LWLPUJNkcpSbvFJgMfp2P4Vwmx4hhDx/dbkVIZFcASqFK9M8gfQ9aAPRemfam+nvXIWWt39nwXF1CP4JDhh/uv8A410FjrNnqMgSOUpN3hk4f8PX8M0AX6jkgjmXEkatjp/s/SpDx14+vej16cUAVBbz24/0ebcn/POTnH0NPS9Td5c6vDJ/tdPz6VYpGjR12yKGX0PNAC98dz0HrR3I7jtVb7K8QItZvLU/8s2+ZD9R2/CkN6U2rdRGL0Y/Mh/GgCzg07ApFIZdynK+o6fnRjFACbRXUaL/AMg1P94/zrmK6fRf+Qan1P8AOnHcTNCiiirJCiiigAooooAKKKKACiiigAooooAKKKKACiiigAooooAKKKKACiiigAooooAKKKKACiiigBD0rxr9oK9KaRoljziaeSb/AL4UD/2pXsp6V4Z+0J/r/D/+7cfzjoGeKV9Hx3H9i/DvQdLhGySSziZ1HYsoZv1Y184V75c3v225ikPMcUSxovYYAH9KicrIzrStEj4iQRg9ByaYifMfQ80P1OO/WpEGFGPpXGeeKBig9aM0UCCiiigAooooAKKKKACiiigAoRS2VzgZzRQcCMOxHDYx6ii4HTeG9fjs4hZXXEY/iNat/oVhqkJltdqvjPy96wrbw22oaWlxbzbpHByhwBW9o1o+hWEpvZVyeg3ZrdPQ6otNalfwlc3KvPZTBVWEkAAc1S8Q6xeSXT2O1fKBHOOetSeGrqNtduiMBZiSp/OjxFpEwvZdR3r5QAAXPvVXXKNq0dDde6jsdCjnxu2Jla57Tro+I9aga7h2rEpZR2PNaup8+Fg/UeX0rnfC91HaanG0jbVdSoB7c0pNCd7o6y8n1OC9SKzst1v3IArM8VWUey2utio+5d4x15FXdSt9ZlnWTT7wCI9RkVh+IPtkBtI575p2dwWTAwuCKeho9mdFfXi6dosdwY1YhRtGOlQ6TeHXdIma6jHGRwKi8REHwyvrhf6VF4ROdEnwSPnY8j2o0FfUq+EIIZJrmTyxvRsLmtfR9Wu72/nhmgKIhO1iOtZvg3a73jKSZA5GTWlNJrbJKsdnbRgg7XEhyf0qqcVa4op8qsUrbWLv/hI2tDtMTZycelHirV7uzkFvEFMTrySKxdLEtn4kX7aNsnOeeOa3PEukS37i4icBEXJGetS2rMUW+VlvQpxF4eDuAeM/pVfQtbl1O7mtpVQRqOAB1p+j4/4Rhl4PB/DisTwZgarcfMSduOR70O1yru61HwwW8fjKaIgBFbgHpnitzULnUbW4DJbrLZ4+YKOawLqyS88W3UfmtEfvA++BXR6Vb6jaeYL6dZIR9zJHSkkrExSuzzy5kL3Mr7Qis54I6c1GOOM5rQ11o31VzDjaDnAqhnJJrCS1OeSCiiikQFFFFABRRRQAUUUUAFFFFABRRRQAUUUUAFFFFABRRRQAUUUUAFFFFABRRRQAUUUUAFFFFABTTTqaaB9Bg61Tj/4+5/oKuDrVOP8A4+5/oK6MN8YP4TsvD/8AyCn/AN41kXX/AB8tWv4f/wCQU/8AvGsi6/4+Wr1znnsiCiiir6EMKKKKQBRRRQAUUUUAFFFFABRRRQAUUUUAFFFFABRRRQAUUUUAFFFFABRRRQAUUUUAFFFFABRRRQAUUUUAFFFFABRRRQAUUUUAFFFFABRRRQAUUUUAFFFFABRRRQAUUUUAFFFFABRRRQAUUUUAFFFFABRRRQA0jNRSJxx1qekOKTAyPES/bPCGpW7dVi8wf8BIb+leNV7NrZ8vRtS97SUf+OGvGa5a+6PSwPwNH0P8BLkyeD7+3JJ8q+JHsGRePzB/OvV68Y/Z9/5But/9dov/AEFq9nrA7WKKKBRQIKKKKACiiigAooooAKKKKACiiigAooooAKKKKACiiigAqG6/485/+ubfyqaorkFrWYAEkowAHfihgeCNyKrTJlTW3/YOr4/5BV9/4Dv/AIVE+gawR/yCb7/wGf8AwrzYp9jpmk4nAatFya5uRcSV6HqfhfXpM7ND1JvpaSH+lc3N4O8TliR4c1c/Sxl/+JrshscC+I5hv9dn3robeTMA+lRP4M8Uls/8I1rP/gBL/wDE1rWfhPxMI8P4e1YfWyk/+JpTR0RZTXkU6tVfCniID/kAap/4Byf4U7/hFfEX/QA1T/wDk/wrBpmlzIpprZ/4RXxF/wBADVP/AADk/wAKT/hFPEX/AEANU/8AAOT/AAosx3MbFFbB8KeIv+gBqn/gHJ/hTT4U8R/9ADVf/AOT/CizE3czIj+9FZ+pDFwxrpYvCviMSgnQNVA/685P8Kq6l4R8SPISnh7Vm+llIf6VrTTOWstdDj/+WgNXFPOa0G8GeKd3/Itax/4Ay/8AxNWE8H+J9nPhzV8/9eMv/wATW3QIFG2t2uJVRMkk9q9N8J+DjNsaVD+Nc34W8KeII9RQ3Og6pEgbrJZyKP1Fe6Wlpc2duoit5QQBxsNZtam6Y2w0G1s0Hyrke1XpntLdfmdVI7Vzuo3evqW8ixum/wB2Fj/SuN1STxdcyH/iT6iw9rWQ/wBKq2gXO11HxVbWYIR1NcTrHjxmDCPB+lc9c6J4nuWO/Q9UP/bpJ/hVceENdbltC1P/AMBJP8KLAUdR8T3d1lfmA9jXL3V3PNMNzt19a7G58Ia8sf7vQdUJ9rOT/CsWfwf4oMgI8OaufpYy/wDxNUkFzCut32fO410PhC6ZZCm48nFQ3Hg7xQ0GB4b1gn0FjL/8TWj4b8J+Jbe5Bl8PatGM9XspB/SnYDr5dIiu2DsBnFMn0x1h8uMHGMcV0VvpGqgLu028HHeBv8K1IdHvCMtZXIPvE3+FZO5ZwGneFWe4DyA9e9dRb6DbQHOFz9K3Tp9/GPksrj/v03+FJ/Z1+wy1lc5/65N/hUtMNCqI0iXCgUzvV4aZe/8APncf9+m/woOmXuOLK4/79N/hU2YaFNu2KbirY02//wCfK5/79N/hS/2Zff8APlcf9+m/wpNMdynijFXP7Mvv+fK5/wC/Tf4UHTL7/nyuf+/Tf4UJO4XK6U5lyKnXTb4f8uVx/wB+m/wqQade/wDPncf9+m/wrSwXM1osmop7UPWudNvP+fO4/wC/Tf4Un9nXuf8AjzuP+/Tf4VnKLZUZWOan0oOnSqMGiKJs4712jabelf8AjzuP+/Tf4VGmmXobP2K4/wC/Tf4VPKyucyBYBYtmKjTSV35xXQf2dek5+x3H/fpv8KU6fegcWdx/36P+FHKxOoZsVqsa4p6ptNXDYX//AD53H/fpv8KT+zr7/nzuP+/Tf4U1FkOVyvRVn+zr7/nzuP8Av03+FH9nX3/Pncf9+m/wquVi0Kp6UlWzp19/z53H/fpv8Kb/AGbff8+dx/36b/CjlYFairP9m33/AD53H/fpv8KP7Nvv+fO4/wC/Tf4UcrAqUVb/ALNvv+fK4/79N/hR/Zt9/wA+Vx/36b/Cqsx3KeKXHy1b/s2+/wCfK4/79N/hS/2bfY/487j/AL9N/hSsxFEDmo7iASIavHTb/P8Ax5XP/fpv8KU6df4/48rn/v03+FUm0KyOK1bTN0ZIFc/GZLGUiQHaT3r06TR76TIaxucf9cW/wrl9c8NapMQI9JvnH+zbuf6V0U5aGckcnqUMGoqdhUMfSsJ4ZtLcZBIY9TW1L4c8UWt1m30DVSvqLOQ/0ro5vCeqX2lhp9Hv/OVMhfsz5z9MV0xkjN00zhXvi6YzVB23OTWsfCHiYOwHh3V8Z4/0KT/4mkbwh4nxx4d1f/wCk/8AiaJSBQSMmRxtxVZn4xWvJ4R8VE8eG9Y/8AZf/iaj/wCEO8VH/mWtY/8AAGX/AOJrFstGK/JoVK2x4N8U9/DWsf8AgDL/APE1Kng3xOOvhvV//AGX/wCJpNgYgQnAHU1s6To01xIu5Wwa0NP8G+ITcp5vh/VVXPJaykH9K9I07wxe29up/s27VvQwMP6VlIqKMrS9CitowxAzj0rXRdpwOlXl0rUsY/s+7x/1xb/CnppGoD/lwuv+/Lf4Vg2zVRRVC04LVz+ytQ/58bn/AL8t/hThpd//AM+Nz/35b/Ckkx6FILTx0q3/AGXf/wDPjc/9+W/wpP7L1D/nxuf+/Lf4VdmTcrCnCrP9mX//AD43P/fpv8KUaZf/APPjc/8Afpv8Kl3FcrUVa/sy/wD+fK5/79N/hR/Zl/8A8+Vz/wB+m/wp2YirRVr+zL//AJ8rn/v03+FH9mX/APz5XP8A36b/AAp2YFWirX9mX/8Az5XP/fpv8KP7Mv8A/nyuf+/Tf4UWYFU9KbVw6Zf/APPjc/8Afpv8Kb/Zl/8A8+Nz/wB+m/woswKtFWv7Mv8A/nxuf+/Tf4Uf2Zf/APPjc/8Afpv8KLMCrRVr+zL/AP58bn/v03+FH9mX/wDz43P/AH6b/CizAq0Va/sy/wD+fG5/79N/hR/Zl/8A8+Nz/wB+m/woswKtFWv7Mv8A/nxuf+/Tf4Uf2Zf/APPjc/8Afpv8KLMCoaSrZ0y//wCfG5/79N/hR/Zmof8APjc/9+W/woswKlIauf2ZqH/Pjc/9+W/wpP7L1D/nxuf+/Lf4UWYFWirX9mah/wA+Nz/35b/Cl/szUP8Anxuf+/Lf4UWZVz0hPuL9KWkX7g+lLXQYhRRRQAUUUUAFFFFABRRRQB8sfF//AJKlrP8A2w/9ER1w9dx8X/8AkqWs/wDbD/0RHXD0FBRRRQAUUUUAbngv/kevD3/YTtv/AEatfYdfHngv/kevD3/YTtv/AEatfYdAmFFFFAgooooAKKKKACiiigAr4WZtnQYr7pr4WO09TQJofbPiRh2NTNzVZCFlzV3aK6IO6sZPcpS8qw6ZqKNQxIPQVZlSq2QhYetZTVjaDHKQGwOlSMxJx3qupO+re0Yz3qCmRsvy4zTgNvQUrc9KKCRlNpcikoAKTIpabQANzTAzoyOp2upBB96fTWBPSgDvdMvlvbSOYMNxGGFaUcu7tXBaJqAsr3Y+RFJ1z/DXbJLtGV4FS0O5YPHSsTxHbC408TAfPC278D1rYDtjIbIpHjSSF42GQy7P+A0JCuec4zRUtxAba4mgP8D7airQBMijIpMGimAuRRkUlFAEmRS1HkU/IoAWiiigAoowaMGgApuDTsGjBoAZS4NP2ikwaAE20uDRg0uRQAtNwaXIoyKADIoyKSigAooooAdUVxxEgPrUo5qK55VAKAG9actNWnqCKAJB8w2mqh/dylT2qcMQ/NRzqN4b160APblKYrEHFPjIKc0wqQ2cUAPbmlUGm5FPSgBrULUjLmhVoAJCD0qzZxbiZGHHaokiM0pUDpWoIlWNAOAv61LAaFz0pdgqQJnrxS4GM0gISQrAEdaaEwM9asGMGPaevY1HtOzpQBGyg04LnpTtop5XHSgBgANDAmnKgzjNGOM0mAjc9KNnOKUID3p2DjPei4EW3jNO20/A24puDQAipgZqK42iLHf1qweFwazriQs2B0oWgPUbg8sp6Vdtb9jhZep/iqKzj48xhwv61IumyXCu8Clgn8IqnyyVpBFuDujUjmGAPvKetXLO7utNlMlhOyqzbnhI+V/b2/CuYt7qSElWztHVT1FasFyHGVbIrlnScNjpjUjUdmeiaVr1lqkShT5VwOsMjYP4ev4Vp15e6JOAchZV6OvGPoa6DTPFctpG0OrB5UX/AFcyAMcehFOM09GROnZ6HYevtSYNQ2l1Fe2kVzAMxSjKhu9TkgZz2qyBMCm7RTsGjBpgR7KNlSYNJQBGyA0ySEHpU2DRg0AUjCyf6ptn6ik8wMAs8e3HccqP6ireBSOm7uKALdnrl5AuVkFxF6OckfRq37TXrG6dYGdoZ26Ry4G76Hofwri3tl3b4sxt6j/DpQJ3XMdwglQ/xAD9R3oA9G2n0P8AjSc+hrkNP1e5t49tvOJI/wDnnKSSPp3rdttbtZeJGNvJ6Snj8+lAGlSM6RxszlQmM56AfhRkHuOenvWb4ghll0WZItxbgsq9SM80DSTepXbVNIWT9xfm3kzjgEr+WMVoRXbhBJIBJGek0BDL+XWvNoYPtDbWdVbGfmxipdO1W78O3wKuTalsSQ5yMe1X7N2uaumuh6bFIk6B4mDqfSuk8PTCfSg6/d8xwPzrjjbWt5GsygjzF3BoyVOPr/8AWrsfDsEdvo8ccQIQM3X61MdzBmrRRRVkhRRRQAUUUUAFFFFABRRRQAUUUUAFFFFABRRRQAUUUUAFFFFABRRRQAUUUUAFFFFABRRRQAGvC/2hf+Pjw/8A7tx/OOvdD0rwv9oT/X+H/wDduP5x0WBHile3WRD2ykdCob8+a8Rr2+x4tYv+ua/yrCvsjnxT0RMvzVLjApq089K5zjEooooAKKKKACiiigAooooAKKKKACk+YjKhWI7YpaKTGTJeXMCAQTunqoPAokvbqdNk8zupB6tUNGKvmFqLE7QMGidgw6FTjFSy311Idk1xK8bDpuqHFGKHLQd7qxK97cPD5Jnl8rGNu6odzAqUBO3p60uKSk22DezLa399FgpdSgf3dxqCWWSaUu7yM/XJbpUdFO7Dnk1Yne+uJojFJM7IAOM02K7uYF2xTyxpnJUN1qKii7CXNvc7PwlNbmylRGEcrHqT1NXbHT7myvXuLnUxLDydu48VwKsV+6xH0NL5kh/jb86tVLKxtCs4xsa/ibUIbzUc25JKkYdTis1tQvGyv2mUpjaRuNQUYrO7Mm73JheXMURhjnkVB23dait7ie3YvG7RMeN2aTFGKLgnrce11M1x5zyOWP8AGDU7anekFBeOR6EmquKMU+YpTsxSWz+8PzHvTenfNLSVPUjcXNGaSinYdhaKSlpCCiiigQUUUUAFFFFABRRRQAUUUUAFFFFABRRRQAUUUUAFFFFABRRRQAUUUUAFFFFABTTTqaaB9Bg61Tj/AOPuf6Crg61Tj/4+5/oK6MN8YP4TsvD/APyCn/3jWRdf8fLVr+H/APkFP/vGsi6/4+Wr1znnsiCiiir6EMKKKKQBRRRQAUUUUAFFFFA7BRRRQybhRRRSH6BRRSUXBrS6FoooouGlrhRRRRcVwoooouFwooooFcKKKKBphRRRTGFFJS0riTuFFFFFwvrYKKKKYwooooAKKKKACiiigAooooAKKKKACiiigAooooAKKKKACiiigAooooAKKKKACiiigAooooAKCOM0Uh60AZXiIZ0O/P8A07Sf+gmvGK9q1/8A5AOo/wDXrJ/6Ca8VrkrrVHp4L4We7/s+/wDIN1z/AK7RfyavZ68X/Z9bFhra+ssX8mr2isDrFFFA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8AJUtZ/wC2H/oiOuHruPi//wAlS1n/ALYf+iI64egoKKKKACiiigDc8F/8j14e/wCwnbf+jVr7Dr488F/8j14e/wCwnbf+jVr7DoEwooooEFFFFABRRRQAUUUUAFfCjjBweDX3XXws0TPMPM+85zn0oGuw0f7PJq7GS0ee9R7Qse3Hy0sJIPPSrhN3sFalyx5h0ig1RlAD1oODVK4UAZ79KqojOm+hCnL8VZyaRYvK7fNS5FYo2aDIoJA60mDRg/xUyWhh4oJxT8BfemMc9qBBTMin0m0UANyKWk2n0oJA70ANZc5yc46Guo0DVTMhtrhsyqOGPcelcwRjrSB5IpEkjJDKcj29qAPRw3ltgcirAIIzWPpOpLf2wyQsq/eHetNSR/u0mBzPiW22XC3Sqdsg2kgd6wq77ULYXtjJBwCRlT71wTIyOyMCGXqD2ppgJTcGnUVSYDaKKKYBS5FJRQBJkUZFMyKWgCTIoyKbkUuDQA6iiigApMilptADqbS5FJQAUUUUAFFFGDQAUUUUAKpxUc3IU+lPpsgJSgBg4qWoql7ZoAY33s0rruXFI3NPoAiQEHB6U5+KfgU2QE0ARgg1MgNQKDVlQcZoAKljiLsFUZJ6CkWMuQFGSa2La3S3Vc8v/E3rUt2AbDbpDCCOp6mpdnOO1PwOV9KXBxmpuBEVIOCKNo2VIwJbIppBBwRxRcAALZx26U2RdrADoakwVpfK3Kw7DnNFwINo496CpHapdnJHp0prUXAjAIbJoAJOO3WnsDT1T+VAEaxYGe1KQRT++O1OK56UgI9lG3jNSYPHvUMsgRcZpoCC5kCnANUFBZx70+WQu2amhi8sGYjgdKYFiNdihPXrW7oSlVkHAA6Z71zNhc/aNzPw+/BX0FdhpsYS0Hv3qJlRK2p6PBfAyKBHN2I7/WuWkS4sLkpIpVh2P3T9PWu7cHGap3VrFdxNHOgYdiOq/SinV6S2JlDqjnbe9VzgjB9K0ElUrtIDL6VkX2lS2UgZcvCf4x1ptteFCEY8HofWpnQT96JrCv0kdLY6nfaMoNpJ51tnDQScgD/ZPau00vVrTWLYTW7qGAy8bH54z6EV55BcDGR09KsI0yTrc2kzQ3CfxKeo9D6/jWKnyu0jV0+ZXR6V2z265NFc9pHidbqRLS/QQXOPlkH3JP8AD8a6HuR3Ayfatrp7GLTW4U2nU2lcQUUUUXATaKMGloouAzZTTGD1FS02i4FVrcZ3KCreq9actxLF8rqHHrgA1YwKaVB6ii4Fuw1OS3z9mn+U/wDLN+VP1U9Pwrct9bt5gI5g0UpGBu5UiuTa3RuuQf7w60CS4TAO2UD1p3A1NV8LR3Ba5sJFUk5KH/Vn2B7ViHwrqUrBJYkVSeWLg/1rStL14/mgmeI/3Cc//WrXg1wF8XEO3/aXn9Kaky+d2saVjbi0s4rfOfLUKD612Oh/8gxP94/zrkoLiC5UNDKrg+h5/Kut0MY0tP8AeP8AOnHczZo0UUVZIUUUUAFFFFABRRRQAUUUUAFFFFABRRRQAUUUUAFFFFABRRRQAUUUUAFFFFABRRRQAUUUUAB6V4X+0J/r/D/+7cfzjr3Q9K8L/aE/1/h//duP5x0AtzxSvb7Pm0hx/wA81/lXiFe32P8Ax6w/9c1/lWNbZHNitkWQKf2pKMgEZ71zHIBGCAepoPBwetLgrksVY9hmkJGB8oz6E0AFFKSVXsM+nNJQAUUUUAFFFFABR3xRQDg5oAPX2op0UbzSBYkLFvQUhV0JWRdrjqPSgBKKKKACiiigA7E+lIeme1PRHkYIqFmJwoHeiRHiYo6lHB5BHSgZHkE470uKn+xXADMbaQgDO91IGKgyC3AP9KorlsFLSUtJiYUUUUiQooooAKKKKACiiigApO+KWlSKWXIiidyOuxc00UhuaKkeCWHiSKRQRn51xUdMYUtJS1LJYUUUUCCjqcUUfyoAOufaipJIZYdpkiKbhlcjrUf1oAKKKKACiiigAooooAKKKKACiiigAooooAKKKKACiiigAooooAKaadTTQPoMHWqcf/H3P9BVwdapx/8AH3P9BXRhvjB/Cdl4f/5BT/7xrIuv+Plq1/D/APyCn/3jWRdf8fLV65zz2RBRRRV9CGFFFFIAooooAKM0hBPSkXg80AOPAz2o/wAM11mi6RZXuiPPJCHnG4Ak/lXPafZm41KO0kUDLbTjnipjNO5s6bsinnnFBOOtdf4g0KztdLaeCDayjORms7wzpcGoSu10hkiUYwR3qVVTTYOhqkYJOASegpRyM1f1WG3i1SVbfasXTGazzu27t3ANVGaZHK1LlQZBGe1A5OO9G4Y3hjt9MU3hQCCcmqbSFGL5rIcTgc9qUqwXcQQM4zikCkOMgAnvmu08QxrH4YjKqqncvOPaoc0ioUuZO5xlDfL14pGMbdCexJxQG6tnKGq90zWnQX19qCCBk96TaCCBzmkwB1x0x1o91Cb8hQc0Z5x3pFxtOR+dC8r1Io5kOWivYdQeOtJy3Ab8aQBmG3CnHcnFNSQX02Hds9qMikUMQeQAO1AwwJD8jtT5kF/ICQBk9KMihAJMlv1pPlzgip90L26Du1J3xTfl5ycemKVemSAPej3egb9B1FFFMAooooAKKKKACiiigAooooAKKKKACiiigAooooAKKKKACiiigAooooAKKKKACiiigAooooAKQ0tIelJgZuv/APIA1E/9Osv/AKCa8Vr2rXf+Re1H/r2k/wDQTXitc2I3R6eC+FnuP7P5Pk6wP9uM/oa9trxH9n//AFesf70f8jXt1YM6+oooo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AMlS1n/th/6Ijrh67j4v/wDJUtZ/7Yf+iI64egoKKKKACiiigDc8F/8AI9eHv+wnbf8Ao1a+w6+PPBf/ACPXh7/sJ23/AKNWvsOgTCiiigQUUUUAFFFFABRRRQAV8Q38SnawOMDivt6ik1cadj4X+1ShcYQ/hTreUmTBHFfc1FUnZhOTkrM+JWU+lVLlM59jmvuWiqlPmM4xs7nwxLMPxpqcjJr7poqDVyufDNI5Ffc9FAmz4WamnivuuigR8J5FG4etfdlFAHwnkUxkB71930UAfB4yetKOelfd9FAHwpbXEtpcieFiGHUetdtp2ppqVuCjBZB95fSvrWigD5ZBMb89K5rxHYmKf7WvKSY3Y7NX2XRQB8LUV900U0wPhSivuuii4HwpRX3XRRcD4TyKdkV91UUXA+FcinbjX3RRRcD4X3Gn5FfctFFwPhrIxmmkgV9z0UXA+GMijcPWvueii4HwxuHrRuHrX3PRRcD4YDAnGadketfctFFwPhjcPWlr7moouB8M0NyuBX3NRRcD4U74qQEMuBX3PRRcD4XII60uRX3PRRcD4ZpHr7noouB8KICelW4o3kwijLHoK+4KKLgfHlpZJaqWcZc859KdtIkxjIr7BopPUD5AK4Zie9Gw7M19f0UrAfH2RnFOGT1FfX9FFgPkBlJ7U9f9WD2IxX15RRYD4/cEv6UNGT2r7AoosB8fMmSQO1KoPPtX2BRRYD4/IAGaPvSY6CvsCiiwHx1eXUdpHmQ5Pbiss3iTybsfhX2zRTA+J0CYJZhge9SNcoyBdyhR05619qUUAfEkICatD5XPmjDKO3vXaxyiPbg/KO1fU1FTKNxp2PmNJFdcZqNgTX1BRU+zHzHy1wVKEAhvvZ71hajoWSZrPgZ5iz0+lfYVFXFNEtJnxPHO0JIJ4HWtK3vAwyGr7GopVIRn0KhOUT5I+SePDdO2eorV0/xFd6ZGkN0v2q0U435/eIPr3r6iorONJx6lyqKW6PDbO9ttQhEtpOkqH+6efy61NtPpXtlFXyGdzxPB9KMH0r2yijkC54ng+lJXttFHIFzxLPOKTB9K9uoo5AueIHiivb6KOQLnh+DRtr3CijkC54W0KsMkHPtULpcRJtjlyP7rf4171RRyhc8Cg1F1bbcr5U3Z04H6V6/4One48OwyyOXYu3J+tb1FNKwNhRRRVCCiiigAooooAKKKKACiiigAooooAKKKKACiiigAooooAKKKKACiiigAooooAKKKKACiiigAPSvC/wBoT/X+H/8AduP5x17oeleF/tCf6/w//u3H846AW54pXt9jxawk/wBxf5V4hXt1l/x5xf7i/wAqxrbI5sVsi7GhkdVXucA1t3fha4t7A3TToygZKgHNYiNtdGwMoc4JxW5deKJruwe0+zou5cBgxrFcpzrlF8K29vcahOjokhWPIDDPeo9ThvHAjayhjDPtUqoyak8J3EcN7OJpFQmLALcDrRBZS22qQTy3MTKZx8scgYt+FWlFo0UYtDT4bdB5X2yI3Gzf5RU5qtJosqWKXXnIVaQRkAfdOcV0rxC18TPfy3ESwiIgIXG7p6VB4ent723vY2+aJJmlwfqTT5IhyRMh/Dlwt99lWZGITe7AHCL6n8qkh8NG5gaeG/heBRkyBTirdrrMU+tXhc7Wmj8qNj93Az1Pan2kSWvh+4sFu4TM4y3zjC/Q0csB8sCgPDim1Fz/AGlB5J6NtNVn0VhYxXcdzHJHI+wYB9cVp2s63fh57ZJo1kQ42yMFA+lJEySeG7e3SWJXhl3NufHGT09aLQC0CBvClysqq08YjKbmkwcLxmoV8PMIy895FApbahYE7vQiupm1C0mjS0+0IDJF94MOMDvWVdLDqFhaww3MaG3kIYMwG7GOaLQHywKlno99Y6skMcsXypu3lTgisW9Ltfy+a6li3LKMA12H9r266yltvQoI8GQt35rlNYgMepvmRPKZtwKHNTLlWxLUCa50WS1ubSFp0JuRkEA/L9asp4bZr97M3sSyKARlTyK05zBqE2mXaXEIWHAYO4U4z6Ulre2s2u3moCUBUj2gHjdx2/KklEajAzJvDwgtJLiS/hCRsVPynrTf7A8uyiup72KGOX7u5Sf5Vfjkjv8Aw/LAJI1JnaQq7YJGc1LcSyyWFsthdW6ArtdHcDHHbNO0Q5YGXZ6fNBDLqdvcxMtq+BlT830/Org0qa41G0vbmSJ1uXBKBe1LpyxSaHqGmyzoJWbhmYAHp3qabUINOTTLYyhzEwLtGd2Bk07RC0DQSC9fXZY3jJsTHtAJGBx6Vy9zpL/Y59QR1ESzGMR49GxW+kkVvq02o/ao2jKcL5nPT0qnazw6po1xZiZY3MxcbyF6tmnaI24spJ4bkf7KPtUYNwMgbTxxmmQeH55prqMyonkdWIOGrQ1LUYrWTTYIpVaS3wHZTnjGKvaxqNvb2Dm3dXe5fLYPK9/6UWixWgY0fhtz5CzXkUMswysbKc0xPDlwftO6VFEAySR1rYuHi1O70+9W4hREUeYDIARz6VJFqVtcXOoQo6xhlwsjHAPFLliFoHGxRtNcpCnJZwufTnrWtd6AtmGEl/DuAzt2nmqkUSQasnnFGj3j51bPetvWRc3W5Le6tmtQueZBupcsSbRsyjH4ZuZYraRZU2zjPT7oxnmnw+GvPaVU1GAmL73ynityz1O3g02wtjLGBKm0sW+5xVCzWDSoNSm+0Ry5BCDeMt0otEvlgZ1z4fFvaLc/b4WRjhMKfmNSp4WkYojXsKyONwQqc1d+0RzaNYSLJCHibc8RccDJq0Ft5tai1FbqLyTGQylx14xVWgK0DE/4Rub7XPbi5jzCm8tg88Zq74XheKO7mmxHARsWUcDOavJcKNUumlngKzR7YyJBxwetVNofRZrETwidX3AGQBSCR3oSgCUSjqWk3jX9tG1y0sU5wkpJ21WvtHisA4l1CHzF/g2nJrb+1WqNptlLKC8fzPtOVHB71R1xby6lkf7RavbDkASDdii0QtEqy+H5ob23tmnT9+u5WxxU0fhsyXbWov4fPAJ2bTnFatyILq8sLr7TCEgUFsyAEYx2qpY6lbzeKZboOFjCldzcDpii0AtApx+HvNeZYr+F2iBLAKeMdqr2eiT3mntdpIow+0IRy1a+mmG01TUVluIszqSj7xjnNWtIuYtH0WRZp4pG8wn7w5zjpRywC0DGPhub7Z9nW5jZgu5yAflHvUdxoUkVi13b3MdzGvXYDx+ddBFJa219N/pMYW4X5SWHBrPBi0rRruCS5SWS5bA2sCFpcsRWgUvEIuY47L7RNE5KfKqKQQOKxa6TxL5U9rZTxyxOY4xGQGHfFc2Bjj0qJpLYiaXQKKKKgzCiiigAooooAKKKKACiiigAooooAKKKKACiiigAooooAKaadTTQPoMHWqcf/H3P9BVwdapx/wDH3P8AQV0Yb4wfwnZeH/8AkFP/ALxrIuv+Plq1/D//ACCn/wB41kXX/Hy1euc89kQUUUVfQhhRRRSAKKKKAA57UgHPNLRQB1ng+5Lme2JAQAED607SbEL4mvZCMCMlhn61j+HJxBrUGThWyD+XFdzNDHam5u8Abo8E1yzunp1O+iueF30IbqRNS0y9hj5K5Ssnw4PsWj3dzIcoTux6AcVH4SuyzXEDnJf95/SrmuiLS/DjwAZ8w7OPfNSlZ2NVaUb9jI8P6XFeTz3twmY9xwG5zWrby6Ve3j2S2Ko3I3bRg4pvhO5V9MeMAbo+gPelbVtQW98mHSkLAn5ySB+eKHdPQUYq1zButNtrHXvJuDttiA24dB7Vsw3+jfbY7OKxWUH/AJa7RgVXSOS/8VI2oRxxsqgCNW3ButbV1dy22pRW0NirI3WTHSqnJ6XIhBJto5/xTpUNq0d1CAu4/d7Vs6vZyX2h20EYyWZMn2qt4y/48oCepYDFaV3e/wBnaTby4zlkU/iKjmZooRTa7mRqqadpGnLb/Z42nZcZI6Gn+G7O1utCMs1vGSrsD8vpTPFGnre20d9H8xABOKseHD/xS0rAY+Z+Pwqvs3M1Fc1ktB9hJpOpTy20VrGGjH3sDmueuNFz4hFqi/IW5I6AVZ8HE/2pMSuNy/1rRNwtv4ufzCAGG0VTVpNE2vHVDrttL0sxwPYecxHJAHFUPEulWwso7y3AiQlQQBgDNbOs6heWbp9m09LgMOpzxWVrl1qF5paRzWkMcbkZG85H4VKuXJR5bF6GysbDRo53tFuCVB4AyaxNQXTb+7sxbKIWlbDrjG3jvWlYXep6fFDbS2omiYDaRk4FHiTTxJPZtbKEmlY57YwM007MTiuUt3sVhpMEQbTxMG4LADiudns7W/16OGywIyRu28YrodPvL5pfsl7ZqVA4fk5qKSK007xPblAEEqc/XNCkDitBb19K0URQPZCZiOW2jIqh4k0u2GnpewIEQleBx1ra1i/vbOVGhsUniPfqf5Vka5ealc6OUuLKGKN3ULtck9fSpV2Oaity7bWdlY6LFcPZLcHaCeBmsDW5tPnWGWzURu3LR4+7Wtp1zqthDDBcWiyxHgbSTgUzxfaQxxW9wkYWR2wcemKuGkjOaTpto5Siiiuk4gooooAKKKKACiiigAooooAKKKKACiiigAooooAKKKKACiiigAooooAKKKKACiiigAooooAKQ9KWkPSkwM3Xf+Re1H/r2k/9BNeK17Vrv/Ivaj/17Sf+gmvFa5sRuj08F8LPcP2f/wDV6x/vR/yNe3V4j+z/AP6rWP8Aej/ka9urBnX1FFFA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9K8L/aE/1/h/8A3bj+cde6HpXhf7Qn+v8AD/8Au3H846AW54pXt1n/AMecX+4v8q8Rr26y/wCPOL/cX+VYV9jmxWyLfXGecUuQCTjntSUDrXMkzjSAnZGBgsT371LDO9rOk0SjejBgG5waSO3kuWJhidyPQU6W2nhUSS27oT1JBq9UaaoLy8e/uTcTlfMIx0qax1KfT1lEAQCVdrZFVjgLnAbNMpcwuYBkNnNJj5cf5NLRRdsNWIBilHbuB2NFFGotRMdTnk0vb39e9FFGorsDyQfSkxnOSTn1paKlphqBAOM44pQxXIyNuRjFIOtWrKxuL6Zkj2jaC3X0ppMpXKpO7g5BBo69h/hTpEdZG3kHBxwabVWB3HYJU5JAx37/AEpvyqQSCoK45q5ZaZcaj/qfKVgcAM+C34VA1rMbs2ka7LjO0huBRZhqRMVceh9RQ4LDJ4PHIq1fWc9hceXMUztzwaqnOfwpai1DAweBkgDPejJ5yc5ooou0PUAMMxAAyelAJGB1A7UUUcwagck9ePTtSAY6ZFLRT3J1vYdgkZ2lwOfpTQVWTC8jGcHsaDklUC8t/EDx+NX59HuobFbo+XJH3ZGziizLV7Gds4Iyeepp3bA4GMcUUUtRai5+mfWkYcYJ5HOKKuDT500/7axXYTtHNGotSnnc24E4xQec+4xSkOqjlcH3pKNQ1DHPPP1oPP09O1FFGo9Q4LbsDpjFKTlQpGQOg9KSijUNQ6nJ59M0pORggY9KSijmDUM8Y4xS0lLRe4gooopAFFFFABRjNFOjjeaRY4/vMcCgBu5cj0IoGcDPWrN7ZS2dx9ncruX3qsd24hsfhQAUUUUAFFFFABRRRQIKKKKACiiigAppp1NNA+gwdapx/wDH3P8AQVcHWqcf/H3P9BXRhvjB/CdjoHGkv/vmsq7/AOPphWroH/IJb/fNZV5/x9tXrnPPZFeiiir6EBRRRSAKKKKACiiigB0UjQzLKh+ZTkVrXXia/u7ZoJDGEbrheax6SplBPUtTko+6W7DUJ9OuDNARuxj5hkVPqOt3eqRrHcFNqnI2jFZtFOUFuN1JctkWrS+uLKYSQvg+nY1qN4t1JgR+6Ge4WsKipcExKrNaFj7dcfbftZkPndm9K1P+Es1LZtzF9dvNYdFPlT3D20oo0NQ1m61KJI7jYQhyMCnXeuXd7Zray7PLBBGBzxWbRRyRD2k3I07fXry3szago0Zz98ZNFrr13aWb2sXl+WxJOV55rMopciBTmupasNRn06fzYCN2MfNzSXV/Pd3n2qQgSZz8vFVqKfLrcHOaVrm3D4q1KGMKGQgDGWGapX2r3eoMpmcfLyAOBVGilyIJVZW3ZtQeKNQt4ljUxkL03Lmqdzq95dXCzvJhlORjgCqNFNQiJ1JcpuDxXqQXb+6+pWsqa8nuJzNI5L7twPp9Kgoo5Yg6ktDah8U6jAmwFGH+0uap6hq13qWBM+ADkBeKoUtLkQ5VZdWzag8UajbwrGpjIUYyy5NUdQ1S51ORXuH4UcKOgqnRQoJO4vaSa30CiiirJCiiigAooooAKKKKACiiigAooooAKKKKACiiigAooooAKKKKACiiigAooooAKKKKACiiigApD0paQ9KTAzdd/wCRe1H/AK9pP/QTXite1a7/AMi9qP8A17Sf+gmvFa5sRuj08F8LPcP2f/8AVax/vR/yNe3V4j+z/wD6rWP96P8Aka9urBnX1FFFA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C/wBoT/X+H/8AduP5x17oeleF/tCf6/w//u3H846AW54pXt1mcWcR6/Iv8q8Rr26y/wCPSH/dX+VYVtkc2K2Rfij8yWJQcB2AOetdVf8Ahm0t9MeaNn8wLkktxXJAkfP/ABKeKuy61fXEP2eSYlMdKyTMItWJ/D99JaakgUGRX+UqvatDVrUnXIbW5upWtrg8KG5X61T8PX9np80k1yWGRgYXNOlurKLUF1BbyeWVZAWDx449qtWe5aatqTx6LaN4hfTv3nlLHuDbu+KSfR7ZtMa5h3bln8orn/axVp9a0tLyXUomlM7JtClO+Kq6Lrdtai5S8ywdxIABnknNHLEpcpaPh/Thex2zSOJPLDFN3LH2qhcaZBJdwW0drcW8sj7R5jggj8Ks22vQDVbu5mDGKVdikLkqP8mq9hDYjW7J7O7uJpTLyJEwMYPenyxHaJbGiadNdzWERkW5Repbg1EdEtm0+2nG/e8wjYA9s4q3dX+naRq19dK8kl2BjYU4HToaf4duzHpN483z+S3mKD26mi0Q5YldvD1nHeT72f7LBHu68sSPWol0jSm0x9RXz2hHGzfznvUNnrsMst0l8zeRdAhSBkrjP+NTNqOk/wBjtp8byiMcpJs5Ld+KV0TaI5tN0mPS01BYrhlYfd3jioJ9JtDY2NzCJFa4ODubIHWmpqdjPoQsbh5EZOFIXOam/tLTpNLsrZmkD2/JG3g9aE0FolufwzZ2rNczM/2ZUzgHkmq0dlaadDC1w04a5JAMb4wpPf8ACrc3iaxuc2zh/szJgtt5B+lU5NT06+gh+1yyxm3b5diZ3KDxVXQ7RM/XNLGnXSiNiYHAYMTya1bTw3Bd6XBON4d+WOegrI1vUk1G6Upu+zKoCjHP5VsWfiO3tNKghRmZ04YFe1TdCTSkQ2FlEfE0a2IcwW5y7k5zU2sWanxPaE5Ecx+8vBHNN/tbSrP7XNZeYLmZMgFeOvrTP7esZ1s5pmkFxbtlhs4P40XQ5tMeNHhu9fntrkyuAmVJbk8VBaaJbTWN3IfM3RMwRd3PBOK0dOuLW81yS6tpZDujO/euNv09aiGp6RZW1zaCWYyOzHd5fcmqtELRKy6NYWlpai9MhmujwVbAWquvabbaU0cSEl3X5yTwPcVcbVtLu4LQ3LyrLanoqZDVMxstf1aKfLERr+9QjjFTK1hO3Q5QAAfKdw7H29a62XwxaRCOdmdbYQlpSTyD7VzN6IFvp/s+RHvwgHpXTTeJrOUR27b2tjCVlyvOfapVhKxT/srTbWwN5cCZonbagDc4J61IfDtudVtUjZ/sc8ZIyfmyBnrQ2paXd6eLOaWVY0bchCc4B6UreIrVNQtnjVzaW67QSvzZIx0q01YaUSK00izllv4A0gaDJA3dvetLQrAv4dkjYjZcD5Aapf2rpVq91JbtI0tyfmJTtmnN4iht7m0jtQfsca/MCOad0P3SCx07SrnTbqeaK4Q22d/zjn6Uiadpi6fJqLrMbbICLu5NSx6ppiPexebL5Fwpz+76GoYNQ00abLpU8kphDBo3Cc0XQrombQLOVrWW38z7PN9/Lcilj0qCXULqwllnEUSbo0L8E8/4U2XX4YmtYbMt9mi/1hYYJ/CntrOmQS3V7A0klxKgUhkwB/nNJtBoyC20S2h017vUS+VPyhDjNTTeF4nvrcW7MLeQbmyeRVuL7K3haE3byBGwcquSKrTeJ4Ir62+zhmt4xtYlcGloO0SSy0TSb6eWNPNXyjhst1NcrPEsVzJCGwquwAPU811NrrGlWcs7RyzbZuWPl9DVW6sdOj0eS7AMkrvlWf5TyfSiVrEztbQoaJpn9ozt5hxFGMuO+K1otK0eaznnjS4zEcFd/J96ydG1NdOumFwD5ci4Yrycdq0H1aytdPmg06SRpZTks6Y2ilC1hQtbUbdaNZwGwKeYBOcNub61YHh+yN7PbDzd4TdHluopE1nSbu1tEuGm3WxyP3fU1Ti1zOvLduD5JO33C09C7RJodDsxpcc8zSBmm2HntnFLqul2VgpKWtw4IG1w4xn6VNeeIoGurVbQEWoYtICvOc1V1G50u9umlF5cL02x+Xxn65oVgtElTRbG3tbVr0yGa4JxsbAXjjNSnwxAUuYC7faEG6NgeMe9Xb2Wzjs9PlvHdDGoO1Fzu4qvpmsLe+JJHRm8uRdu0iqugtEgg8NQS2tkrOwmc5k56jJ6VNb6FpF3PLbRmZXiI3ZfqPaoL7Wvs3iBWKkR252FR3XrU9tq+kW9xPIkkzSTDJJTG0UroWhRi0uyjs57253tbxyGNAhwTg461cGj6ZH9iaLzx9o5Rt/TjPNV01LTmsp7CaWUQM+9GCZPJyaS41y3S5sVh3NDbjCkryeMGi6C6F/sUXWu3KTPIIYBli7ZZl9jUtro2mXtlLdxiZY0GCpfnNIus6fBqk9ykksiXAxJuTGwe3rRb6jpFvp81nHNORKMlzHg5paBdGLp9nDc6rHbPu8l2x15/Ot+88NWdmsrSSPtchYQDyD7/jWDplzb2WpxSMztEjZ3beetdBc+JLG5WZZlcqhDQkLyT7+nNCaBcrIl0LTYriG1uGla4lXJKNgLxxxR/YFmNWmtSX8uOEMCDznmj+2tOnu4LyR5I7iNcMqpkMPrThrunLqrXYlmKTLsIMfSquh2ics6hJWQD5VOFJ7ikqxei3+1M1s7PGxz8y4xVesJbmEtwooopEhRRRQAU006mmgfQYOtU4/+Puf6Crg61Tj/AOPuf6CujDfGD+E7HQP+QS3++aybz/j7b61raAf+JS/++aybv/j6Y9s17MWc8pcqIKKKTI9aSd2Qn1FooPBwetFVYduoUUmc0tFhMKKBz0o7Z7UWFoFFOSKSU4jRmPoBmmkEHBGDnFBXQKKTIBwaUc9OaGgCiijp1pWM3cKKTIxS0JFXuFFFHanYNQopMj1paka1CiikyPWgGLRSZHrUvky+X5nlts/vY4qrC1I6KDwMmgnHWk0K4UUUUuUL3Cigc9KO1BeoUUmR60vbPahBsgoo9PfpR0qrE8wUUEgdTUhglEfmGNtn97HFJoE7kdFHbPailYYUUUUWAKKM0d6OUaCikyKOCMijlsS5a2Fop8cMkxxHGzn/AGRmmEEEg8EcGgbTCiig8HB60CswoooosO4UUU9IJZELpGzKOpAp2GkMooPGM96KdgYUUdz7UE460iUFFFFAwooooAKQ9KWkPSkwM3Xf+Re1H/r2k/8AQTXite1a7/yL2o/9e0n/AKCa8VrmxG6PTwXws9x/Z/8A9VrH+/H/ACNe214l+z//AKrWP9+P+Rr22sGdfUUUUCikAUUUUAFFVtQ1C00qxlvb64SC2iGXkc8D/E+3evKdd+NyRyvDoWnLKo4FxdEgN9EHOPqR9K2pUKlX4EJtLc9for54l+MHiyR8rNaRD+6luMfrmo/+Fu+Lv+fy3/8AAdf8K6f7OreRP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P+Fu+Lv+fy3/APAdf8KP+Fu+Lv8An8t//Adf8KP7Ord0HOj6Lor50/4W74u/5/Lf/wAB1/wo/wCFu+Lv+fy3/wDAdf8ACj+zq3dBzo+i6K+dl+L3i5WBN1bMB2NuuD+VbWlfG/UYpAuraZb3EWQC9uTGwHc4JIP04pSy+slpZhzo9vorH8PeJ9K8UWRudLuRJtwJImGHjJ7MP69Djg1sVxSi4uz3LCiiikAUUUUAfLHxf/5KlrP/AGw/9ER1w9dx8X/+Spaz/wBsP/REdcPQUFFFFABRRRQBueC/+R68Pf8AYTtv/Rq19h18eeC/+R68Pf8AYTtv/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9K8L/AGhP9f4f/wB24/nHXuh6V4X+0J/r/D/+7cfzjoBbnile3WX/AB5wf7g/lXiNe3WX/HnD7IP5VhX2ObF7It0DAIJ7UUfwnPSuZHIthcNtORnPSlXKlt2Gc9j2rQ0TTU1SeSN5CCibgBUsOirJpN3dfaH3wk4G2tOVstRclYzre3lunMNvGZHHLbewpPJl88Qqq+bnHSuht9IFnFCkl88FxdIQAqggg+/brV7TdAj07VlzPvkVCTuA9KPZyLVJnLzaRf28RlkgkQD1PWqscjQyq8bOjIcgg129pa3DS6mZpYmjYEoquGIHuO1ZEfh+0+yWt3PeuvnjgBBR7NjdN9DnpHeZmdyzuepJ5NPW4lSJkjldQ/DLng1s/wDCOz/2yLUSfuR8xfvtqX+wdONvNdQ30jpFkMAg4NHIyeRnO4AXBCmk3KRtAyf5V0b+H7KGGGWa8lBmICAIO/So18Ov/ac1vJIBFCm92HXBz/hRqTyMwAozzkkHNA5FXr22t7ZRLZXAkhcY+bAOfpVEdKTbE4sWiiipuybMKKKKdx6oKMZGKKDnHHWncLtk8Fw9tIZYpyrEYxmoXJLFmOWJyTTdoByBk0uSRk9amzFZhT4biaFmaCQpkYb3plIw3YHQD070WZS0EAHTf82cn3p1JtGAcc0tGo7hRRRRdktBRRRRdiswooooux3YU7APykgKabSYBTaRzmmmGrJ2upjALfzmMS9FzxUNC8ZHbtRTuKzEPzKVDYJqSSeaaBYZJSVTtUbdOBzmlIUEkdxRcpB2pKB0FLRcYUUUUXJswowAQr/UH0oo/h29fek2KzJppp51VJZywX7gzTYJXjk8yF/LlHemAKEx37Gkb5iDjGKV2FmOkdpHLu+9zyxptKccYGPWkoux3aCiiii7C7CiiiquF2FFFFJsNWFFFFK7FZgKWkFLQAUUUUAFFFFABTTTqaaB9Bg61Tj/AOPuf6CrgGWqnEc3k49hXRhvjB/CdhoK/wDEoc/7RrJugTcMg6k1raCT/ZLAf3zWbIyLqO5vug816zv0Odq7Vx0mkahHbec9rIEHOTiqTAZAUYz1r0S91OyOjyfvUIKYAB5rzxnOGGB97INRBuzLrRiklE3vDmkW+qxTSXBbK8DB9KpavpqWOqR20TEo+ME+9bXhaTZpt8VIyqE8euDWhbQpqNrZ37kN5S/P+AqedpnRCknTM++8O2drokswL+bEg5B75rAh0e/uIy8MDYP3HPQ1073n23QdVlHzDzCE+mRTL8hdFtVvHkt3UgqYF35+tCnIUqMZI5o6TfmN3MDAw8sy8Co47G6ltTdCI+VnG7+HNdLoNy02oT2cxZ0lTKuRg4x6VNdrHpWlw2ZYbpLkH8C1P2juR9Xja9zL0eG9sI5ZW0+aTzF+VgR8vvWe8F1ZXEd5cxKY5GygYcE102oyXCa7ZRw5MQH3egPFR+IAbrWbOxjU8HcpxwKXOx+zSjYp63YJLo9tfQ26xkjLYFYVtZXF4w+yQu2BkkV3d60V1ZXdhERvjXAUdqyADa+EsQf6wnDEDkdaFNlSprmOcutPu7XaJ4GjB5Depp66VfzRCb7K23B9K6a2jE/h20+1ndJ5o5fg4zVbxJNPa3cXlErCUwPTpVe0Zm6ascqNwbZJGUKnvXS6VoNveWImu9yPI37sA4zxXPxb7mdY8bnkfovNdpeW81u2nxW7wJHA2WDSAHoaTmyKVPc426t3t76S1UH5G2LnqanGj6mqFjZSbcZ7V1N3psf/AAklpcBAVfDMw5G6mQSy/wDCZyxFiY9h+TsOBR7Rmvskcrb2FzNE8kMO9UB3nHStyxtYLHQmv5rcPKeAJOa0bVI449VWJlIIPGcc81GJol8JiSSEThDgoxx6VLmxwppMo6nYxXWj21/BAFfA3KnArFn065hu47drciSTlR2NdVczxL4XgKIsAl2lUByOopmrxF/EemsOcKOP60KbHOkm9DlZdNu0mEE1uySHlQOM1uXEV+mgLZ/YpVKkMXyMYrZMSS+KYy3RIT19eKz9FubufxFcC4YmPDAqe2OlPnZPskc3aWNxff6iFpFUkHHY025tbizkAuItgPZq6tmkXQr37MNsomboO26uUe7llYLI+7aOc1SmzKpTSsP+wXL2zXaQOIlH3uxpGsbuOyW8eFhC3eujh+bwbcYHDLx+lK6KnhK1jbJwcHdx60e0ZcKSOfh0e/nRJYLaQxnpyOamTR71bmIT27qjsFIPpmt/VN9vf6UsJKxnGVHfkVa1e6WLVrJQ3OcEfXFRzsv2aKci2VvrUOmfZoTEycsV56etY+oaJOmpywWkTOqjcAOgFdDcvD/wk0UD2atIy5EpY1PbyrLr98Q2SkOMenNJTaH7NPQ4xtJ1CzRpXtXZV6E4xUyaDqBQFLV2DHOSQcVvaG7XWm6g0rEsXIGfpTbVinhe6MbNuGee/er9oyfYROe/sq+DSKtuX2csfSrkt+2pWUOm2dvJ5qffXI5rTsHKeE5ZEJMpJ3HuetMuLOOyi025tISJpdu9hnvijnYnSSMNdIvpXl/0Z02DlDiooLG7ubeSeO3bZFwa7Rplj8Sy2/QTQgfjzVS5hGi6FdxswDTMdnNP2jF7JI5BI5JGESxnzHbAAq//AGFqewj7I5YEEYxVvwoFbUyZAHIXjPY1p6dNcN4nnSZ28rYcg9BQ5sSgjmxpd5LMYUt2L8FguMimXVhd2gVp4WRCSAT3rqNM3pFfmYBbdmceYDk9+lc/fNi3SG3mmntwSQ0iY5704zdxSgkrorWdjPeO0cULM0a7jj0pI7C7kt2nFs4hj4Y+lb/g0Kbu5Zuvk4P51qXqFVsUt1DWOfnI78mlKo72Lp0U1cxdJS90+3mb7DK29CVlyMVUg0m6m1KCC4TaJSZDxzjrW5ePcDxPaxxZ8orgjHy44q1Lexv4ngiACtEhBJ75rPnZaprqVh9hfWjpi28JTZwwXnOOea56fSLttTuILWB3VTjce1dPG8MfinyVsVD7d3nbj3FSRyM1xftIqi2BIMgPzD8KFNor2aOMudOuLBR9oRlQ8bzzzS22nXl5GZLSIyD7px2PrU97IqW7RW88s1uWyWkXB3e3tVzwu7f2sGbgOuSoPGa05nY5uRcxn3GkXsATzLeRSeMkjGa14k1C00M2q2MplkbG8EdCasWy7vFrxysSoUsob1qxpklxN4gufNzs6FewxnFDkzaMImXoWjlb6dL2PLxJuVH5z1qhdST6hcC0W1jikL/KqrgmumtNtzrV7dEkSQqQFHfrWPp+oXN94itWnwuJfuAdODU87G4RM8aJqZUhrN48HLMcciqTrtBjk+8DXZ2sssvi+6iaT90qkBc9+K5bV4wupzjI4NaQk3uYVIW1RVzk0UgA6jvS1oYhRRRQAUh6UtIelJgZuu/8i9qP/XtJ/wCgmvFa9q13/kXtR/69pP8A0E14rXNiN0engvhZ7h+z/wD6vWP96P8Aka9urxH9n/8A1esf70f8jXt1YM6+ooooFFIApskiQxPLI6pGilmZjgADqTTq4n4r6q2meA7lY2KveSLbAj0OSw/FVYfjV04Oc1FdRN2R47488aXHi3WHKOyaZAxW2hycEf32H94/oOPc8nRWzoGkLqMryz58iPggHG4+lfTQhGEVGOxyVq0aUHUnsY1FekR2lvEgSOCJVHYIKf5MX/PJP++RVnlPOI/yfieaUV6X5MX/ADyT/vkUeTF/zyT/AL5FAv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L8mL/nkn/fIo8mL/nkn/fIoD+2F/J+P/APNKK9L8mL/AJ5J/wB8ijyYv+eSf98igP7YX8n4/wDAPNKK9KNvCQQYoyD2Kiud1/RIUt2vLVBGU5dFHBHqB2oNqGaQqTUJK1zI0TW77w9qsOo6fKY5ozyP4XXurDuD/nmvp/w7rtt4k0K11S14WZfmTOSjDhlP0NfJ9ev/AAN1NxLquksxKFVuYxnofut+eU/KvPzCipU/aLdHrwetj2WiiivDNQooooA+WPi//wAlS1n/ALYf+iI64eu4+L//ACVLWf8Ath/6Ijrh6CgooooAKKKKANzwX/yPXh7/ALCdt/6NWvsOvjzwX/yPXh7/AL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pXhf7Qn+v8AD/8Au3H84690PSvC/wBoT/X+H/8AduP5x0AtzxSvbrL/AI84v9xf5V4jXt1l/wAesI/2F/lWFbZHNitkW6MFiFHBPeigjI9+1YI5GdF4Q2jU7pAwLCLlvxq2kumW+m3FimoIZZCSW54Nc1a3txZSMbWTbvXD4GarsBuYgH5myTjrWnNY2UrI6ue902+ayuWvYx9l42c5Yj/9VLd6zbRa5DfLcLJDIuxlXPycY5rlMMQOQMetJz0U4XuKPaMPaM6lb3TtOS9nhu0le4yBtzgCobm9tZtK0m3WYNMhGVH0rnCTjAOF9MU+OQxSCRfvj7p9KXtGHtGdxd30VjrkImYKksGC3Yc1kfadP0/Sry3guUned/8Allkbc565rBub25v3zPKXcDAJGKibGAM4P+zzRzh7Q6PU763uzpC28qs0bIrAfUVpXd/bWviC4guDtE0IXf2HXrXFxvJFKsiME2nIzUtzd3F1P58zlm7MRS5h81izqmjrYJHIJkkhblNgIrPXOORg1Ynvri6jSOaTeqDCjHSoMknJ60mzKQUUUVJIUUd6CcHHU0AFFKRgc9aTmgAooooAKSlppOBTRSFooPQFQT60Uxi0UnRc+9KeBz1zxUslhRQQQcHrRQIKKKKACiiigAoopCcKCO9AAaKU4DY5x64pMEn5cY96Cgooo+lABRSlc52YOPWm7hj3HWqGLS0KpIz0FFJiYUUUUiQooooAKKKKACiiigAooooAKKKKACiiigAooooAKKKKACmmnU00D6DU+9+FUYP+P2f6Cryfe/CqMH/H7P8AQV0Yb4wex2Ogf8gt/wDeNZF3/wAfL/WtfQP+QW/+8ayLv/j5f617KOeexExdogNuFFNJLcqB0xg0oHcA7aBkr8vrSiQy9ZapPpttLDEqESrg8U+x1u7sLN7ePYUfOeOmazfmUkNwewo42jkZByR7VLgrlRqyWlzQg1K4t9Pksk2FJTljjp/nFWF8RXQhSApE6r/z0XNZO4EHA25+770i8gkYx603BF+0a1N7RLya415JmCrxgheBio/E87vrLqHGyNQy/XFYm/n5GOfannLlWJG8dSW5pOC5hKo+WxrL4jvBDHhYmKLwzLzSjxNekxOY4DMvGdlYxPB3E8njilABcdVI5pumgVRl+31m5tr6e9Ta0s5wy4p8Gu3UXnLsiIY52svFZyDG5hgcdaZwQADk9zR7NDdZ2saN7q11epEjFIxGcgKMVtaPevqqSw3saPHEnDMOelcuwUk564xQrGMdWDe1J00CmyykhsL957UKVRz8xpL29nvrlpZXAIORiqu5Nxb5gTRuUKGYn8qfIhKq0dNous3N3eW9vKFKR8gjjH1puqazc2erzJCluGI/1uzn865vJGSm5TjtTSHL4LHGO/el7NFe2ZfstWnsjMYgr+a2X8wZFTRa1cReaoiQxv1VhlR+FZgG8tnluMelLtYEkd+go5UT7Rl65v5rx7fzTGIIyAqxjC/lW94i1V7K6gSJY2PlZ3kZYc9jXJ8LuwvzYGT60OXfLFt3OBk9Kn2auP2ztY0pfEF1NLHKwVdvQgYY/jTj4juiG2xQrI4wWVcNj61knlcY59acD8p3DH+0Kr2aJ9o+5padqt1ay+XGwcSNh1k5zk1Z8TW1tDcQeVGkcjKMhRWJjJBT5SO/rRl2k3OS7AYyTR7MpTXLqddZzPbeFJWCxs6jO1hkfjWO3iG7mg8swwlM/wAS/KPoKyDKxjKGRtp4xnrTtgJ2n5geQM9KPZoJ1JK1jRj166WFEZY5CmdrOuT+FMvdZuLyNVZYw4I+YD5x+NZpZjznJHt0pwGRvJ5PBIo9miXVkav9v3w2MBC21du91y/51HZaxc2l1NKmGMwwxYZNZxIQenOKTHocnNHs0HtWdb4ZfOmXTOVDM2cCsa31i509ZYQqeW78hxms4ySKuyJiufvAGm5KnKnIPXvR7MPbM0bbWLizaUqi+VIejDIqz/wkt6CoeOEoPu4XpWL1A2c+uaQAjv8AMTwvYD60+RD9q7F5tVul1UXrEFx0Bp2qatc6t5Qm2Kq84xVDGeTncDxSsDjBOc9/SjlRLqtxJba5ls5lmgYbx1HatGTxFdEE+XEGcbSwXmsgpj5sY+nNG0EAnrRyIam7GhZavd2QeBds6PyUcZxUV5qctxEqbFTYSdkYxjNVDwhZlHPAINDZJ4OOBRyIUptqxb07UZtKZ2gAYzDa27nFWItcubezNouGVuh9KzFyueepzThgKVxS9mgjUktDWbxJeeXtdIiQMBwvP4GoLnVp7plmkSNXQDDKMMce9Z55xnoKTbk5PPpR7NFe0kbB8S3bAsI41ZlClyvzfnVex1i5szLGCJFk5bzORWeVBXFLwAMDFHs0HtJFq61OS8jEXkxIg5yi4FQ21w9nPHPEzb4z68VEwLLgHApW5BA4zT5SOZ3L9xrNzPcx3j+TFInAIXk1aPiK+5kRIVc4OQvLYrFAAIIHI70YOS2fnPejkRSqs0l1+4F4brakTsNpUDhvrWrqVx9lsNPvkgiW7LbmCjHOK5gDbnBwD1owcKCzHb0yelL2aK9ozpfDty1z4hnupQAzrznt0rJ1njVrg4Ug+lUld0OVchsYJHemkZZmJJJ7k01GzG6l4WFwAeBRSc55OaWqMVsFFFFABSHpS0h6UmBm67/yL2o/9e0n/oJrxWvatd/5F7Uf+vaT/wBBNeK1zYjdHp4L4We4fs//AOr1j/ej/ka9urxH9n//AFesf70f8jXt1YM6+ooooFFIArzP43f8ilYj/p+X/wBFvXpleZfG/wD5FKx/6/l/9FvXRhP48SZbHhFdj4T/AOQXL/12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Xf/XF/wD0E1aqrqX/ACC7v/rg/wD6CaC6Xxx9TzuvSvgl/wAjnef9g9//AEZHXmtelfBL/kc7z/sHv/6Mjrmxf8GR9pHc96ooor5w3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B6V4X+0J/r/D/+7cfzjr3Q9K8L/aE/1/h//duP5x0AtzxSvb7P/j2h/wCua/yrxCvb7P8A49of+ua/yrGtsjmxWyLVIW24PapIVVpY1fOGbGBXYaloWnwaM86RbZFUHdmsVE5+S5ydraT3jtHZwyO+MnFPudPvbWMPPA6L65FbXg8k6hckgBfK4IOe9VnisptThjF3NMHl2tG64HX1qnDQ05LoxThlypJ9c0ldnf6Lp+nwzXUkG9AAEjUk8kd6gtrbS5tIS+NiOZPLIDHg5xS5BeyZydJXV3ukWsmsQ2cECxRBQ8jhskg9sVLZ6fpV7czwi2KeQ5Gcn5xjv6U1AXs2chjkEHJxyK1rPQWlshdyXUUKE/xA1c+w6fPoVzdRRFXUkKfStXfa6ZY2WnXYMonGen+fWjkBUzjbqJYrjy1ljmUfxKDUbMc7c8DtXVW+i2kOo3EU8Rkyu+Ic7Rxnk9qrRWtrPrUFk1nChOS3ly7gRj1qeRjlBs52gV01lpdlLrOoQNHuSMHYpONvNLYwadPpFzdtYIWtzj75+ajkYlTZzNFdDcWlk3h830VqFk3dAx4HNabeHbEQW9yY8RLFvlweTxmn7Nh7JnF5OcDoepqezh+1XQt0OCf4jW41rp8GnS6jJbZRnCpHk4Az1zVn+ybT7Zp8sSlIbgHMY6dM9aXIxOm0c5e2ptLiSBnDMhwWHeqoJ6Vb1VBDqtzGq7VR8AZz+tbM+m2iaVp8yxfPM4DnPXrRyMFBs5yiuql0mwTXILcwsImTOFBOTx19KztZihtf3aWVurMxCtHNuOB6+lHIwdNoxqv6do02oB5fNSKNBnLgkfpVvw/YwXq3v2iIMYo9y4PQ81oaWU0rQGu5xuSX+D2pqDCMWc7e20VtKojvEmyORHkD9arV2f8AYVhLfwTJH/o8qZwfXNULTS7MyX9zKhMVt8oiPAY4z1o5GVyM5zHy7geQeBV+70p7SyiuXlVzIM4HatpbLSZ9Elv/ACTDnKqOeDTL21srO30x2t/MEwAYFzzkCjkYvZs5gHI5NLXSarbWFnqEVilgB5ig+YrEkfhUmqWVpYhillbNHjgtPhs/Sj2bB02cvRXTx6fYWltafaLcSyXDAckjFTN4etIr24lYEwRpuEfbpnrR7Nh7JnJUV0BtLLUdGmurW3EMkbYIBJGM1S8P2ltd6kYrne4C5Vdvyk+57UezYezd7GZTQcA57V00ltZR31vFNZW6xyPtzHNu7d/Spk0O0j1C/llhBtIh8q5+lHs2HsmY9noz3VobhrqOGMHneDz+VULuEQTKkdxFKvqoNdkxttJsoLOZRKLhuF9BUCeHrZb64MkIMPl7o/m74zT9kx+zZyBGDij8cV0Vlp9jBplxqN3G0qCQoqY+7g1ZutK0+XRopoINslyQY+TwKPZMPZswdN0ttSkaNH2lI9x9+apsgSRlHLLx9a7vT7Sz028a2jj3Srb5aQnG7npWVcaVZyR2l6qNEksmx4l+bqT/AIUcjH7NmQ+kyJpq3jzLgn7oqgCK6XWra1soGjitYioA2kzHcCfan/2dp9hBYJcQiZrnkuxwRnHGPxpcjE6bOXorq/8AhHre3v7p5F3wxruWM8A/jUMdnpt7YG+jg8qOJ9rqCTkf5NHs2L2TOaorr18P2f8AbIDIPsrReYBniuTuCouJFRNqBjjntUuLQpU3FXGUVv8AhrSoNThujLHuIACEnG081dOjae19FZqhDxLumY/xcf8A1qORjVJs5OiuxstP0q/+0kWYjEJI+8ecVmyafaHw59rEZWU9GpuDQOk0YFFNzhc5zSjpUGbVhaKKKBBRRRQAUUUUAFFFFABTTTqaaB9Bqfe/CqMH/H7P9BV5PvfhVGD/AI/Z/oK6MN8YPY7HQP8AkFv/ALxrIu/+Pl/rWvoQP9ksR/fNZ0gQ6lhh8ua9jmsYNXsiq8brCGy22mHC9MlSO3rXpF7a2o0aTKLtCZHHtXnYUfN83U4FRCd7sKtNwWoW1tJcXEcSfM7nvzitLVtBm0qFZiyMH4Y46Va8K22b6a5B3CFD26nFau2TVNDu1mR1kEjMm5cYFQ5O5rSoRaON2sFD44H3cDrQUfBJTai9eK6rS7iRPC88zbC8XyqSo46UuqTyL4dtZVK5mOHfaAT17U/aWYOjZWObsRGt7bs6jyi4LEjjFW9ae3kvnNkkTQgDJRea3NUtVlNhpyYjjmTcWAGc/wCTTtJ0+O1nvtOJDRqoIYjnkc0Opd3GqdjL0vTbDUraQL5vnRpnlqxJVeKcxyIdwOBmuw0G3i02C6upchHlMQ45POBx+NZ9xai18VqJEaSMndgLng0e11H7GyOdcOI9zLtRevFDKqgEL8pG7OK6zU5LiCW8Li2ktccRlgGH4dabrCI3h602xqNzDn0601Uu7ESo6XOVZWeIOqsB6ilJGBw3T7xrr9QmGmzaZa26KqTY38Zz0pvizyra2gRFVQxO4Ac0Kpd2H7KyOQClucF/pSqCNzBC49PSuh8Hoskl0pQFQvG4dKvaIiefqIKIdmQD60OpZ2FCjzR5jj1BZCyljz27UhV2XO1j5fJrrBs0zw0buBV85ySzMO/PSrl2YT4da7KKHkX5mIxml7Ur2BkR6TY22lRXd80il2GADjg1V1rS1sTHLaktBKoKZ/Wt3WvsUmlWRuZZYk2ADbHnPAqxOkAOjrkvGAdpI5xgdqz53e5fsVY4UK3RVdj0NJgPyuR613UkuPEn2aONfJZMsu0deaq2lrBZHVbsRg+U5CJjOBgVaqWIeHOP2t0wfrigxEDLE7exrsrLUGvtAvLlVVZIe5QUapAJ9DtmKoC7KC3APNP2pPsEccUIHKuQehFDKflVgy+/rXYX8v8AZZsYIUXyWwHJHLZxU+trAt7p9vGqDL9Dxxij2o/q11ocQygSbNh3HoDQAxzsGXHUYr0S/tYLQy34jV5EjwEC+9YqyG20AahhPtM2ckgYX/OKPajdJo5ZgqlN6lWyDj1rW0h7OKC8+2LHvZf3asOc81sCOPUdFs72UATLKBvC9s+lR67iHVdP8pVyzKDkduKXtL6DdDqcpIcnkqh64IpgLcZUhTzuArd8VxquslVQY2LgD1rR0F01SwmsXVfMTo23tmr59LmSppy5Tkm/dkbtwB6N60CM5ICOD3Jrt7q2trjWLXTVVTFCMuuKZBO0/iaaxeNGtQnCgDjpU+1K9hrY5C12NdRqxym4b/p3rQ12W2a7RbVUSELgEDqa3YrGLStOu7tEV5CxC57dahj23+gJd3agzQybgwXtmk6mpXsbKxypDKVzkdiDShT5piAbnnBrsruwS9vtNvY4h5cn38DoMVZeK2murm7VVZrb5AMYANL2hPsLLU4PDbd6qyoOu6kYIF8xQ2Dwc11dg39r6VfC6VWaNsIVHTinazGkPh+DhcqwOcYzVqpcFRuclsdeJEZUPKk0KTjmuj8SkLp+nkYG6PJwPYVzakZxklsZJxVptq5nNcrsLRS0U9TF3uFFFFGpV2FFFFGoXYUUUVVx3QUUUUNk2Ciiip1GFFFFAmFFFFMfQKKKKACkPSlpD0pMDN13/kXtR/69pP8A0E14rXtWu/8AIvaj/wBe0n/oJrxWubEbo9PBfCz3D9n/AP1esf70f8jXt1eI/s//AOr1j/ej/ka9urBnX1FFFAopAFeZfG//AJFKx/6/l/8ARb16bXmXxv8A+RSsf+v5f/Rb10YT+PEmWx4RXY+E/wDkFy/9dz/6CtcdXY+E/wDkFy/9dz/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1wf8A9BNWqq6l/wAgu7/64P8A+gmgul8cfU87r0r4Jf8AI53n/YPf/wBGR15rXpXwS/5HO8/7B7/+jI65sX/BkfaR3PeqKKK+cNwooooA+WPi/wD8lS1n/th/6Ijrh67j4v8A/JUtZ/7Yf+iI64egoKKKKACiiigDc8F/8j14e/7Cdt/6NWvsOvjzwX/yPXh7/sJ23/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AeleF/tCf6/w//u3H84690PSvC/2hP9f4f/3bj+cdALc8Ur2+z/49Yf8Armv8q8Qr2+z/AOPWH/rmv8qwr7HNitkWwxXBGSeoIqw9/eSoYZJ5TGRggtwBVajrxnrXMmzkTZp6FqiaVPJK0ZkiZNvy9ac93pcE8U8NvcFxKHIZgcVl885xgHjmkw3O/hR1xzV87RfO0dRJ4ot5JZ1kt5DbypjqODiqc+sW62EFrawyxxI4kIJHzc5rCG4H5/qPTFP2qmCfutz1o9qx+1kb8+v2z6hDfJDLHKgwykjBFTR+I7C2adorSdmnOXIYcfSuZO1ujYUjvRGrySIsZzNIcAAcUczY1VZtLrVotlPZNbTCFzmMKQGA96lfW7K4Fq91bTvJAfk2sBgD1rHvrCaylEcpTzf4QG7VXX5oucFM/jmnzMPas6GDxMpnumnRnhnG0KpwwHSqEd7ZWN1Fc6dFKCh+YykHI74rNIMcfzAEk8AHpQwxhBwxGeKXtGHtGdFN4iskNzPZ28i3NwMZYgiqWm6rFZ2Vxa3MTSRTHJaI4x+dZO9dwBQlQOuKU4wVJ+QjgjvRzth7Vm1BrFv/AGSdPmglKhsqyEDP1q23ioGeDbA6wRxlHViMOK5rJyMgKQMUjbwPmG30NHMx+2Z0H9tWJtZLSW3le2Z96KpGQSc4obX0jvLR0jZba3GAjdemKwRwn3vm9cUhA65LMaPaNEuq2XtVuba8vzNBHIhc5YOciulmntoNDsHnBbYQQFPGeetcYMFsSMQ3bil81z3YBfXpT9oxe1aOpbxRZi+EwtpU+XbvJGD9KxL6406SKR4ba5SZ2yN7g96onYq5YnA7kUP93kAjrkml7Rh7Vs1NF1RNO89J42bzEA/d8GrUetWItXsrm3keAnMfIyB6GsDG4ZYnPYYq1cafPa2UVxMqlZuEO7tT9oxqo0bDeJSL63eOApaxcGNuuPao/wC3rNHuYRBO8EwO8FhuB7YrBIK5XPQYzTVJbLqp3AjnFL2jH7VnQPrGny6S2nm3nW3B3LlhkEetNvNZt7rToIxA/mwFdgJHQYrDCq2ASPU0+OJ5pNkMTMR6CnzNhzNm3da/DNcW939kmM6fK2SMVHe3+l39w0721y7n+64wDWY1jdrndFMM9cRk1HFC8rbY42fHJCDNHMw5mdpqF3Z21pZTXMLy7cFNpHH1rJTxKWvpWkhc20ikFMjJrGa1vGU+ZbzeWPUHiqxVmYIu7rjGKOZg6rVjcutYtBpslnp8bxKTuYkjJ9qq6Nqi6dLIZIyY5F2kfxH2FVlsLok7LaUKBydh5quVwcEEEdj1FCk0EptsvSzafsVraK5V+uZHB/CtLUPEiXemG2iiaORhh2J61z9FPnJ52bw121ljtlvLaSSSHpIpGB7Gnw+JG/tKSeVWMBTaI14I461z1FJzYc7NxNbs/IntWhma0kbeF3Dduzk80661u1ubGGGOGdDbtmIqwGB71g0Uc7DnZ2uj6lDqc7ySxMlwIcOcjBGe1ZEmvRxywQwROIIHyQ5BLc1hK7L91iPoaSnzhzs1tQvdLv7iWZ4LlJ2GV+cYyBW5qNzYwQ6bLcRPNIIwVVSOOBXG0pZmxlicdMmnzj52by+JC1/cyzo8kEqhPLU8rUVxrFsumfY7KGSNCfnDEVi0UucXOzom8TINJ+zCMi42eWGrnSBsJ35IOCPrSY5paTkOU7pI2NG1tNJjugUdzIo2EHgGrg8TW7SxTmBmm27ZG46VzdJihSKU7I6lPEdjbrKEs5sTE5BIzmqaazbDT3sJYpCM/IARlR6GsOjvmhyuDncUhAxCqQP9qikpagzYUUUUEhRRRQAUUUUAFFFFABTTTqaaB9BqfeqjB/x+z/QVdHWqcX/H3P8AQV0Yb4wfwnYaC2NJcf7RrJus+ezjqDWtoH/ILf8A3jWRdf8AHy/1r10rnPO9roc9/ePB5TXMpQ9QWquyiTARuQKWjpSUbEObkjVstbSz0h7a3t3S4Jw0gIqTS9fnt5W+1zNMjLt2g1jUUchcKs0jcfWbUaXPaQWzpuOfmIpi6xa3GixWFxFITEMq4Ixmsaik4D9tNHRx+I7V/Jkkt5GuIlKRsSMU9/ElsGmuEtZBPIuzzMjGcYrmaKnkH7eZuXniDz7W3t4IirIQ0pPQkVYfxLC1zHdfZ5PNUYdsjGK5uiq5EHtps2bjVNPmknnSzlaaYdXIIFOl1m3udKjs54pN6fMpQgDNYlFNQQe1lszdfXbK4S1kuYZJJoPumMgYx65qLWNXtdTjUtFKJR0IIwBWNilC8nIGPXNEYWdyva3TOk8IMonuwxyBGD/Onx67p9i86payBZPvEkfNXP2d7cWDsYZAAwwaimk845pOGt2SqslBJG2mt2jWrWk9tI9vnK4I+WnXevWF5pzWckMgjX7pBFc+OmKXA9KfIg9tM3BrttLp8dte20kqoRsKkdO1Emvg6jbM0LLawL8oGM9Kw6Q5I96nkH7VnU2OpR6j4ljuIwyhhjBP1ps2srp2sX8M8XmQyNyF/DrXPWt3PaTJLEwEiDGKZPcSXVw8s/MrHJNJQ1H7Z9DauNYtUsHs7ONkMhy+T2pp12CfS0s5oZjIuSrqQAD2rF96Sr5ET7SZ0EmvWk8UP2m3md7YD5wRjPb+VLd+ILK9limmtJftEYDDBFc/R70vZoarTR0zeKka/Mvku0LR7DGSOuarf25ZXFvNZz2shg3cLkfLWFRRyIl1Zs2bvXAbaG2soykUbBsH2q1Nr9lcGGeW0ld4gAGBGAa5ujtgflS9mT7WXMWdRvpb67N0R8rcCum8MxpYWEl7NgM5xXIFSVA4Uj3qzJqd01olu0p2qcrgVUo+7YunO07s69LUw+LjPnImTd+tU7rVbPS9Zupkgla4IwWyMdKxU8QairIRNwoxkqKozTSXErSytudjyazVPuazq9V3Nmz18JHNb3sTukuWwCOKZd6zEdPFjZRSJzubcQeKxqPfvWnIjFVZPY6Sx8TLbaZ5DRMXAIUg9BVLS9a+yPIs6vJFNwwB/irIopciH7WbNt9at4rKa30+CSPzPvMSKfFrlrNpqW95E8uxg2QR1FYNGKXIJVGjR1jUxqTRhIiscYwuazVB+8SCelLRWi0M5NthRRRTAKKKKACiiigAooooAKKKKACiiigAooooAKKKKACiiigApD0paQ9KTAzdd/5F7Uf+vaT/ANBNeK17Vrv/ACL2o/8AXtJ/6Ca8VrmxG6PTwXws9w/Z/wD9XrH+9H/I17dXiP7P/wDq9Y/3o/5GvbqwZ19RRRQKKQBXmXxv/wCRSsf+v5f/AEW9em15l8b/APkUrH/r+X/0W9dGE/jxJlseEV2PhP8A5Bcv/Xc/+grXHV2PhP8A5Bcv/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9cH/APQTVqqupf8AILu/+uD/APoJoLpfHH1PO69K+CX/ACOd5/2D3/8ARkdea16V8Ev+RzvP+we//oyOubF/wZH2kdz3qiiivnDcKKKKAPlj4v8A/JUtZ/7Yf+iI64eu4+L/APyVLWf+2H/oiOuHoKCiiigAooooA3PBf/I9eHv+wnbf+jVr7Dr488F/8j14e/7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pXhf7Qn+v8P/7tx/OOvdD0rwv9oT/X+H/924/nHQC3PFK9vs/+PaH/AK5r/KvEK9vs/wDj2h/65r/Ksa2yObFbItUdiaO1Aba4OMiuexyo1NA0631WaRZtwCR7sg+9aGmeHodRsZZFdhIjYUE9PrVLw/qMNjcym6LLG8e0bVz3rQtNftNOtZYbUuzFtyErjI9/SrTXU2jbqPTQbF7mQea5hgTMwzyDiiHR9Kn0+W8Rpdq5ABant4g05ncDesdxGRK2zkNjHTvUUepaVFpElhHcSndkhjHiq0LvEhm0C3MenmMswuflZc8jAzUzaJZ2cl1dLK/lW3y4U85o0vxBZWlgsE5d5I8+W232qrZ6zA1rf294SiXH7zco3HJIpe6K8SS606xayg1RhcSxv95GYFwfrT7/AErSrS6tYilxuuFypDDAqpf6hanTLfS7NndBy8jDBqxfarp16tncCSQSW5CsuzqO/wDKjQPdLjaBpUd8lmfO82RCwbcPSqmn6PplzNdWrLcGS2yWfcOfb9Kv2+owaj4ltmty21YiMsMdqoWmoQ2Gr6kLgkJKWUkDPc1Voh7oWGn6bemeaBLhmiQA224ZPPX0qOHR7a51RLZIZ4FUbnWRgT+lOtL7TYNPuNO86VFk5WZU56//AFqZZalaaZqJnimlmhKbZDImCOe3rSaiJ8pU1KPTAkn2XzBMrbSGP3h7VY07SbaWwlvLx3MKjAVTS6tp1utkuo28zmKVuAUwRRpuo2h0iWzvSyJnIKDJP4UnZMl2TLNzpulW1tBP5Vyyz4HDD5aW+0nS7FYBtuD5xHO4cVU1fVoZra2t7Tc0cODllwT+FS6jqen3tnayM8iyxbcgJQ2ily3Ls2g6TBfR2TtM0sy/IS3SubmtVsr57eVmlijfkKeSPSuhk1C31LxVp8tuXOzgkrj1rJ11d+uXKBSxL8ADrxRdBNRNdPDdlK8M4eQ2RjLsSeFIqjFpFolk99eM5jaby4lQ443YBro4Ylh0Q6dG+J2iJC/5+tUViiXwzHHfs0SpLk7Vz0NVaI1GJVHhu3Gqwgu5gmT5RnpxTpdKtZ7S7gglnd7QkKJGyv4Cnr4jtDqFuAZPIhU4JTGeKl0m4F3/AGlPCNqPkrnvRaI3ymbFotjBp9rJqDSiS4bB8tsAfWrX/CP2L6rHZL9oRWjL53DnpUaarYXlpbrfSOrW752hOtPg8QWw1z7VIzCBYyi/L9KLRF7pA+j6bcWl01kZWa3OGYtnPXP8qxLKea1nUxO6gnrmuh0V1kstXdeY2yVzx1zXML8kiuwIUEVLsJ2Ot8RXF3Dp9l5czRmThiD97iq3hLC/auzCPJYeuaL7WNNvDYCYO8ER+cBT1xSafqumWF9clN6QSLhBtNGgaFvw/dXF5Df+fI8gUkKCa5iFt2rKAx3GXj2wa1dE1a3sY7tZmYSSE+Xhe1Ri70v7GjIjm6Eu5jtPTNGgpNOxu+IBKqQsmqLa/IMISfmOPauLkLNIxdtzk8n1NdHql7pOqGPfcSoUTHEeecVzbhQ5CMWUHgkYJqZiqNNiUUUVnYzCiilp3FcSiloouFxKKWikFxKKWigLiUUtFAXEopaKBPUSilpKYPUKKWjNOwCUuaSigaFzRmkopDsLRSUtAgooooEFFFFABTTTqaaB9Bg61Tj/AOPuf6Crg61Tj/4+5/oK6MN8YP4TsNA/5BT/AO8ayLoH7S/Hetjw/wD8gp/941k3X/Hy31r2IuzMZSsiCiiiqe5kFFFFFxBRRRSuNaBRRRQFwooopCCiiigOtwowD1J+lFFVcErCAbjjGB70bcdKWikwsIBS0UUrBYKKKKYxu0HqCWPUilByMEcjvS0UAFFFFKwXYlLRRQLUKKKKLAFFFFVcYhAAzyTQOBuxk+lLRSJsIDk4OcGl47dKKKEUgooooeoLQKKKKVhK6CiiimMKKKKAuFFFFABRRRQAUUUUAFFFFABRRRQAUUUUAFFFFABRRRQAUUUUAFIelLSHpSYGbrv/ACL2o/8AXtJ/6Ca8Vr2rXf8AkXtR/wCvaT/0E14rXNiN0engvhZ7h+z/AP6vWP8Aej/ka9urxH9n77ms/wC9H/WvbqwOvqKKKBRSAK8y+N//ACKVj/1/L/6LevTa8y+N/wDyKVj/ANfy/wDot66MJ/HiTLY8IrsfCf8AyC5f+u5/9BWuOrsfCf8AyC5f+u5/9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AOuD/wDoJq1VXUv+QXd/9cH/APQTQXS+OPqed16V8Ev+RzvP+we//oyOvNa9K+CX/I53n/YPf/0ZHXNi/wCDI+0jue9UUUV84bhRRRQB8sfF/wD5KlrP/bD/ANER1w9dx8X/APkqWs/9sP8A0RHXD0FBRRRQAUUUUAbngv8A5Hrw9/2E7b/0atfYdfHngv8A5Hrw9/2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C/2hP9f4f/3bj+cde6HpXhf7Qn+v8P8A+7cfzjoBbnile3WR/wBFgP8AsL/KvEa9usuLOD/cH8qxrbI5sVsi52pAQTjrQGJ+6cfWnZ/hbv3A6VgcqGtuztYkegpRu7DKY5pELyMFC7pM4Wr19o93pyRvOoZHI2gH+dFrlNN7FEAkbsZPQAelIxI+U4z2HpWkNORtKW6FyGuGfYIgBxzWknhu3DpA92yXMibtoXPbNPlYuWRzi5OCQBjqBTio9AR0yPSnz2z2s8sbjcysVz6ioxhlPGB6E1LTCzGgqDt3Ee/rTgwD5bH1HemM4jA+Uk/wjFO5wFPI6n2pWYajoZZYHWWF3V8noe1I7GSYu7MzH5jk8c0gyjFyQF6Dn1oxtJBOG7e9VqGoFMncGO30pWwUy53A9hSbTjczEH0ApyASHbtAJPJzRZhZj5LqZ7dYWmLRLyFzwKiYjzARgZFb1/o1lp8amW7kDyLwvl8Z+tYOQ8xzwi8A05Rdxyi7induyCC2OCaXmXOQMgYO2tpdFt002O5urh0VskFE3VjSmPzWWN2MY+4xGM1Li7g00JBPJAUkVmRw33s04zytcNOJHZy33s1EACcMvPVhnpS7th4TjqMd6XKxK7LH2+7Fy1wtw/nAYyTxii4vbq5UxyXEjIcHBPGagKAYJH+9zTWCpg/w59fWq1C7HbjK4DHOwcYqWK8uYkYRSMm48gHioBgYCrySa19N0iDULeSSO6fzo0yY9nH50WYamUfnzghiKbgH5AeauafYpeztHcuIcdWzzVacRxStGjmSNTgNijUNR8dxPbo8ccjojDDAHrUPzbVGdw75pQMEtnAHT3pRg8kkMegxxUu4agi5GOnoBQwwSDyT0B7UjKDjK4I6kGnfeICjIoswsxCNj8nOR37U1TsYgcHrn1rZstFhv9OkuI7pw6DlQmayCrZ2Z2ndtLVfKxuL0GjlhjkHvTsMScDOKv6jp8VjHCsdyJdy7iBjris1eWGcg44FJqwSVmOGSoIFJuGcDk05WZiysAoX0OaRcuUDHAPcVIg4HU0Y/L1oUsw6jA7dzSpudGLcAdqpIdgxkZHI9aQFWGQwx39qQFSDgsOgAxWrZaVFcWU15cSmKCI4baMn8qdh2MoHPXgetL82cFSB6+tTXIgEzJDJJJGOhKYqHBAXaRz2JosFgHLYFKVO4gDIA5NJnnb0NaulaXb6nG6C7dZgD8mzriiwWMkEEZByKM+vFOliMMrQupzGxB96R2AXDKCPY0WCwDJIyMA96M8498UgA+6ASDz9KTC5wR83UDNFgsKWVfvEKfQ0v4/T3qS1i865SNmCqxAYntU+p20NpfNBDKZVCg7gOlFgsVcY47+lAUk4xSFdy8Plx3pSSAGIJYcUhWDGWwDmgKfTj1pDg/w4Hcg0oGFJ3ZU8AUmDQEDdjIx60n8RBGB6+tIGTaQFOR1BpHHADAHHUA0hDwM4oHLY6UighQyg7TS7d3NAmFFFFAgooooAKaadTTQPoMHWqcf/AB9z/QVcHWqcf/H3P9BXRhvjB/Cdl4f/AOQU/wDvGsm6/wCPlvrWt4f/AOQU/wDvGsm6/wCPlvrXrx3OeeyK9FFFWyAooopAFFFFABRRRQAUUUUAFFFFABRRRQAUUUUAFFFFABRRRQAUUUUAFFFFABRRRQAUUUUAFFFFABRRRQAUUUUAFFFFABRRRQAUUUUAFFFFABRRRQAUUUUAFFFFABRRRQAUUUUAFFFFABRRRQAUUUUAFFFFABSH0paQ9aTAzde48P6iP+nWT/0E14rXtWv/APIB1H/r1l/9BNeK1zYjdHp4L4We4fs/fc1n/ej/AK17dXiP7P33NZ/3o/617dWB19RRRQKKQBXmXxv/AORSsf8Ar+X/ANFvXpteZfG//kUrH/r+X/0W9dGE/jxJlseEV2PhP/kFy/8AXc/+grXHV2PhP/kFy/8A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8AkF3f/XB//QTVqqupf8gu7/64P/6CaC6Xxx9TzuvSvgl/yOd5/wBg9/8A0ZHXmtelfBL/AJHO8/7B7/8AoyOubF/wZH2kdz3qiiivnDcKKKKAPlj4v/8AJUtZ/wC2H/oiOuHruPi//wAlS1n/ALYf+iI64egoKKKKACiiigDc8F/8j14e/wCwnbf+jVr7Dr488F/8j14e/wC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B6V4X+0J/r/AA//ALtx/OOvdD0rwv8AaE/1/h//AHbj+cdALc8Ur26y4tYB/sL/ACrxGvb7P/j1h/65r/Ksa2yObFbIu2xiN0gZlYbgD+ddvqmm6cmjuY0jU7flYDk1wjbVQbuSx4xT/Od0VGkfGO5rFSRzxkjV8M2wutUDbcCIZKnqa37+O4vtJuzcW7xNG26PpnAFc3p+rnT7adViVml4D7sGnaZrE1lcs8oMqSKQQzd/pVXRopRRrx2kEWkWU6RKWM6hmUc9e9aE72jeKYY/JnNwseVZSNuMVzra/usjbvaA4YshDHg54NTL4k5SQ2itchCoctjtRzIftImrd29tEb/UnRZHQ4CMMjrUUVtZ39jaXrW0aNI2CoXAPFYtlrs0PnpPGJ0m5KE4xS3WvPcR20cMAhji+bANPmQ+eJuJZWo8UiE2qbNmRxxUKWlrp2mXl4Y45WMmFBGQOtUj4lG55VtQtwRtEuTz+FVrPWWgtJba6jFxHI24gnGKLxDnibV1bW09vYyJYw+U5BkULznjke1V9WFvE5VPsOGYKFVDvHNZ8viG5kuoXhjWFYRgJ1BFR3GqWl07ytYKsh53+Yev0pcyJujU1H7No8MMElqj5XMjMOT9KyNKsF1HUooz+7QnLAdcVqadeQaxEYtSiQtAnyyM+CfwrBtbhrO8SaMkmM7ueM+1HMgckjsTPbavqF1pc0AIiTCPjkcCsyTT4P7AhVo0VzcbN2O27FQy+IwfNeCzQTSr8z7uRVeDXVi09bOSDeQxfdk8HOaHIfOmdI1xBDeW2jNCJIzHlyR7cVUbSLbTbW9vDGk4Rv3aMM45rOPiQMySSWSNMi4Vt/tVe11yaNZxcoJY5jnyy3SjmHzx6mxcxWE3h5LpraKKSYc4Hf2qQpZafqWn6abJHWZM72XJzmsafXLea2W2azwkf+qIY4Wn/wDCSAyxzy2StcxrtSTcePwo5kNSgblrYWt1dahby28I6AFV6cVDPp1k2qQ6ebVfLjQOWA+9gZrEtdflhS+Vow0l10bPTjFTL4jdRAxt186EYEm7qO4p80RNxNex+xXUt4slnEPs+4qwXgj0+tR+FYIgbq9P7uOQ7Ap6Cs2PxNFbtJ5NgFWYkyfMTuJ61Xn10NZJbWtuIlR88NT5oiTiatlpyf8ACSX0MsSuoQsmR9KisbS1tdJu77yEmO4hYyOh5qI+J83Hnm1Xf5e0/N1qtFr0S+dALQNDKclCxAU/WlzRHeJsX9raSaLDOtqsck8saHA+7k4qnq8lnpcosns1aNYxmXAzuI45+tQz+IxPahGtFQRkbBu+6R0+tWIL211u1me/gRJok+Vi+Cx+lKTXQHKNjO8PPG+ppbywJKH5O4ZxXQSpaxWupyrZQbrZiI8L9Ov51y2mai2m3nnmFW4xnNW4tbK/bY5bdZY7k7ipfFKLFGUTc8LwLa2DTXJVBdPhFHvVfSdMiXU72O6hSQjLAEce1Zsuvuba3hit1iSBwyqHzUw8TkTSSiyVZJF2lt59MVpdD54lqe3t77R5JFtY4ZEm2KyjHG7FWDbWllLY2bWiSNKPmkYZPSoLG5R/D7LLJGjmfdjcP71Tatq9raPayCJJ5FHDB/u8e1F11DmixTpFpYLqM7RrLt+6pGccioYdKs7Sewk8syfaGAZX5A61mQ+I7iO4uXnRZ4pjwpOMVY/4SokoWs1HlN8uDnFK8ewrx7F7+ybawbULpYllMR+RCMgcZrmtQuoLqdXt1EbY+dBWjYa7JJdzRyxB4bo/NubGO1V9chtLe/2WmApUblU57etS2uhLa6G1stoNJt5jBbQOVJ/0hcluO2KisH36Bey3cYNtI24LGME8jpWfJrkMltBDcWKymEbR854HSpdM1RW8zT3tka3mc4BfAUfWhNXBNXLFlHaQadfX8MXmhW2oj84GB1qzJb2rWVhffY4VlkcIyBeOSaqXN9b6XNPZQok1rLyVDcD8apza/JLJaxpAqW8DZ8vd94+uavmiVzROn+zWBvZofsMBMce77nPTNZ3h6FG1Ge9liWNEOxNowPSsseI511KW7MC+W67DHu9sdaWXXA9i9rbWyxKzb92/vnNJyiPmiapsIB4seORQ8ci78NzknNQ21ha266nevAriBiEQjjHFUz4kK/Zna3BmiGCfXiok8QgNOUsx5Eoy8e4ndS5oi5omzi3udGtLqKygVpmw42dOtPn020/4SCzjW2j2tEWb5e/FYraybhrWGNBBbofuZ6Vs6nrMNndwTQxpNIsePv8A0oumPmiFpY2y3d6z20YRejuvyjrVWymtrjVvswitZ0kUjfAmAOO+ar/8JMrCbNmNkg+ZNx5rOkvYUlhuLO2FuYzlgHJzRoLmiby6ZBaaXfN9nVpFlKx5HJGRRqX2WygQBbSJhHkpKhL/AKVk6n4hfUkgcxeXGrbtqnk/Wn3euW18++awV2C4Vt5/lU6BzRLrJaaVpMNw1vHMZmyzY4A9qwrYRTarB5aYQyj5T0wTWrpd/FeRLpt5CjW2chmfbt9qzIY4YtZjWNvkEvBJ4Az60aCbTOik0+D/AITFYvKj8rys7MdTiobSztop9Rme3QBXKiWQZQDNWNV1yKx1MFII5X2D94r5xWSfEILzq9ophm5KbutGhcuWxX1KUNIFiNs8WODApArMHtVua4t5ABBbiAY5UNnmqo4Oah7nM9wooopCCiiigAppp1NNA+gwdapx/wDH3P8AQVcHWqcf/H3P9BXRhvjB/CdhoB/4lT/7xrJuiftLfWtbQP8AkFv/ALxrIuv+Pl/rXr9TnnsiKiiir6EBRRRSAKKKKACiiigAooooAKKKKACiiigAooooAKKKKACiiigAooooAKKKKACiiigAooooAKKKKACiiigAooooAKKKKACiiigAooooAKKKKACiiigAooooAKKKKACiiigAooooAKKKKACiiigAooooAKKKKACkPWlpD1pMDN1//kA6j/16y/8AoJrxWvatf/5AOo/9esv/AKCa8VrmxG6PTwXws9w/Z/8Auax/vR/1r26vEP2f/uax/vR/1r2+sDr6iiigUUgCvMvjf/yKVj/1/L/6LevTa8y+N/8AyKVj/wBfy/8Aot66MJ/HiTLY8IrsfCf/ACC5f+u5/wDQVrjq7Hwn/wAguX/ruf8A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/AK4P/wCgmrVVdS/5Bd3/ANcH/wDQTQXS+OPqed16V8Ev+RzvP+we/wD6MjrzWvSvgl/yOd5/2D3/APRkdc2L/gyPtI7nvVFFFfOG4UUUUAfLHxf/AOSpaz/2w/8AREdcPXcfF/8A5KlrP/bD/wBER1w9BQUUUUAFFFFAG54L/wCR68Pf9hO2/wDRq19h18eeC/8AkevD3/YTtv8A0atfYdAmFFFFAgoopskkcSF5HVFHVmOBQA6is/8At3RwcHVbH/wIT/Gj+3tH/wCgtY/+BCf41X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P7e0f/oLWP/gQn+NHLLsBoUVn/wBvaP8A9Bax/wDAhP8AGj+3tH/6C1j/AOBCf40csuwGhRWf/b2j/wDQWsf/AAIT/Gj+3tH/AOgtY/8AgQn+NHLLsBoUVn/29o//AEFrH/wIT/Gj+3tH/wCgtY/+BCf40csuwGhRWf8A29o//QWsf/AhP8auxyxzJvikV19VORSaa3AfRRRSAKKKKAA9K8L/AGhP9f4f/wB24/nHXuh6V4X+0J/r/D/+7cfzjoBbnile32f/AB6w/wDXNf5V4hXt9n/x7Q/9c1/lWFfY5sVsi16e3SjjqxHHrRSHBB4zXMonIoi7BgEoeORnpS43kqc5PORWz4e02O+nkeZN6IucZxVw2ml3Oj3F5FZ4kjJUjea0UTWMLmTaabLfW1xIJVjEQyc9SAKoZBJZuMcKa6W9sbK21DT4VR1FyoLAMfb/ABqwdI055b62MJzEgZME+9PlK9kckoOAO/ekGRtfPyngV1Etjp1jbaaZrclpfvgkjGRVi/0Kx0+zuZSuFY/uwDmlyidI45mfZwMkGnAhRtOAWGa6xtM061uLGyng82SbA3biMZqOPQLa3e+nuCZo4fux9McZ60covZnKnlOctz1HalO3A2lWjHc9c10yWOmzadBqMcJijMnlsmSe+KlTQ7NNUuYzHm2SISDJxyc0+QrkOTYcr82zHdu/0p4Gfu544w1dE1npljY2c00BlF0+FySNvFR+IdOs9OhgSJf3j8kk9aOQmcNDnhlGIJAbOaTO3vuU9SK6DTtOtZtAu7t0/eoPlbOccVJNptlBplrdeSwZ3AYjJJyfSjlEosyP7NkXTP7REqbVbaF7nPFU/lLMwzwM/Wus1Kzt7OHMVpGyMo6zYYE/7NRf2fptjHZC6t/Mkm/i3EdvSjkK9mcyBlfnJwPuheh+tKQxwBgk9lrrG0C0m1eWNodkMSbtob7/AD+lMt7LR7zS5rkWxUQA/KGJ/WjkF7NnNWtrLctstkaRgDlRVo6FqXlkNZyKv3iOKqM4RnaEsseeBnBrp/EBZNHsXQt9wfxc8gUuUEjnIbK6vJTDAjtJH1Aqx/YepDrYyALySMVqeEMG4uzkkhO4+tWfD8ztqmpI7lsISAT05o5SuU5FSSQrH5uhB61oLoWpOh22ko3c57GqLMwkYtyS2AK6/Xxb7LNbi9mt2MY2iNMg0couU5GWN4pWimBEq/eBppO45PJ6Ur4818Etz989TSVPWxm9w7Y7elGP8KKKG7CegmBS5J70UUczHYTAxjt1paKKL3CwmBjGOKUEjpRRRZhYUkkYNJ/Fu7+tFLS1FcTHzE9z1NKMjpxRSUXC4gAGeOtL6e1FFMdg60fw7e3pRRSYWFyfWkBKnI4NFFILAeTk0H5m3Hk+tFFWnoFmFHfPeiii4WAcEkdT1oA24xxjpRRU3CwHldp6Zzijtiiii4tgPJJ9etGOnt0ooouPmYYpaBRQIKKKKBBRRRQAU006mmgfQav3qpQf8fk/0FXV+9VKD/j8uPoK6MN8YPY7Hw9/yCpP941k3QH2lq1vD3/IJk/3jWTdf8fLV65zz2RBRRRV9CGFFFFIAooooAKKKKACiiigAooooAKKKKACiiigAooooAKKKKACiiigAooooAKKKKACiiigAooooAKKKKACiiigAooooAKKKKACiiigAooooAKKKKACiiigAooooAKKKKACiiigAooooAKKKKACiiigAooooAKQ9aWkPWkwM3X/APkA6j/16y/+gmvFa9q1/wD5AOo/9esv/oJrxWubEbo9PBfCz2/9n/7msf70f9a9vrxD9n/7msf70f8AWvb6wZ19RRRQKKQBXmXxv/5FKx/6/l/9FvXpteZfG/8A5FKx/wCv5f8A0W9dGE/jxJlseEV2PhP/AJBcv/Xc/wDoK1x1dj4T/wCQXL/13P8A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ANcH/wDQTVqqupf8gu7/AOuD/wDoJoLpfHH1PO69K+CX/I53n/YPf/0ZHXmtelfBL/kc7z/sHv8A+jI65sX/AAZH2kdz3qiiivnDcKKKKAPlj4v/APJUtZ/7Yf8AoiOuHruPi/8A8lS1n/th/wCiI64egoKKKKACiiigDc8F/wDI9eHv+wnbf+jVr7Dr488F/wDI9eHv+wnbf+jVr7DoEwooqhreppo2h32pOARbQtIFJ+8QOB+JwPxppNuyEch4/wDiRF4Uf+zrGJbjU3Tcdx+SEHoWx1Pt+P18I1XW9T1y6a41K9muZCSfnbhfoOgHsKhv7+51PUJ768lMtxO5eRz3J/p7UljYXWp3sdnZQPPcSHCIg5P+A96+hoYenQhd79WYttsr0V3sfwi8SOgZpLCMn+FpmyPyUinf8Kg8R/8APxp3/f1//iKy/tTB/wDPxFeyn2OAorv/APhUHiP/AJ+NO/7+v/8AEUf8Kg8R/wDPxp3/AH9f/wCIp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RXf/wDCoPEf/Pxp3/f1/wD4ij/hUHiP/n407/v6/wD8RR/amD/5+IPZT7HAUV3/APwqDxH/AM/Gnf8Af1//AIij/hUHiP8A5+NO/wC/r/8AxFH9qYP/AJ+IPZT7HAUV3/8AwqDxH/z8ad/39f8A+Io/4VB4j/5+NO/7+v8A/EUf2pg/+fiD2U+xwFFd/wD8Kg8R/wDPxp3/AH9f/wCIo/4VB4j/AOfjTv8Av6//AMRR/amD/wCfiD2U+xwFFd//AMKg8R/8/Gnf9/X/APiKP+FQeI/+fjTv+/r/APxFH9qYP/n4g9lPscBRXf8A/CoPEf8Az8ad/wB/X/8AiKP+FQeI/wDn407/AL+v/wDEUf2pg/8An4g9lPscBV7TNY1LRbkXGm3s1rKCDmNsBseo6Eexrr3+EXiRELLLYOR/CszZP5qK4u/0+70u9ks763eC4jOGRx/nI9xW1HFYfEXjTkpEuEo7o968AfEqPxTKNM1CJLfU1QspQ/JMB1wDyG7454BPsPQa+QrK8uNPvYby1laK4hcPG69QRX1X4f1Zdc8P2GpqAPtMKuwHRW/iH4HI/CvMx2GVJqUdmXCVzSooorgLA9K8L/aE/wBf4f8A924/nHXuh6V4X+0J/r/D/wDu3H846AW54pXt9n/x7Q/9c1/lXiFe32f/AB7Q/wDXNf5VjW2RzYrZFqg5wcUHjFLjnB71z8xyqRpaLqa6XcMZUkaNxg7TVi61i1GntZ6dCytI25s1ijIGDyKMnDdivQU1Mpzdjo31+ylNu81tIbiBcKQRjNLoeoyXfiJ53ICuuNp9q5vvtGBkc96aHZGBjJRl/iHWq5hqq0dRc+Zq/iTyJDiKJu3bFaWsIdXtCLbKm2m5H97iuIZmDnMjBmGS2cGkSVgTiV1b0DHmjmL9pdHa6tfWNnf2s1xFI0kSAqVIxWRB4hD/AGtLyNhDc5A2/e9KwWMkigmQ8cc80hzuCgcAdQc0cxDqGzeavD/Z0VlZRtHEjBi0nJznParVz4kjn0/yUhZZyoUynocVzQXjYCdhNKCQQDn0H4UczD2rN6PWLeSztob+3eWSA5VosBf1qHXNUttT8qXYyOq7eelZTZfkMBnpimMmQ20Dceck96Ocl1GzrdCMS+HL0SgtH0bZ1xiobjxDYPBAhhm/csNuCO3rXOCSRfkDMFY5PYUxQNp4IHOe+aOYv2tkbup6jpt9P9qMc6zFQMgjbx607+3bOWO0+0280jw/dZSNvSsAAYA6D0ozvJXbwOlHML2knsb8XiRxqc08ibo5FxgelTJrWmQWUlpDbzCOYHJUjrXMhccg8Hgj0pVAHyDO0cgmlzB7SQrY+bacLnhX61s3+twXVtZxGGQGAruyRyBjNY2Azg8gqc0jDOWcHg9v0qecOY6GDXrK11KeeC1aO3kjCkDHXmqum6tFp99dXLxuyTLtArH6tk9udppS4GGCbtx5GelHOHOai31gunSQPbf6Qx3I5xxVy+1bT9SEKTW9yzRLgFCMVz7Iowg9c5Jo+WOPeOc+lHOHOPmKGVjGCF7A9aZQeOTQeCODz6UrktoKKDwcdT7UYPpRcV0FFBG1QTQOTj+dFwuFFBOAD2zij8DRcLhRQOaXHGTxRcLiUUd8Um4ZxzRcLoWilxzSfp9aLhoFFKBkZox+H1p2C4lFBGDj+VIrBiQO1FguLRQeCPejsT6UWC4UUDkkegzQTggdzSvYLhRQOc47UDmi4XCilweODzSDkH2ouFwooHI4o7D3ouFwoooAyP6UXC4CloxiigAooooEFFFFABTTTqaaB9Bq/eqlB/x+XH0FXV+9VKD/AI/Lj6CujDfGD2Ox8Pf8gmT/AHjWTdf8fLVreHv+QTJ/vGsm6/4+Wr1znnsiCiiir6EMKKKKQBRRRQAUUUUAFFFFABRRRQAUUUUAFFFFABRRRQAUUUUAFFFFABRRRQAUUUUAFFFFABRRRQAUUUUAFFFFABRRRQAUUUUAFFFFABRRRQAUUUUAFFFFABRRRQAUUUUAFFFFABRRRQAUUUUAFFFFABRRRQAUh60tIetJgZuv/wDIB1H/AK9Zf/QTXite1a//AMgHUf8Ar1l/9BNeK1zYjdHp4L4We4/s/f6vWf8Aej/rXtteJfs/f6vWf96P+te21znX1FFFAooA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/xSZl+G+rFSQcRDIPYyoDXYVx3xU/5Jvq3/bH/wBHJWtD+LH1X5kvY+bK9T+C9vE91rFyyAzRpEiN3AYuSPx2j8q8sr1j4K/8xz/th/7Ur0s7bWAqW8vzRNH40esUUUV+fH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k/xotIwNJvAqiU+ZExxyw+Ujn25/OvWK8v+NH/ACD9J/66yfyFerkrax1O3n+TM63wM8fr6R+FJJ+HOmA9mmA/7+vXzdX0h8KP+Sc6b/vTf+jWr7HMv4S9f8zihudpRRRXhmoHpXhf7Qn+v8P/AO7cfzjr3Q9K8L/aE/1/h/8A3bj+cdALc8Ur2+z/AOPaH/rmv8q8Qr260/49If8Armv8qxrbI5sVsizu5+YMPTNPDNtHy/iakgx9qt8YC5Gd1dvqz2B0RwrQ+YV42kZzWSijnjFHI6ZpkmpzyxpIg2JuqRdEmGmSXrTJ+7JGOaseF7mO31F0lbaZI9mW4HWukGm50WS2Ese1myW3DGKFFGsYJnI6hpL6aluzOp85N/0FZ20szYVuBkMtdw1zBc65Z242yrDEVPf0pyzrcXGo27xp5ccZK4UDHBp8qE6a6GBZ6Za6jYSSR7zcxoC241igJvRX2j5sNjtXa+GraKz01ZJfle4JHPcdqisbKKwk1SYRBnVjsVhnjjmnyByGDqMNnblFsy0pZct6CodN09r+4EEbhHPNdQ9wsvheW6kjXe6nDBMGsbwsFGupjIBQ8/lRyE+z1K+qaTLosyb3RxJ8oPvU9x4bubbTPtbTIRwdvPeuiNsNXtwGwZILgkg+m6lvZo7zS7sDARX8rGfQ4o5C/ZI4ILgPlSP7pXpV/SdNOo38UUh2qvLY6kV0zY01dPtYYkMTgBiVBzxV1Ghi8QpDEFVBBggDq2elHIHskYEuj2c9ldPbPJ5kByRIc5+lc6wcMOGx7V2WnTwSW+olLTyNuQxLE5/Op7ucWun2jRRx/O4Byo9aOQJQVjhyCBnaN3oRzSFH4QBs9TXcGzgbX5JXRcJAG2446Uy0u2vdOupmRI0RyoOwZo5CVR0OIYjdlsKh6lqXO4bVDN/dJrr7+2tLmTSo5U4kI6LjPXrVu2ufM8Sz2TQp5ES/L8g9qOQr2K7nCgtyAeU+9RlkG9jkHA2Dqc9K7mw+z3lzqv7tVUEDO0ccUskMUusQWzxJ5CxhlYD75AzS9mLkOVlgsk05ZN7SXrHlB/CPes9SgGd42etdzp9x9ruL9biBP9H3FCFHSuTtVjvdYTzFCrJJnZ2NJwDkKZzgblBXs2KPLaP5hgg8YA6V3cMoGvGy8hBAqcfIKZbTbtWvcpGLeMZHyjg4o5A5Dhud+xQScZz2pU3L8q5ckcgdK6+9kZ9CEo2fPKULBAOM4pbu4TS106C3iUrLgMdmd2cd6fKhezRxy8gHBBHVl7UvLcqG4/i9a7qJRb669siR+Uw3FdoPNQWtzLNqF15sMYhhPB2jK++O9HIg9kjkLbyFlU3YcoTj93wa09a0pNOaGaHe0Uq5y38NT3E41K/isop/OSV+f3ITZW34ghjuNFkhiOZLfaOOe1PkQ/ZnLabBZTLObmUgKpKjNUG5JMe4/wB3HpXW3N0LHSbUSstpMy8bIhJu4HX0qO1dLTw/LqKRK9w0hz8vuO1HIg9mcqBjllyx+8D1pArH5j8/+x6V3DyNI2kybUzM3zjYOeDVewiDeLr4NENgXBXb8o6d6ORB7M44/MSrY46AU5VyudwyP4PWuqVxp/h6S8gjRpJJscqDjk1Y1u7NnpVtPHFGs0gB3bBS5EHskcauQWO3nGSP7tNDKUDFvM4BDiux1a7lhs9NaIRiS42iU7ByDirDSpbeIYNMjhQ2xjH8A4PPejlQeyRxOQj7TgCmlVdcKWbJ+6a2PEMqnWpBEgj8rjOOta8V3Inhj7YyxrIOjBAeKLByI5AfKhJBwTgN/doXCpuf7mcAjua7C4SOTTbGJkDCeQFyFxnmp4LOC3n1CBI1EMcYZSw6HmiwezOIViqkMPmPX1x2p2wqw3bQD1z1rto7SO9/sy8RE4yJWwMYArmdYljn1uXytoRH6iiwezM0g9DwM8+tO/iIQAhhjPcV2GoxAeJNIEcY2sg3ALxjPepBbwx32qXflqZIl+RQOOlHKg9mcUVcDbsbK85rfi0mxt7S2mvHcNdY2gH/AD61qwXgfw5LdXESFmJXIUcUl9LbRWGlNLbefuICkEjbwKfIg5DmtZ01tOvZIEkcoRuUE9s1RIKngDO7C8dTXoJVD4hk3IrBbYY3c45NZ8dy9zpF/OyR5hY+W20cUciD2aONKukh/wCemPmAqxp8cEl0qXMjRRH/AJaE8V013fzx+GrW8jEfnO2Hbyx0yatTWkFxfWFs0StG8JdgBjng0ciD2Zx15HCly4tMvAT989Cagwwb1P8Ae712FpFEul3UTKAkE5YEr2DdP0q39ijub231NVQQ+XkrgY6GlyIPZnCZJPP5+tLVnUJluNQmlRQqs2QBVas3ozKSs7BRRRSJCiiigAppp1NNA+g1fvVSg/4/Lj6Crg61Th4vJ/oK6MN8YPY7Hw9/yCZP941k3X/Hy1a3h7/kFSf7xrJuv+Plq9c557Igoooq+hDCiiikAUUUUAFFFFABRRRQAUUUUAFFFFABRRRQAUUUUAFFFFABRRRQAUUUUAFFFFABRRRQAUUUUAFFFFABRRRQAUUUUAFFFFABRRRQAUUUUAFFFFABRRRQAUUUUAFFFFABRRRQAUUUUAFFFFABRRRQAUUUUAFIetLSHrSYGbr/APyAdR/69Zf/AEE14rXtWv8A/IB1H/r1l/8AQTXitc2I3R6eC+FnuP7P3+r1n/ej/rXtteI/s/nCax/vR/yNe3VgdfUUUUCikAV5l8b/APkUrH/r+X/0W9em15l8b/8AkUrH/r+X/wBFvXRhP48SZbHhFdj4T/5Bcv8A13P/AKCtcdXY+E/+QXL/ANdz/wC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8AXB//AEE1aqrqX/ILu/8Arg//AKCaC6Xxx9TzuvSvgl/yOd5/2D3/APRkdea16V8Ev+RzvP8AsHv/AOjI65sX/BkfaR3PeqKKK+cNwooooA+WPi//AMlS1n/th/6Ijrh67j4v/wDJUtZ/7Yf+iI64egoKKKKACiiigDc8F/8AI9eHv+wnbf8Ao1a+w6+PPBf/ACPXh7/sJ23/AKNWvsOgTCuO+Kn/ACTfVv8Atj/6OSuxrjvip/yTfVv+2P8A6OStcP8AxY+q/Ml7HzZXrHwV/wCY5/2w/wDaleT16x8Ff+Y5/wB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8AjR/yD9J/66yfyFepk3+/U/n+TM63wM8fr6Q+FH/JOdN/3pv/AEa1fN9fSHwo/wCSc6b/AL03/o1q+yzL+EvX/M4obnaUUUV4ZqB6V4X+0J/r/D/+7cfzjr3Q9K8L/aE/1/h//duP5x0AtzxSvb7P/j2h/wCua/yrxCvb7P8A49of+ua/yrCtsc2K2RY2jJ3bj6Zp4XAHXJpp5IAzxTnXdg9u9c92cibFYMB+8+Zu2KvLq1wulPZbAkQ4LHrWfkxnJOfag5f5s9BwKabK5mizY372F4s8QBm2/gRW1o+qI76i91JGryxnaPfBrnQdxPyhcYwT3pu4M5PzAjoAOPzqrsOaRpTa3PPDaRHA+z/c296sv4muRdGdoo/mXG0jrWKJACGYdOCAKXPGGJXPTjNHMxqbNk+I7k27W32eDy8cqF6VQstRe1uxPCg3c5FVcMWIPAxwKUEsT044FHOw52aVt4gurSaeaMIRMemKi/tedbSa0Gz9628nHOc5qioIA4yxOAF5NDJJG2xoyD1JYYxRzsXPI1YPEFzHDHEUhfyhgNIMtTZdfuWuI5QkQkQ7sqOT9ayyR0C5XuaApBHzBgOho52NTZqXWu3NzbtAIoo0kO5zGME/Wnf2w9w1pbXDIkCMDu/GshmGTnPHUY60+OF5crGrSMvzHjoKOdj52dFq2s+Tqa3FjKkqqgXHY8Y5rOutcubm2NsqRRKx3ERDBNZjMMFiGU9NuKFP8J4brxzRzsnnZqf27cPaxRmOPMPAZx8w+lTr4kuFlMohg34+9j5j9axOqlgMgj15FOKlWVVIPHJPGKOdh7SRqr4iuYluFjigAnHJVaP+Ejuf3C7I98QOGxz+FY4HAAJxnkY60EFgBgKCfWjnY+eZup4nuRv8mGDcfvlRyfrWMZ5HuvPjCLIW3KF6D6VGVK8DFSCBzEZQjFF4JAo5mxOcupsf8JVdo+4wweYBguV6019fnPmxqkAEy4YqKx8q2F5OOelIoBRgxI98UXYuaRoxazNHprae6xtHknJHerEXiK4jt4keGCQR8KxXpWIpGOFOOx9aMMIst8uTwo5zRdj5pl9dVvBqn24MDID8w7VaHiS6FzLKkUOHHzKR1rI5d8sNpA6Z60bsx/Mu30xRdhzTNeLxC8LB4rO3SUd1WmQa9eQPOdiN5/LZHSszkrlSC/8Ad6UmMkFiAR1A7Uc7HzzNf/hIZpo0jktrebZ3dc7ajt9ant1kCJG0LMW2OOB9Kzmb5t+MY6470mNzBmIC46Uc7Fzy6m1bavLcaxZzXRWKFG+XZwBwas33iaWK9uTZLbyRZyZADz9a5ts52ZPPYdqOrEpgjuDxRzsPaSNWPX7hFkzDA0LndsI+VT7UXmvTXloIp4ocdE3Dp9KyUwXPJHGDx3pxOBtwNo9etHMx88y/PrU81olnMsf7sDa+PmGKsJ4jvIio8mFpFUBZMc/jWR5fmJjOO5JoQqx77QMCi7DnmW7+/bULn7QyRrx820dalttWmtbOS0CxyRvyBIMgVnqwKuwyqjhcimk5diVwO5ouyeaRrQ6/cwwLCY4m2nI3Dp9Klm8SXUsUkTRxL5i7SwHNYg4+bqKdwAefpRdj55Gpaa7d2FkbWNQ6EdfSsxeHy+1S7ZamIGDEbuCM0oO5yQnynjLHFF2HPI63Vtf+zyQfYRFKyxctjkH0rJ/4SKf7S1wqQlWUiQAcH61mGGULvZX29AcHGfrTDnIUqAO5FJyZXOzYPiKVrNoUgt/szcn5flBqKDxBcRxLGYYXROU3Dp9Ky8Y4HSg80uZhzs04tevo7yS8IUmYbCHHAHXirunXkH9hahFJMqSy/dU9D9K58DH55o7AelHOyfaM001m4OmCwkhRo1BwcVND4juoYowyxlkGA2PmA9KxiSaMc0czGqjNS7127ntmiaOJI3POwYJ+tLFr95Dpn2BEG3GN3tWXk5zSDg5o52P2jEU549KdSDpS0iG7hRRRQIKKKKACmmnU00D6DB1qnH/x9z/QVdX71Uoebyf6CujDfGD+E7Lw/wD8gp/941kXX/Hy1a3h7/kFSf7xrJuv+Plq9c557Igoooq+hDCiiikAUUUUAFFFFABRRRQAUUUUAFFFFABRRRQAUUUUAFFFFABRRRQAUUUUAFFFFABRRRQAUUUUAFFFFABRRRQAUUUUAFFFFABRRRQAUUUUAFFFFABRRRQAUUUUAFFFFABRRRQAUUUUAFFFFABRRRQAUUUUAFIetLSHrSYGbr//ACAdR/69Zf8A0E14rXtWv/8AIB1H/r1l/wDQTXitc2I3R6eC+Fnt/wCz/wDc1j/eT+Rr2+vEf2f/ALmsf7yf1r26sDr6iiigUUgCvMvjf/yKVj/1/L/6LevTa8y+N/8AyKVj/wBfy/8Aot66MJ/HiTLY8IrsfCf/ACC5f+u5/wDQVrjq7Hwn/wAguX/ruf8A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/AK4P/wCgmrVVdS/5Bd3/ANcH/wDQTQXS+OPqed16V8Ev+RzvP+we/wD6MjrzWvSvgl/yOd5/2D3/APRkdc2L/gyPtI7nvVFFFfOG4UUUUAfLHxf/AOSpaz/2w/8AREdcPXcfF/8A5KlrP/bD/wBER1w9BQUUUUAFFFFAG54L/wCR68Pf9hO2/wDRq19h18eeC/8AkevD3/YTtv8A0atfYdAmFcd8VP8Akm+rf9sf/RyV2Ncd8VP+Sb6t/wBsf/RyVrh/4sfVfmS9j5sr1j4K/wDMc/7Yf+1K8nr1j4K/8xz/ALYf+1K9HO/9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jR/wAg/Sf+usn8hXqFeX/Gj/kH6T/11k/kK9TJv9+p/P8AJmdb4GeP19IfCj/knOm/703/AKNavm+vpD4Uf8k503/em/8ARrV9lmX8Jev+ZxQ3O0ooorwzUD0rwv8AaE/1/h//AHbj+cde6HpXhf7Qn+v8P/7tx/OOgFueKV7dZ/8AHrD/ANc1/lXiNe3Wf/HrD/1zX+VY1tkc2K2RcjjZpUQOVLnHzVtXPhi6tbMztMpUDOFzWLHNtmjfaWKHPPFb974pe705rX7OE3DGd1ZaHPGwzwtawXGoTLdQpIix5G4e9WdS0ZG121ECBYJOdoHHWoPC8iw3dyXdVHlcZPvW5pmqQ/2Q7yMnmQ5AyRk89qasaxsytrNhaHSEa1t4jL5qpkDnrisO50UWRIm1CBX27vJOc81rG5t5fDkIkdfnucsobkDcadrMV1dFo7Oa2+yrGuNzLu4Hr1p6FWiYN1pU1nbWtwXRxcthVFT3WhXkU7RRgTSldxAH3BWtNIJNI0yQPEfszfvF3jPQCtNWhbVJrgzRmKWHauHGQc+lKyJcEcq2gXDQW8qzIwncKDSp4fnOotp4mjD7d2ef8963kkW2ttNtXdJJvOBwjA46+lXWt4odd+1vcIrFNu0kcdKLIORHM6Tpckc8lx5kSLCxUyPnGakk02XVZ5mjv4JXUbiFz0rStESGK9FvPELlnJO5xjGT68Vn2sk9lrcVxeyxEyDafLIxjHHSiyC0SjBo9xcWMt0GQCNthXHU/wCTU0XhWdiEN1CkrLnYc5Fberala6d5McDKRLLuYCplSN9ZW/8AtMQjx0MgB/KiyFyxOOv7FrC8kglYMyYztrZsrefTLMvJdWsBuR8vmg7sVR8QRhdTllDq6v8A3WzWzcec+nWqaXLbEbfnErrkfnRZAoow10i5niluhIHRW25HRzntTrPQry4mkjdfs7hdwV+pFa1j+90d7ETRiaOcOxLgA/Nk4NakvkHUY70XMYSNcFQ45ODRZAoo5az0GeeGSZ3SBF+Ulu5qjeW0lvdS25ZHZGzle4xXVTSLrukvBbSKkyN90nbmuVnjuLDUNtwo3p94A5zRZCaSNKHw3ckRiS6hieRSUU5yaefDNx5skLTRmSNA5PPpmtuSNbu/sr1LqIQomGQuBjpUct0LbxMs7yxtayoVXDg9sc0+VFckDn7fQ5p7U3fmJsD+X36/5NaSWd7Bu0ZZIQXXcSQf89qu6zfW1ktvaWzIVeXe2D9KszrCdX/tIzxeUqdN4zRypD5YowIfDjTQyMt9CpiOJDzxTbvw/LaJG73cLtIcIgz81aEd5A2jarMWVfOb5VB56Cprq4gmg0698xCsRG5cjcOfSjQLRMweGZxKEF1CJiB+554BqBPD10L+W2EkZCLuaQ5wldGgRvER1Fp4hbGMBcuM5x6UmnQyteaqZHjZXT92yuD607IXLG5zlzoUsFnFMlxHOJG2hxmrTeFrxJSjPFt2btxBwtXRt03w8tpNNHJLLLu4YHbyK19Qu4LiKSx89AzR/KwYcH60WRXJA5ePw7HcQSTw6jbGOL/WOM/LUUOgSSxGf7Tbi2DACQ5+etDRUVdM1KyaVBMzfKWIAPHrTrWNbzw4NPWeNZ4pctlwB1PT1qbIjliZ1/odxp9qbiSZChI2bc803TdG/tRJJUuIRIn30OeB61r+JAJdNt/JnjbyQFcBwfQVV8MukEN7PLIgzHtA3DmiyBRiVbjQxbWf2kX0DxtxHtzlj6Ch9BFsIftV7bwB1yA2cmrzxR3/AIdtBHLGhhfcylhk8Vbvknkt4IrCe38sJ85kZSf1osh2iYVroc11avKZ0hgVuJWzhqc3h+7GpxWrujiRNySgcdK2fsMtz4TjtVdFcSfe3gAjJ71Ye/to9Z02LzVLQwlHIOV6DvVKKDkicza6NPfXU8CuFSAkSOenFWZdBMFsty19biJuE681tWirHcahbvJEonJZGWQHrmqd9Ilh4cSzkljkmZsDawIH49qLIOSJSl0ER2kc0t/B5Mg+STnDH0pF8OTuIQ1zCk0gykTZyRVy88u68K2nlTKqwLuZCRn8BV+Xy73UNOvknjWCJPmy4Bzn0pWQ7RMZ/DMoukhku7dJD0Tnml/4RpmvPsgu4DJgnAzmtC9nEfiaGd5o/KfAXawPp+VTBUh8VLdtPFsZSB849KNAaiYUGg3FxLPGkgLQEg470p8PXvlW6uyvLNw0f/PMetdBpriy1HUZZJoiGO5cOORmnrd2r3sWoRypiZdpUvjb70WQuWJSTSb25sksBdQNHA219mcj6/nXKSK0EhjByMkZP1rudKgWz+2FrqEmRsofMHPFcXeRyxTyB2VgGJ4OamSS1JkktSDFJS5zz60VmmiNGFFFFPQmyCiiik3YNgoooprUApaSlpMAooooEFFFFABTTTqaaB9Bq/eqlB/x+XH0FXV+9VKD/j8uPoK6MN8YPY7Hw9/yCpP941k3X/Hy1anh/wD5BT/7xrJuv+PlvrXrnPPZEVFFFX0IYUUUUgCiiigAooooAKKKKACiiigAooooAKKKKACiiigAooooAKKKKACiiigAooooAKKKKACiiigAooooAKKKKACiiigAooooAKKKKACiiigAooooAKKKKACiiigAooooAKKKKACiiigAooooAKKKKACiiigApD1paQ0mBm6//wAgHUf+vWX/ANBNeK17Vr//ACANR/69Zf8A0E14rXNX3R6eC+FnuH7P33NY/wB5P617dXiP7P8A9zWP96P+te3VgdfUUUUCikA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B6V4X+0J/r/D/APu3H84690PSvC/2hP8AX+H/APduP5x0AtzxSvb7P/j2h/65r/KvEK9vs/8Aj2h/65r/ACrCtsc2K2RaJIOQTzTuMbcA/Wm0hOB0z/SuezORJio+1TtA3EYOKCDwo49BT0R5WEaBnY9lWnG2mSVVaCUDHXaaaTLsyFVLkjI3D8qd84cHJBxj2NO8mRJAksbru+78p5p/2S5KsFt5dw6fKaqzHaRD907AMnPQUqkb/wB2TknlhUjWl0vBgkBwCTtPFJ5DbfNSN/LXgHaeTRZhaQttcy2t1HcxBSYmzg1Lf6i+oXRmIAc9aiNvcDCmFy56JtPSiWGVCqmB419Sp5PpSsxcsiE4+7xkclh39qGcbAShz6+gqcWs3mBPJkywz900xIpGLFI5CQSD8pOKLMnlkRk5QyPl+BtPvTnUPkFcepNOaKWNY2ZWTd97K9aFhkwB5UhLHC/KeaLMOWQwq3ynIBHTNNChcsMbvWpkhmd2i8t/NXqu09KPIlHLxOATgfKaLMOWRH8qgDgHqCaGKr85Gc9hT1tpw+Fhcsf9k1Zsbdft8Yu4JmtwMsVQ9aLMuKZXtbhrO4inQEspzjsafd3E13ePcS7cvwAvanXiI17ILeKRVZsxq6kHH41E8E0YDOjr/vKRRZkzTI1AZGbnHfPSkQA4G0beoI7VatofPlTMTvErAPtBP8qm1RLdb3ZawyRoFGS6kZ/Oi7F7xn7l/wBY4DnOBSn5mIbaABkg96lSCaZS0UTso9FJoNrcg5aCRCOpKGjULSIg6uC64CE8KO1BbPzqCAOoPWpVtpmG/wCzyNGPRSKGhlV1VkZHb7qbetFmHLIjbJ6Yx1G7v9auafqctgs6QICJlAO7+lV3gmVN7wOnOMspAoW3llYskUhCjgqpI/OqSYLm2InAU7iSQegbtSLguQTknqTWnpWnPc6hBDLEyxucsx+la15pVg1lqDwQeWbc4Dbs7un5UWZooNq5zG8qp3ZPpnpSjAXhQGHOafFbzSYZYXMfqATQLSeQ8Qy5PbYRU2ZNmR7ARtBwrcn3NIBsHC8elTfZ7hdzPbShRgD5TTfs0rPtEcm8feXaeBRZiaYwHbkYycZAHQU0ZLFOQCOgqQ20xAZYnMecZwea0bW2t49NuRNbz/aP4PkbFFmLlkQHVbh9JSwEQVVOd3pVFVCqQuffHQ1IsEj58qN2I7KCfzocFWKurIygcEYo1C0hqnZ3xnnikkG0DfsCufu1IltJKQ6wyurDshpPs9wPk8mTgZIKHijULSEyDIA2fRRTAfvBuV6Y75qRImaNnEblVP3tp4p3kSqUjMbZc8ZHWizDlkRFFJBYjAHy4/rTD864cZIOQ3pU/wBluWZohE5ZTnhTSm1uQ3lm2kBA3F9pxinZhyyISzbtw+YkAZFLtyflUEj7w9aclrK4aSOGZ1PBbYeKVIJnkkXy3+X+6CT+VKzDlkMyCARjj7oHal5zyevX2qQ2sqOiOj724UFcZpnlSLOINjGZjjGKVm3YaTeg31x0FLglQwHB710OoaGsWixXENu3nZG8ZNc+IpXdhGrHA5QLkijkaG4NDegz2pCQM57VJJHJAFM8Miq3TKnrThb3IAY28hDeiEjFHKyeVkWRx79KDwwB6noKnsole6QmKRog2G2qTirGqwwrOxgt5IoFwN7A8k01AqMSjg5x3pOhxUi20vk7vJl2d2KkVEp4PGMetFrCkrC96WkFLUkhRRRQAUUUUAFNNOppoH0Gr96qUH/H5P8AQVdT734VRg/4/Z/oK6MN8YPY7Hw+P+JU/wDvGsi6H+kt9a2fD/8AyCpP941kXX/Hy1euc89kQUUUVfQhhRRRSAKKKKACiiigAooooAKKKKACiiigAooooAKKKKACiiigAooooAKKKKACiiigAooooAKKKKACiiigAooooAKKKKACiiigAooooAKKKKACiiigAooooAKKKKACiiigAooooAKKKKACiiigAooooAKKKKACkNLSHpSEzN1//kAaj/16yf8AoJrxWvatd/5F3Uf+vaT/ANBNeK1y190engfhZ7h+z/8Ac1j/AHo/617dXiX7P/8AqtZ/3o/5GvbaxOvqKKKBRSGFeZfG/wD5FKx/6/l/9FvXpteZfG//AJFKx/6/l/8ARb10YT+PEmWx4RXY+E/+QXL/ANdz/wCgrXHV2PhP/kFy/wDXc/8A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AFwf/wBBNWqq6l/yC7v/AK4P/wCgmgul8cfU87r0r4Jf8jnef9g9/wD0ZHXmtelfBL/kc7z/ALB7/wDoyOubF/wZH2kdz3qiiivnDcKKKKAPlj4v/wDJUtZ/7Yf+iI64eu4+L/8AyVLWf+2H/oiOuHoKCiiigAooooA3PBf/ACPXh7/sJ23/AKNWvsOvjzwX/wAj14e/7Cdt/wCjVr7DoEwrjvip/wAk31b/ALY/+jkrsa474qf8k31b/tj/AOjkrXD/AMWPqvzJex82V6x8Ff8AmOf9sP8A2pXk9esfBX/mOf8A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AI0f8g/Sf+usn8hXqZN/v1P5/kzOt8DPH6+kPhR/yTnTf96b/wBGtXzfX0h8KP8AknOm/wC9N/6Navssy/hL1/zOKG52lFFFeGageleF/tCf6/w//u3H84690PSvC/2hP9f4f/3bj+cdALc8Ur2+z/49of8Armv8q8Qr2+z/AOPaH/rmv8qxrbI5sVsi1R2PaikOMGsOY5VI6PwmsRmmYviQLxitO2url/Dt7PdIzSJnyyeprk7O9nsZfNtnAz1BFW38S3/8TqY/usoQVSkaxmkdJBCms2djeEkGFstj2NLp+pm81m+VZG2ouFGe4zXKxazf28MkEcwCSdtvrVa01C4sLnzLZsOfvEjOarmRftEdRpFzcXN1qkc8rSMseFQnkcmr+hRRS6JGJR90859a5NdcvknmnikUSOoDDYOeaSXWL77O8SyDyydxwMc0cyD2iOrLXKDUrh4ttxEP3HH3lwP61DaytdaGj3/BEoIJ9cnFc/8A25qEkwlWUBlXaFIGCKgvdYu7uJIZXCwg7/kHcfSlzIXtEdXc3i2viG180hYGj2jPckCmzRNpVnOxx5k9x8oPddwrl7jWLu5jiR3U+WVKMQM8Uy91a71BUa4clUPAAxT5kHtEdpc28dxrEsMkQkhS3yoI4U81QguPs2g208yBTC2E/wBoc1iDxHqKJ5asOmAdoJx71Bdatd6hCsc0iqqngBQM0cyDnR2ElulrPcasTkNFwo78Cql9I0umWcgGN0oJ+ma5i41e+ubIWjy5jB7DqKdBrt9FaLboV2ocjcAaOZBznb3oZLWVrNVNwEGAR271mCeaLwzvDMJTJ82OoORWA2v3xuRciXLBduNvHpUZ1m+lja3eRdhfe2AKOZBzI7FrZLnULaeZAzeXxu9a5PWL+7luJ7W4B+R/lDdqs6rrEdwLWS0lbdEMYIxzTNR1WG+0eNJSDeBv3h2YOP60OSBtMu+GpWh0XUpQQrLgj8jRqMjXfheG5lO6beQD7ZrCi1C5tbSaCFh5Ug5BFaFzqlrN4bjtULecGH8PvUppoSmrWZa8KzzebdAMRFHHnHvzV+6u5ptAjnEpYs3LdgK5jTtWFi0saybd64clalttaSCzmt4bj9yp+dWTk+4z1oUl1OinQnJXR093JNb6rpltCW+zyEeZ6GnsYLrxakThd8EZI/SuaXxT5NuG87KLwFMeWX+tXLLxPbx3q3F9cg+YuI9sXI+uKrmiX9Xn2L9hcG/tNVF84eGNiE39O9OupJLGLSYrPKQy/fC9DwKw73XhcB7M3SgO2crGACPcikt9eaMfZorsBIhxuQHP0Jp88QeHqdEdTJIo8SxwRgBVj6D8aghcXralZPCsY53Oo+9061lWHii3+0efc3AMaDB+T5s/1qC98SxzidorvNu4+6Itrf40c6G8PUtsbE7vYWmnpZrlHcK35mm65eSw6vp0ULsmSA4HfJFYMHiD7JbxJFc4DHjcmT+vSmXWtifbBNdBpAQwIThf+BVPPEn6rU7HQX9xdnxOlt5rLbFUI54zVu22f2/ftIcKsS5Y9MZNctJrq3WyF7rLwkHzNmMY/nUp8SvL5lxDcrtxskLIAWA74pqcRrDVOxuaiWR9PS2K/YpTwe7HFXnuJP7fhtg5MJi+ZfxrkI9fiSzB+0k2xPA8v5h9B1FXLTxDbLqEVzqM+4gYj2L0HvijmiH1ep2NRh9g0q8msFHnF8tt/GuWurlr28EtxnLBQx9K1I9ftINVdYp8JKdzZXIrP1m5tLzVWa05G0ZIGBnFS5Iyq0JwXMzpppp7VtMhsv8AUsPnK9+BVqJsa3fq0mVEGAD65NcpDrmoQxCOOVCijHzKMiqsGp3FtdyXMMv72T7xYf40cyMlOJv2AeLwteeZwxbIz1q5qNuzaxpBSIlFQFj+Ncxd6veXsaRSSqIx94KoGa19S8SOqwDT5AMR4YsuefxquZD50acDyx+LrlfmWExZHp0qG7ubiTwxO6yv5n2hlBzzt3VhDxBqLFpGlXzGXGdgqG31m+hgkiRl8tiSdyjqetHMhOaOhu7n7HolkJJZoyw4+znHbvmq2mSSR+H7+6T/AI+S+Ff+I9Kyk17UfJRFeNlHUOg/rV+y1xYNKu4wwF477gCny9qOZBzo1sefFo1xOCbhpAp3deppIIYzrl/N5QM6L+6XHXiuWuNZvpLyOSSYboT8gC8ZqV9av3uEmaVfNVT90DmlzLcFJbnYtdXRtbcnJd3w6n0zUDQW9tLfS2oUTBQcjqDzWVd+JkfSVEUh+055+TvWJb6pd2k7TJKDJIPm3DIp86HzpnSRF9S0JG1E4kEvy579KvvNMmvQ2i5W3Mf3R061yket3NzcQm8mAhRs4VP8Kvan4llkuv8AiXygIBg7o+fzo5kLmia1wE0/R7l9PO1t+WK9aNVfztJsVlQ/PLGzn2z3rlbbVb60VxFMNrtl9yhqll8QXskZSSYCM9hGDRzDUka/iC+u7S/WKIZtfLG0fwniuVfe7sWHzHnjpW/p+tq9pcQ35DAJ+6+XP61gKzSEMvAzUvUyqACxA3DHFLSAkk5pazZmFFFFABRRRQAU006mmgfQan3vwqjB/wAfs/0FXk+9+FUYP+P2f6CujDfGD2Oz8P8A/IKk/wB41kXX/Hy1a/h//kFSf7xrIuv+Plq9c557Igoooq+hDCiiikAUUUUAFFFFABRRRQAUUUUAFFFFABRRRQAUUUUAFFFFABRRRQAUUUUAFFFFABRRRQAUUUUAFFFFABRRRQAUUUUAFFFFABRRRQAUUUUAFFFFABRRRQAUUUUAFFFFABRRRQAUUUUAFFFFABRRRQAUUUUAFIelLSHrSYmZuvceHtRH/TtL/wCgmvFa9q1//kAaj/16y/8AoJrxWuWvuj08F8LPcP2f/wDV6x/vR/yNe3V4j+z/APc1j/ej/rXt1Ys7BRRQKKQBXmXxv/5FKx/6/l/9FvXpteZfG/8A5FKx/wCv5f8A0W9dGE/jxJlseEV2PhP/AJBcv/Xc/wDoK1x1dj4T/wCQXL/13P8A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ANcH/wDQTVqqupf8gu7/AOuD/wDoJoLpfHH1PO69K+CX/I53n/YPf/0ZHXmtelfBL/kc7z/sHv8A+jI65sX/AAZH2kdz3qiiivnDcKKKKAPlj4v/APJUtZ/7Yf8AoiOuHruPi/8A8lS1n/th/wCiI64egoKKKKACiiigDc8F/wDI9eHv+wnbf+jVr7Dr488F/wDI9eHv+wnbf+jVr7DoEwrjvip/yTfVv+2P/o5K7GuO+Kn/ACTfVv8Atj/6OStcP/Fj6r8yXsfNlesfBX/mOf8AbD/2pXk9esfBX/mOf9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wCQfpP/AF1k/kK9Qry/40f8g/Sf+usn8hXqZN/v1P5/kzOt8DPH6+kPhR/yTnTf96b/ANGtXzfX0h8KP+Sc6b/vTf8Ao1q+yzL+EvX/ADOKG52lFFFeGageleF/tCf6/wAP/wC7cfzjr3Q9K8L/AGhP9f4f/wB24/nHQC3PFK9us/8Aj1h/65r/ACrxGvb7P/j1h/65r/Ksa2yObFbIstwFOQQc5xTkIYjAJyKIkkdxECBuYDPXrXSXfhY2lgbhrjcVGcBcYrDkOZUzmujKF4JPIoZtnyNjcTkAda0dEs/tWqQqBuVeWzXQ+IYILnSjPaRoxi4OMCmoFundHGgtkgk5P96gcZPOMdR1zW5B4dRY4Jbi88lp8BV27s5o/wCEcnF7LbMwSGIbzKOT69KOUn2TMQHEecgfXqaQMGXIIx6HvXRx+G4p7VrqK68yMDglcZP0qK10CMwxS3F35fmnCjZ1o5WHsmYec8nnPSmjbGVXcAPTtXQTaFZrfJZNfOJm6fuuKcPD0DX/ANiW+JlAyR5dHKHsmYZtJza+cYG8vOBIR8p+lRqGMQx1BwD6Gulu9KeezlgS+LfZPmaMJj3/AKVUtdBSS3S6ubryBPwi4zRyh7JmICykc4fufWhlw6lhjaOF9a318MM2pSwST5SNNynGM1T0/R2uoLi4nl8qCLgvjNHKx+zaMtQMrhsdz6igMjuckA/7Xf6VsXOgS+RbzWUonSU7VJG3mi/0aO1jk23KyTpt3REBcfjRysOVmR8wGzkA9c9qYCnO1k3HqR3rb8P38NpfmOVA6y4XBXODV7VIp5NcGnStGsEoymyIZH5U+UpQ0OdWzmaLz/LIhDYyfWoASX3kEnOMnqDXTR6ZLcTXGj/agscA3BtvU9Koz6IYtKS9SYuWyjqF6e/6UcrBwZmxB5ZQqqzseAnep7nS9Qs7fzZrWRYgwywHrW/YaG1prVtIH3Dy9zEjGBxS67ppvQ97ZXDPGG2mMnhTnBNONPQFRfLdnIPGsrFSoJJ6+1J9niZh8mXX7mO1dDJoMFvEjz3chdk3fJESB+IpINEjFit1cXXlpI37sheoqXTdxxnVWhgiBC+7YPNHQHvTRax7d5j+cdSetdS3hmIXy24vG3yLn/V1Wi0HzPtpFwSYB029eKPZMftKvc58WsJjIEY2N1FH2SNgoTBVewrfg0RPsi3F3deUrnao21IfDMy6hFBHIGt5F3b/AMKXs2NVKr6nNfZYWYHywSDjinpBEX3+WAwPFbGpaZb2kYWG58xlcgjGK0tGlaPw3fXAjTzYuVJUH0o9mxKrVb3OVFvCAXePeG6nsKYLWEptCqytyMdq6GC2k1qOW5uJVSGEcsqAY/DvR/YKNBDNBdmSKSQLu2YxzS9mx+2q9znvs8TLt2Dip7fTGumxDAWkA6qOgrfHhr/iazW32j5FQMTt9s1YttObSoGnF4yrKSn7uPzOB346U1SYe1qvqco1kEkI8vEqdRik8iEmQRoGB6DvW5Foy3huphcsIYv4yuNxp1v4clnuI47hxErjMZB5an7Ni9pV7mAbaAIYggDHrjqKkSMRx+WnHqF7/Wt278PNa6W1wHzKrbSAMmq2qaUNLit2EpZ50yfl6cf/AF6nkYSnVa97YzMevOKCAxyw3H37UAEAA8+9LRymM12AAKeBRjjA4oopWI1FzQTuxntSUUWGrsG+cksc0MS/3jnjFFFFmOwL8oUHnHrQMDOBhic7h1ooosLUP4cd85zQMAkkA59aKKLC1AcDGOKOcYzRRRYNQ78f/roydu3Py55HrRRRsUnYODngYPajo2RwPQUUUXC9wFLRRQIKKKKACiiigAppp1NNA+g1PvfhVGD/AI/Z/oKvJ978Kowf8fs/0FdGG+MHsdloB/4lb/7xrIuiftLfWtbQP+QW/wDvGsi6/wCPl/rXrnPPZEVFFFX0ICiiikAUUUUAFFFFABRRRQAUUUUAFFFFABRRRQAUUUUAFFFFABRRRQAUUUUAFFFFABRRRQAUUUUAFFFFABRRRQAUUUUAFFFFABRRRQAUUUUAFFFFABRRRQAUUUUAFFFFABRRRQAUUUUAFFFFABRRRQAUUUUAFIetLSHrSYmZuv8A/IA1H/r1l/8AQTXite1a/wD8gDUf+vWX/wBBNeK1y190engvhZ7h+z/9zWP95P5Gvbq8Q/Z/+5rH+8n8jXt9Ys7BRRQKKQBXmXxv/wCRSsf+v5f/AEW9em15l8b/APkUrH/r+X/0W9dGE/jxJlseEV2PhP8A5Bcv/Xc/+grXHV2PhP8A5Bcv/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9cH/APQTVqqupf8AILu/+uD/APoJoLpfHH1PO69K+CX/ACOd5/2D3/8ARkdea16V8Ev+RzvP+we//oyOubF/wZH2kdz3qiiivnDcKKKKAPlj4v8A/JUtZ/7Yf+iI64eu4+L/APyVLWf+2H/oiOuHoKCiiigAooooA3PBf/I9eHv+wnbf+jVr7Dr488F/8j14e/7Cdt/6NWvsOgTCuO+Kn/JN9W/7Y/8Ao5K7GuO+Kn/JN9W/7Y/+jkrXD/xY+q/Ml7HzZXrHwV/5jn/bD/2pXk9esfBX/mOf9sP/AGpXo53/AL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ABo/5B+k/wDXWT+Qr1CvL/jR/wAg/Sf+usn8hXqZN/v1P5/kzOt8DPH6+kPhR/yTnTf96b/0a1fN9fSHwo/5Jzpv+9N/6Navssy/hL1/zOKG52lFFFeGageleF/tCf6/w/8A7tx/OOvdD0rwv9oT/X+H/wDduP5x0AtzxSvb7P8A49Yf+ua/yrxCvb7P/j2h/wCua/yrGtsjnxWyLcMrRyh1wCDkA1s3XiO9vLNrZtoDDBYdTWLhT1pBzIqhce+awuzC50PhmextvPme5WOTG0bzxVyw+w2enXtvc6jA4mORg9K5I7WIAOADyMUE/KFXjnJJpqVhqdjudTitmGnSy3UUSQ4IVjwwGOarnxBaNqV2hcRxTRbBM/3ehFcze39zfCIXGCIhtXHpVYrgbBzjkZp84/aHVwTW1t4flsYdQhaThhJnikkmsb2zsVlv4Ua3OTzwa5MHIznDenrTwqhcN8zenpRzk+0OguNVt5vE9pMJAIo3A39iKtC6s4vFf237bD5boQcn6VyWFdCSTnORQdrELk8DrR7QPaHY6RMkrazLGwZdhO4d+DS3sVrPo+mNPcpbhSGG843HArmbbUrmyikjhYBJRtPFJc6jPd20UMrhkh4Ubce1HOV7RHVNrVlJrDEzosXlbAzHjPNU7WS0XSbzT2vI1352y5+U1y4Uk7Rj1yaXIZmOSCR07GjnuJ1DqP7Vt9OsLG1SVZ/LcMzx9MZqvq9gNRnm1KznjeM7dyDqOK50KWIHXj7ucfrVxNQnjtGtUmxG33l2/wBaLi5y94djs0vJJr2RU2coJOhNW7i5RNYGoHUYJlzgKpOVFc2Rt5U4A6d6a7bgAvPrxijnsHtDslvdPgvrrUBcxyFwQIlPKmoPDeo2ywXFtdSlSz7gHPOK5f7wAUYXHSkXcB1w3rRzh7Q6231+CfU5o5ZRHFIpRGJ6duKiS/sdLsZUW5SfzJOVB965gA7SCBgHg0j9SRwCBz6Gj2ge0OnvrkXOw2uqxW0JiA8gsRzTJJLS90i1s5LyGF7d+Sx+99K5tgCoJ+Zh/F0/Sk3sQX27vXtR7QaqHb2+owXviKNYH4jTaWPRvpQJLG1l1FXv4fNn6LnpxXI2V7JYP5ts2x26krnFRTSvPM0shBl/nR7QftTpbmWw1PTI7V76OMxuDnPDc1bOv2cN9b2iyq0Sx7TIp9sVxhARQp655HpmkxsDBhn3FHML2hsazpj2+LuKVJoHkJUL1x71Ppl5BD4Zv4HkCzSH5UY8npWZLqE8trFZl8xp04qmAWbgfxetHML2hv6LdQDT7zT5pUjMw4LH2qW4v7fS9HisYJkuJA2/Knpg1zgIZlPRvWhM7vl5fnk0e0D2h2t3rNjDpz3KSK1zNEqMM8jjFU1uoptFt47S/jspFz5mTjfx3rlSU3buSx4I7UuGXO443cDHNHtA9odJptxALK+0y4vYTk7hIDx1FabXmm3N1by/bIgbVhjB61xABUAHlxwSO9BKlhIchT1Ao9oHtDrtP1qzuL29imfbFMwZWPTgYrF1zURe6h+6c+VGAqkd6zDhcYH7vpx1pFX5Np6ckGk3cHNtAetFIOgpaRm0GKXFFFSIMUmKWigYYoxRRQAmKXFFFABijFFFAgxRiiigAxRiiigAooooAKKKKACiiigAooooAKaadTTQPoNX71UoP+Pyf6Crq/eqlB/x+XH0FdGG+MHsdj4e/wCQVJ/vGsm6A+0tWt4e/wCQTJ/vGsm6/wCPlq9c557Igoooq+hDCiiikAUUUUAFFFFABRRRQAUUUUAFFFFABRRRQAUUUUAFFFFABRRRQAUUUUAFFFFABRRRQAUUUUAFFFFABRRRQAUUUUAFFFFABRRRQAUUUUAFFFFABRRRQAUUUUAFFFFABRRRQAUUUUAFFFFABRRRQAUUUUAFIetLSHrSYGbr/wDyAdR/69Zf/QTXite1a/8A8gDUf+vWX/0E14rXNiN0engvhZ7h+z//AKvWP96P+Rr26vEf2f8A/V6x/vR/yNe3Vgzr6iiigUUgCvMvjf8A8ilY/wDX8v8A6LevTa8y+N//ACKVj/1/L/6LeujCfx4ky2PCK7Hwn/yC5f8Aruf/AEFa46ux8J/8guX/AK7n/wB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64P/6CatVV1L/kF3f/AFwf/wBBNBdL44+p53XpXwS/5HO8/wCwe/8A6MjrzWvSvgl/yOd5/wBg9/8A0ZHXNi/4Mj7SO571RRRXzhuFFFFAHyx8X/8AkqWs/wDbD/0RHXD13Hxf/wCSpaz/ANsP/REdcPQUFFFFABRRRQBueC/+R68Pf9hO2/8ARq19h18eeC/+R68Pf9hO2/8ARq19h0CYVx3xU/5Jvq3/AGx/9HJXY1x3xU/5Jvq3/bH/ANHJWuH/AIsfVfmS9j5sr1j4K/8AMc/7Yf8AtSvJ69Y+Cv8AzHP+2H/tSvRzv/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40f8g/Sf+usn8hXqFeX/ABo/5B+k/wDXWT+Qr1Mm/wB+p/P8mZ1vgZ4/X0h8KP8AknOm/wC9N/6Navm+vpD4Uf8AJOdN/wB6b/0a1fZZl/CXr/mcUNztKKKK8M1A9K8L/aE/1/h//duP5x17oeleF/tCf6/w/wD7tx/OOgEeKV7fZ/8AHtD/ANc1/lXiFe32f/HtD/1zX+VY1tkc2K2RaooBzwKM84rA5dQopeaMUrXCzEooxRijlFysKKMUYo5R2CijFGKOULIKKKKOUmwUUYoxRaw0gooopajsFFGKMU7BYKKMUYo5QsFFGKMUcoWCijFFKwmgoooosKwUUZxSZoKURaKKKB8oUUYoxRyisFFGKKOUOUKKKSiw+UWikzRmmLZi0UUUyhaKKKkkKKKOaACijmjmiwBRRRQAUUUUAFFHNITigLMWik3UZoCwtFJmjNAC0Um6jdQAtFHNHNFgCijmigApppd2eKQ0XAav3qpQf8flx9BV0feqlB/x9XB7YFdOGXvA3odj4e/5BMn+8aybr/j5atXw8f8AiUv/ALxrJuSDctXrdTnmtEQ0Ud8UEY61fQlrQKKTNGaRItFJmjNAxaKTNGaAFopM0ZoAWikzRmgBaKTNGaAFopM0ZoAWikzRmgQtFJmjNAC0UmaM0ALRSZozQMWikzRmgBaKTNGaAFopM0ZoAWikzRmgBaKTNGaAFopM0ZoAWikzRmgBaKTNGaBC0UmaM0ALRSZozQMWikzRmgBaKTNGaBC0UmaM0ALRSZozQAtFJmjNAxaKTNGaAFopM0ZoELRSZozQMWkPSjNB5HFJglczdd/5F7Uf+vaT/wBBNeK17Vrxx4f1EHr9mk/9BNeK1zYjdHp4L4We4fs/fc1j/eT+te3V4j+z/wDc1j/eT+te3VgdfUUUUCikA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h6V4Z+0J/r/D3+7cfzjr3Q9K8L/aE/1/h/8A3bj+cdA0eKV7dZ/8e0P/AFzX+VeI17jpgWSG3DNtBVRn8KxrbHPiFdIsBGJyop4hfrtroIILGJNpnVqlAsf+eq1zXZx8r7nN+VJ/do8qT+6a6XFh/wA9VoxYf89Vouw5X3Oa8qT+6aPKk/umulxYf89VoxYf89Vouw5X3Oa8p/Sjyn9K6Q/YB/y1WkzYf89Vo1KUF1Oc8p/Q0eU/pXR5sP8AnqtGbD/nqtPUORHN+S/92jyXH8NdLusP+ei0E2B/5arRdhyI5ryn/uml8qT0ro82H/PVaM2H/PVaG2HKkc55T+lHlP6V0ebD/nqtGbD/AJ6rSuxWRznlP6UeU/pXR5sP+eq0ZsP+eq0XYWRznlSelHlP6V0ebD/nqtGbD/nqtF2Fkc55T+lHlP6V0ebD/nqtGbD/AJ6rRdhZHOeU/pTfLf0rpc2H/PVaT/QP+eq0tQsjm/Lf0o8t/Sukxp//AD1WjGn/APPVaLMLI5vY4/ho2v8A3a6TGn/89Voxp/8Az1WjUOV9zm/Lc/wmgRyZ+6a6TbYf89VpQthn/XLRZhyvuc55T+lHlP6V0u2w/wCey0hFgP8AlqtVqFkc35T+lN8uTP3TXTf6B/z1Wk22H/PZaTTDl7HNeW4/hNG1/wC7XS7bD/nqtG3T/wDnqtLUXK+5zW1v7tGG/u10u3T/APnqtG3T/wDnqtGo7eZzXlv6UCN89K6TbYf89VoxYD/lqtFmFkc75b+lHlv6V0ebD/nqtGbD/nqtFmFkc55b+lHlP6V0ebD/AJ6rRmw/56rRqFkc55T+lHlSeldHmw/56rRmw/56rTuwsjnPKf0o8t/SujzYf89Vo/0D/nqtLULI5zy39KPKf0rpcWH/AD2Wgiwx/rloswsjmvKk/u0hRwfu10v+gf8APVaTGnn/AJarRZi5X3Oa2t/dow392ul26f8A89Vo26f/AM9Vosx8vdnNYb+7Rhv7tdLt0/8A56LRssP+ei0ahZHNYb+7Rtb+7XS7bD/notG2w/56LRdhZHOeU/pR5T+ldJix/wCeq0Ysf+eq0XYWOb8p/SmtDI3GMV02LH/nqtVb6Wzig/duC+egpxTYlTcnuYfkykbFU/WkMTd1Neg2OkwCxjdlBZlznFSnSbXJ/dCt1SudH1eyPOEjfccKelU4opluJTsOGxXqQ0m1UgiMdDn2pBpVoMkxDPHbtWtL3GL2JzWisItLdXO1tx4rIug3nMyoTzXfjTLUOwKEDtgUg0qBWK+WvPQ10/WNRPDcx540bL/Cc00DB+brXoEthawKXeEH2rlPEtolpqEaxDh03Y9K0hXu7GVbD8iMzijiosN6UbWroOLQl4o4qLafWjaaBqxLxRxUW00bTQPQl4o4qLaaNpoDQl4o4qLaaNpoDQl4o4qLaaNpoDQl4o4qLBo2tQJ2JeKOKi2t60bWoFoS8UcVFtaja1AaEvFJxUe1qNp9aAViXijiotpo2mgrQl4o4qLBowaA0JeKOKiwaMGgNCXijiosGjBoDQl4o4qLBowaA0JeKOKiwaMGgNCXijiosGjBoDQl4o4qLBo2mgNCXijiotp9aNrUE6EvFJxUe1qNp9aAViXijiotpo2mgrQl4o4qLBo2tQJ2JeKOKi2tRtagWhLxRxUW00YNAaEvFJxUeDRg0ArEvFHFRYNGDQVoS8UcVFg0YNAnYl4o4qLBowaBaEnFLxUOH7CjD+n60FaE3FJnFR7X9KUK+elFrhtsZ+v86DqP/XtJ/wCgmvFq9q10MfD+o5H/AC6y9/8AZNeK1zYndHoYC/LK57f+z/8Ac1j/AHk/ka9vrxD4Afd1j/eT+te31zHZ1FFFAooGFeZfG/8A5FKx/wCv5f8A0W9em15l8b/+RSsf+v5f/Rb10YT+PEmWx4RXY+E/+QXL/wBdz/6CtcdXY+E/+QXL/wBdz/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wCQXd/9cH/9BNWqq6l/yC7v/rg//oJoLpfHH1PO69K+CX/I53n/AGD3/wDRkdea16V8Ev8Akc7z/sHv/wCjI65sX/BkfaR3PeqKKK+cNwooooA+WPi//wAlS1n/ALYf+iI64eu4+L//ACVLWf8Ath/6Ijrh6CgooooAKKKKANzwX/yPXh7/ALCdt/6NWvsOvjzwX/yPXh7/ALCdt/6NWvsOgTCuO+Kn/JN9W/7Y/wDo5K7GuO+Kn/JN9W/7Y/8Ao5K1w/8AFj6r8yXsfNlesfBX/mOf9sP/AGpXk9esfBX/AJjn/bD/AN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40f8g/Sf8ArrJ/IV6mTf79T+f5MzrfAzx+vpD4Uf8AJOdN/wB6b/0a1fN9fSHwo/5Jzpv+9N/6Navssy/hL1/zOKG52lFFFeGahXhf7Qv+v8P/AO7cfzjr3SvC/wBoX/j48P8A+7cfzjoGjxSvbLWI/ZYAOuwfyrxOvcJ9M1CwEQaUYaNSvy9ARWVXYiceYk8hvU0hgf3qDybz/n5H/fNIYbwf8vP/AI7WVkR9XRY+zv8A7VH2d/8Aaqv5V7/z8j/vmjyr3/n5H/fNFkH1dFj7O/8AtUfZ3/2qr+Ve/wDPyP8Avmjyr3/n5H/fNFkH1dEzQuvYmm7H9GqPyr3/AJ+B/wB80eXe/wDPwv8A3xVJxF9WRJsf0NGx/wC6aj8u9/5+B/3xR5d7/wA/A/74p3iH1ZEmxv7po2N/dNR+Xe/8/C/98UvlXp/5eF/74pXQfVkP2N/dNLsb+6aj8m9/5+V/74o8m9/5+V/75pOwfVkSbG/umjY3901H5N7/AM/K/wDfFHk3v/Pyv/fFLQf1aJJsb+6aNjf3TURivh/y8L/3xUircj704/75o0D6tEXY3900bG/umjbP2mH/AHzQUuMf68f980WQfVohsb+6aNjf3TTdl1/z3H/fNGy6/wCe4/75oshfVojtjf3TRsb+61N2XX/Pcf8AfNGy6/57j/vmmrB9WiO2N/dNGxv7ppuy6/57j/vml8q7/wCe4/75o90f1aIuxv7po2N/dNNMV3/z3H/fNJ5d3/z3H/fNHuh9XRII2x900uxh/Cah2Xv/AD8D/vijy708faB/3xRoH1dEu1v7po2Mf4WqLyb3/n5X/vigQ3o/5eV/74qrxD6tEm8tvQ0bG9DUXlX3/Pyv/fApPKvv+flf++KTcQ+rIm8tv7po8tv7pqExXwH/AB8r/wB8Uqrdj704/wC+aWgfV0PKsD900m1v7ppSk5/5bD/vmk8uf/nsP++aNA+rINrf3TRtb+6aPLn/AOew/wC+aPLn/wCew/75o0D6tEXY3900bG/umjZcf89x/wB80bLj/nuP++aPdD6tENjf3TRsb+61Gy4/57j/AL5puy5/57j/AL5odg+rRHbG/umjY39003Zdf89x/wB80bLr/nuP++aVkL6tEkVG/uml2n+6ai2XX/Pcf980bLr/AJ7j/vmnoP6tEk2t/dNG1j2NR7Ln/nuP++aNl1/z3H/fNGgfVoknlt/dNHlt/dNM23X/AD3H/fNAW57zj/vmjQPq6H+W3900eW39003bc/8APcf980m26/57j/vmjQPqyH+W/YGl8qX/AGqi23X/AD3H/fNGy6/57/8AjtHuh9WiSiFz1zS+Q/qagMdyf+W//jtHl3P/AD3/APHaVkH1aJP5D+po8h/U1D5N1/z8f+O0nkXX/Px/47RoL6tEn8h/U1H5LC4jyxwSOKZ5F1/z8f8AjtMMdwlxCXmyN3PFWrdAVCzPYrM/8S+29CuKraxK0OkXc8blHijLAipbSZBptsATwvpUd/CL2xnty20vGRWsUzZqxh7LsajpqyajOI5oTMyhuuADim23jGK9muBDGG8kuCp6qE6n8q3Y7KFHtpJfmnhi8tW7AEDtVKLw3pUDzukZVpzl8N1qtBWM618VXGpGwezhP2a8kZA7feIAzmtbSJpHk1CKR2dIJigMnbgUkehaXDHEkasnkyNLHhjhWIwfw9qm0+2FnJO0ku95n3njvSSd9AlboT6iA1sc8VxXjOSSPVLbYpb912/Cuz1BhNausYy+OK5/X9KudQ1GExKp2R4PzY7Cs6tZ01cn2anozi/tFx/zyf8AKlEs7DJib8RXRf8ACL3/APdX/vsUf8Ixfj+Ff++hXH/aVUPqFI57zJv+eR/KjzJv+eR/Kui/4RnUP7q/99Ck/wCEY1D+6v8A30KP7SqjWApHPeZN/wA8j+VHmTf88j+VdD/wjGof3V/76FH/AAjGof3V/wC+hR/aVUPqNI57zJv+eR/KjzJv+eR/Kuh/4RjUP7q/99Cj/hGNQ/ur/wB9Cj+0qofUaRz3mTf88j+VHmTf88j+VdD/AMIxqH91f++hR/wjGo/3V/76FH9pVQ+o0jnvMm/55H8qPMm/55H8q6H/AIRjUf7q/wDfQo/4RjUf7q/99Cj+0qofUaRz3mTf88j+VHmTf88j+VdD/wAIxqH91f8AvoU7/hF9Q/ur/wB9Cj+0qoPAUjnPMm/55H8qPMm/55H8q6P/AIRfUP7q/wDfQo/4RfUP7q/99Cl/aVUX1Ckc55k3/PI/lR5k3/PI/lXRf8IxqH91f++hSf8ACMah/dX/AL6FH9pVQ+oUjnvMm/55H8qPMm/55H8q6H/hGtQ/uL/30KB4Z1A/wr/30KP7Sqh9QpnPeZN/zyP5UeZN/wA8j+VdF/wi+of3V/76FH/CMX/9xf8AvoU/7Sqj+o0jnfMm/wCeR/Kl8yf/AJ5P+VdD/wAIzf8A9xf++xR/wi9/6D/vql/aVUPqNI57zJ/+eT/lR5k//PJ/yrof+EXv/Qf99Uf8Ivf+g/76o/tKqH1Ckc95k/8Azyf8qPMn/wCeT/lXQHw1fg4wP++qT/hGr/0H/fVH9pVR/UKRgeZP/wA8n/KjzJ/+eT/lXQf8IxqH+z/31Sjwxf8AoP8Avqj+0qofUKRz3mT/APPJ/wAqPMn/AOeT/lXQ/wDCL3/oP++qP+EXv/Qf99Uf2lVF9RpHPeZP/wA8n/KjzJ/+eT/lXQ/8Ivf+g/76o/4Re/8AQf8AfVH9pVQ+o0jnfMm/55N+Io8yb/nkfyrov+EXv/Qf99Uf8Ivf+i/99Uf2lVD6hSOd8yb/AJ5H8qPMm/55H8q6A+Gr8HGF/wC+qP8AhGr/ANB/31R/aVUX1Cmc/wCZN/zyP5UeZN/zyP5V0H/CNX/oP++qB4Z1A9FX/voUf2lVD6hTOf8AMm/55H8qPMm/55H8q6H/AIRjUf7q/wDfQo/4RjUf7q/99Cn/AGlVH9RpHPeZN/zyP5UeZN/zyP5V0P8AwjGof3V/76FH/CMah/dX/voUf2lVB4Ckc95k3/PI/lR5k3/PI/lXQ/8ACMah/dX/AL6FH/CMah/dX/voUv7Sqi+oUjnvMn/55P8AgKPMn/55P+VdD/wjGoei/wDfVH/CMah6D/vqj+0qofUKZz3mT/8APJ/ypfMn/wCeT/lXQf8ACMah6D/vqj/hGL/2/wC+qP7Sqh9QpnP+ZP8A88n/ACo8yf8A55P+VdB/wjN//s/99Uf8Izf+3/fVH9pVSvqFI5/zJ/8Ank/5UnmT/wDPJ/yrov8AhGb/AP2f++qP+EZv/Qf99Uf2lVE8BTOd8yf/AJ5P+VHmT/8APJ/yrov+EZv/AEH/AH1R/wAIzf8AoP8Avqj+0qovqFM5sy3Gf+PeQ/hQJrjP/HtJ+VdH/wAIxqHov/fYo/4RjUPRf++xT/tKqP6jSOe864/59pPyo864/wCfaT8q6H/hGdQ9v++qD4a1AHGB/wB9Uf2nVGsDSOP1uWc6DqINvIAbWXJI6fKa8br6D8ReHb6Dwvq0z42pZzMfm7BCa+fK6qGIlXTcug1RjS0ie3fAB/l1hMH70Zz+de4V4d8AAD/bHXgx/wBa9xrZNtg1YUUUCimAV5l8b/8AkUrH/r+X/wBFvXpteZfG/wD5FKx/6/l/9FvXRhP48SZbHhFdj4T/AOQXL/13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XB/wD0E1aqrqX/ACC7v/rg/wD6CaC6Xxx9TzuvSvgl/wAjnef9g9//AEZHXmtelfBL/kc7z/sHv/6Mjrmxf8GR9pHc96ooor5w3CiiigD5Y+L/APyVLWf+2H/oiOuHruPi/wD8lS1n/th/6Ijrh6CgooooAKKKKANzwX/yPXh7/sJ23/o1a+w6+PPBf/I9eHv+wnbf+jVr7DoEwrjvip/yTfVv+2P/AKOSuxrjvip/yTfVv+2P/o5K1w/8WPqvzJex82V6x8Ff+Y5/2w/9qV5PXrHwV/5jn/bD/wBqV6Od/wC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wAaP+QfpP8A11k/kK9Qry/40f8AIP0n/rrJ/IV6mTf79T+f5MzrfAzx+vpD4Uf8k503/em/9GtXzfX0h8KP+Sc6b/vTf+jWr7LMv4S9f8zihudpRRRXhmoV4X+0L/x8eH/924/nHXuleF/tC/8AHx4f/wB24/nHQCPFK+nfEaqumWUgXLGGMf8Ajor5ir6d8S/8gaz/AOuMf/oIrOpsNnL739qAz+1EXSpMVgWM3P7Ubn9qfRQAzc/tRuf2p9FADNz+1G5/an0UAM3P7Ubn9qfRQAzc/tRlj1xT6KAGfiKPxFPwPSjA9KAGfiKPxFPwPSjA9KAGZYdMUufXFOxRigBhznjFHPtT8UUANyfajJ9qdRQA3J9qMn2p1FADcn2pMv7U+igBo3+1L8/tS0UAM3P7UZbvin0UAM/EUfiKfgelGB6UAM/EUfiKfgelGB6UAM57EUuT3xTsUUAMJ9MUc+1PxRQAzn2o59qfRQAzn2o59qfRQAzn2pcn2p1FADcn2oyfanUUANyfajJ9qdRQA3J9qMn2p1FADcn2pCT7U+igBnPtS5PtTqKAG5PtRk+1OooAbk+1GT7U6igBmX9qMv7U+igBmX9qguhJs3IRvXkCrVIVzTTsILTxrqVvCIXiyF4qwfHV8QGNujHp3qmYFP8ACPyqS2tEMy5A6+lac+hLRoXXi7VINPNx9nT5iMA5rKk+IOqfaYo/s8PzfWun1q0jHh4Hav3l7VwrQJ/attwP4v5VnKo+W5SRvnxtqYJDQxYz0Gaf/wAJrqJXcII1b8aja2Qxg4H5U5LZNnQflXD9bmnoaKmmSL42vwFP2dcd8Zq7ZeIbm5kaeRMFulUBbIOw/KpFjVOlY1K856MpQSNr+3Jfej+3JfesiisizX/tyX3o/tyX3rIooA1/7cl96P7cl96yKKANf+3Jfek/tyX3rJooA1/7ek9DR/b0noayKKANf+3pPQ0f29J6GsiigDX/ALek96d/b0vvWNRQBs/29L70f29L71jUUAa516TPej+3pPQ1kUUAbH9vN6Gga8/YGseigDZ/t6X3pRr79waxaKANr+329DR/b8tYtFAG1/b8tH9vy1i0UAbB1988kUf2+/qKx8D0owPSgDY/t6WlGvy5rGooA2v7flo/t+WsWigDa/t+Wj+35axaKANr+35aP7flrFooA2v7efvij+3n9qxaKANr+3n9qadek7fpWPRQBr/29J6Gj+3pPQ1kUUAa/wDb0noaP7ek9DWRRQBr/wBvSeho/t6T0NZFFAGv/b0tL/b0tY9FAGx/b0tJ/bsxrIooA1/7cm9RR/bk3qKyKKANf+3JvUUf25N6isiigDX/ALcm9RR/bk3qKyKKANb+3Jfel/t2UetZFFAGx/b0tKuuyE5OKxqKGCH+Kdaln8LatHnhrKYH/vg18517x4g/5FvVP+vSX/0A14PXqYD4ZGNTc9u/Z/Lf8TkDGMx5/WvcK8P/AGfv+Yz9Y/617hXcjJiiigUUxBXmXxv/AORSsf8Ar+X/ANFvXpteZfG//kUrH/r+X/0W9dGE/jxJlseEV2PhP/kFy/8AXc/+grXHV2PhP/kFy/8A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8AkF3f/XB//QTVqqupf8gu7/64P/6CaC6Xxx9TzuvSvgl/yOd5/wBg9/8A0ZHXmtelfBL/AJHO8/7B7/8AoyOubF/wZH2kdz3qiiivnDcKKKKAPlj4v/8AJUtZ/wC2H/oiOuHruPi//wAlS1n/ALYf+iI64egoKKKKACiiigDc8F/8j14e/wCwnbf+jVr7Dr488F/8j14e/wCwnbf+jVr7DoEwrjvip/yTfVv+2P8A6OSuxrjvip/yTfVv+2P/AKOStcP/ABY+q/Ml7HzZXrHwV/5jn/bD/wBqV5PXrHwV/wCY5/2w/wD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+NH/IP0n/AK6yfyFepk3+/U/n+TM63wM8fr6Q+FH/ACTnTf8Aem/9GtXzfX0h8KP+Sc6b/vTf+jWr7LMv4S9f8zihudpRRRXhmoV4X+0L/wAfHh//AHbj+cde5npXhn7Qv+v8Pf7lx/OOgFueKV9O+JT/AMSez/64x/yFfMVfTniX/kEWf/XGP+QrOpsUcxF0qSo4ulSVgUFFFFABRRRQAUUUUAFFFFABRRRQAUUUUAFFFFABRRRQAUUUUAFFFFABRRRQAUUUUAFFFFABRRRQAUUUUAFFFFABRRRQAUUUUAFFFFABRRRQAUUUUAFFFFABRRRQAUUUUAFFFFABRRRQAUUUUAFFFFABRRRQAUmTmlooCwoNSW2fOX61FU1t/r46a7CsdBrYz4dHP8S1wZX/AIm1tz/e/lXe61/yLi/761wbf8ha2/4F/Ks5/wANjT1sb+390Oaei/J1pp/1Yp6fcrybG4pX3pqghqfRRYYUUUUwCiiigAooooAKKKKACiiigAooooAKKKKACiiigAooooAKKKKACiiigAooooAKKKKACiiigAooooAKKKKACiiigAooooAKKKKACiiigAooooAKKKKACiiigAooooAKKKKACiiigAooooAKKKKACiiigAooooYIzvEH/It6p/16S/8AoBrwevePEH/It6p/16S/+gGvB69TAfDIxqbnt37P3/MZ+sf9a9wrw/8AZ+/5jP1j/rXuFdyMmKKKBRTEFeZfG/8A5FKx/wCv5f8A0W9em15l8b/+RSsf+v5f/Rb10YT+PEmWx4RXY+E/+QXL/wBdz/6CtcdXY+E/+QXL/wBdz/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wCQXd/9cH/9BNWqq6l/yC7v/rg//oJoLpfHH1PO69K+CX/I53n/AGD3/wDRkdea16V8Ev8Akc7z/sHv/wCjI65sX/BkfaR3PeqKKK+cNwooooA+WPi//wAlS1n/ALYf+iI64eu4+L//ACVLWf8Ath/6Ijrh6CgooooAKKKKANzwX/yPXh7/ALCdt/6NWvsOvjzwX/yPXh7/ALCdt/6NWvsOgTCuO+Kn/JN9W/7Y/wDo5K7GuO+Kn/JN9W/7Y/8Ao5K1w/8AFj6r8yXsfNlesfBX/mOf9sP/AGpXk9esfBX/AJjn/bD/AN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40f8g/Sf8ArrJ/IV6mTf79T+f5MzrfAzx+vpD4Uf8AJOdN/wB6b/0a1fN9fSHwo/5Jzpv+9N/6Navssy/hL1/zOKG52lFFFeGaiHpXhn7Qv+v8Pf7lx/OOvcz0rwz9oX/X+Hv9y4/nHQHU8Ur6c8S/8giz/wCuMf8AIV8x19OeJf8AkEWf/XGP+QrOpsUjmIulSVHF0qSsCgooooAKKKKACiiigAooooAKKKKACiiigAooooAKKKKACiiigAooooAKKKKACiiigAooooAKKKKACiiigAooooAKKKKACiiigAooooAKKKKACiiigAooooAKKKKACiiigAooooAKKKKACiiigAooooAKKKKACiiigAqa15njqGprT/Xx0wOh1r/kXV/3xXCN/wAha2/4F/Ku71r/AJF5f98Vwjf8ha2/4F/Ks5/AwXxG+f8AVinp9ymH/Vinp9yvKR0DqKKKACiiigAooooAKKKKACiiigAooooAKKKKACiiigAooooAKKKKACiiigAooooAKKKKACiiigAooooAKKKKACiiigAooooAKKKKACiiigAooooAKKKKACiiigAooooAKKKKACiiigAooooAKKKKACiiigAooooAKKKKGCM7xB/yLeqf9ekv/oBrwevePEH/ACLeqf8AXpL/AOgGvB69TAfDIxqbnt37P/8AzGfrH/WvcK8P/Z/66x9Y/wCte4V3IyYoooFFMQV5l8b/APkUrH/r+X/0W9em15l8b/8AkUrH/r+X/wBFvXRhP48SZbHhFdj4T/5Bcv8A13P/AKCtcdXY+E/+QXL/ANdz/wC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8AXB//AEE1aqrqX/ILu/8Arg//AKCaC6Xxx9TzuvSvgl/yOd5/2D3/APRkdea16V8Ev+RzvP8AsHv/AOjI65sX/BkfaR3PeqKKK+cNwooooA+WPi//AMlS1n/th/6Ijrh67j4v/wDJUtZ/7Yf+iI64egoKKKKACiiigDc8F/8AI9eHv+wnbf8Ao1a+w6+PPBf/ACPXh7/sJ23/AKNWvsOgTCuO+Kn/ACTfVv8Atj/6OSuxrjvip/yTfVv+2P8A6OStcP8AxY+q/Ml7HzZXrHwV/wCY5/2w/wDaleT16x8Ff+Y5/wB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8AjR/yD9J/66yfyFepk3+/U/n+TM63wM8fr6Q+FH/JOdN/3pv/AEa1fN9fSHwo/wCSc6b/AL03/o1q+yzL+EvX/M4obnaUUUV4ZqIeleGftC/6/wAPf7lx/OOvcz0rwz9oX/X+Hv8AcuP5x0B1PFK+nPEv/IIs/wDrjH/IV8x19OeJf+QRZ/8AXGP+QrOpsUjmIulSVHF0qSsCgooooAKKKKACiiigAooooAKKKKACiiigAooooAKKKKACiiigAooooAKKKKACiiigAooooAKKKKACiiigAooooAKKKKACiiigAooooAKKKKACiiigAooooAKKKKACiiigAooooAKKKKACiiigAooooAKKKKACiiigAqa0/wBfHUNTWn+vjpgdBrhx4dX/AHxXCHnVrb/gX8q7vXP+RdX/AH1rhP8AmLW3/Av5VnL4GC+I6BhiMU9PuU1/9WKcn3K8pHQOooooAKKKKACiiigAooooAKKKKACiiigAooooAKKKKACiiigAooooAKKKKACiiigAooooAKKKKACiiigAooooAKKKKACiiigAooooAKKKKACiiigAooooAKKKKACiiigAooooAKKKKACiiigAooooAKKKKACiiigAooooYIzvEH/It6p/16S/+gGvB6948Qf8i3qn/XpL/wCgGvB69TAfDIxqbnt37P8A11j6x/1r3CvD/wBn/rrH1j/rXuFdyMmKKKBRTE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IeleGftC/6/w9/uXH8469zPSvDP2hf9f4e/3bj+cdAdTxSvp3xKP+JPZ/8AXGP+Qr5ir6e8Sf8AIHs/+uMf8hWdTYo5aLpUlRxdKkrAoKKKKACiiigAooooAKKKKACiiigAooooAKKKKACiiigAooooAKKKKACiiigAooooAKKKKACiiigAooooAKKKKACiiigAooooAKKKKACiiigAooooAKKKKACiiigAooooAKKKKACiiigAooooAKKKKACiiigAooooAKmtf+PmMVDU1r/x9RUwOg17/kXl/wB4Vwn/ADFrb/gX8q7vXv8AkXl/3hXCf8xa2/4F/Ks5fAwXxHQv/qxTk+5TX/1YpyfcrykdA6iiigAooooAKKKKACiiigAooooAKKKKACiiigAooooAKKKKACiiigAooooAKKKKACiiigAooooAKKKKACiiigAooooAKKKKACiiigAooooAKKKKACiiigAooooAKKKKACiiigAooooAKKKKACiiigAooooAKKKKACiiihgjO8Qf8i3qn/XpL/6Aa8Hr3jxB/wAi3qn/AF6S/wDoBrwevUwHwyMam57d+z/11j6x/wBa9wrw/wDZ/wCusfWP+te4V3IyYoooFFMQV5l8b/8AkUrH/r+X/wBFvXpteZfG/wD5FKx/6/l/9FvXRhP48SZbHhFdj4T/AOQXL/13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XB/wD0E1aqrqX/ACC7v/rg/wD6CaC6Xxx9TzuvSvgl/wAjnef9g9//AEZHXmtelfBL/kc7z/sHv/6Mjrmxf8GR9pHc96ooor5w3CiiigD5Y+L/APyVLWf+2H/oiOuHruPi/wD8lS1n/th/6Ijrh6CgooooAKKKKANzwX/yPXh7/sJ23/o1a+w6+PPBf/I9eHv+wnbf+jVr7DoEwrjvip/yTfVv+2P/AKOSuxrjvip/yTfVv+2P/o5K1w/8WPqvzJex82V6x8Ff+Y5/2w/9qV5PXrHwV/5jn/bD/wBqV6Od/wC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wAaP+QfpP8A11k/kK9Qry/40f8AIP0n/rrJ/IV6mTf79T+f5MzrfAzx+vpD4Uf8k503/em/9GtXzfX0h8KP+Sc6b/vTf+jWr7LMv4S9f8zihudpRRRXhmoV4X+0L/x8eH/924/nHXuleF/tC/8AHx4f/wB24/nHQCPFK+nfEv8AyBrP/rjH/IV8xV9O+JOdGs/+uMf8hWdTYZy8XSpKji6VJWBYUUUUAFFFFABRRRQAUUUUAFFFFABRRRQAUUUUAFFFFABRRRQAUUUUAFFFFABRRRQAUUUUAFFFFABRRRQAUUUUAFFFFABRRRQAUUUUAFFFFABRRRQAUUUUAFFFFABRRRQAUUUUAFFFFABRRRQAUUUUAFFFFABRRRQAVNaf6+OoamtOJ46YHQa5/wAi6v8AviuE/wCYtbf8C/lXd65/yLg/3xXCf8xa2/H+VZy+BgviOhf/AFYpyfcpr/6sU5PuV5SOgdRRRQAUUUUAFFFFABRRRQAUUUUAFFFFABRRRQAUUUUAFFFFABRRRQAUUUUAFFFFABRRRQAUUUUAFFFFABRRRQAUUUUAFFFFABRRRQAUUUUAFFFFABRRRQAUUUUAFFFFABRRRQAUUUUAFFFFABRRRQAUUUUAFFFFABRRRQwRneIP+Rb1T/r0l/8AQDXg9e8eIP8AkW9U/wCvSX/0A14PXqYD4ZGNTc9u/Z/66x9Y/wCte4V4f+z/ANdY+sf9a9wruRkxRRQKKYgrzL43/wDIpWP/AF/L/wCi3r02vMvjf/yKVj/1/L/6LeujCfx4ky2PCK7Hwn/yC5f+u5/9BWuOrsfCf/ILl/67n/0Fa+kPIzT/AH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AILu/+uD/APoJq1VXUv8AkF3f/XB//QTQXS+OPqed16V8Ev8Akc7z/sHv/wCjI681r0r4Jf8AI53n/YPf/wBGR1zYv+DI+0jue9UUUV84bhRRRQB8sfF//kqWs/8AbD/0RHXD13Hxf/5KlrP/AGw/9ER1w9BQUUUUAFFFFAG54L/5Hrw9/wBhO2/9GrX2HXx54L/5Hrw9/wBhO2/9GrX2HQJhXHfFT/km+rf9sf8A0cldjXHfFT/km+rf9sf/AEcla4f+LH1X5kvY+bK9Y+Cv/Mc/7Yf+1K8nr1j4K/8AMc/7Yf8AtSvRzv8A3Cp8vzRND+Ij1iiiivz8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v8AjR/yD9J/66yfyFeoV5f8aP8AkH6T/wBdZP5CvUyb/fqfz/Jmdb4GeP19IfCj/knOm/703/o1q+b6+kPhR/yTnTf96b/0a1fZZl/CXr/mcUNztKKKK8M1CvC/2hf+Pjw//u3H84690PSvC/2hf9f4f/3bj+cdALc8Ur6d8R/8ga0/65R/yFfMVfTniP8A5A1p/wBco/5Cs6mwzmIulSVHF0qSsCwooooAKKKKACiiigAooooAKKKKACiiigAooooAKKKKLgFFFFFwuFFFFAXCiiigLhRRRQFwoooouFwoooouFwoooouFwoooouAUUUUAFFFFABRRRQAUUUUAFFFFABRRRQAUUUUAFFFFABRRRQAUUUUAFFFFABRRRQAUUUUAFFFFABU1t/r46hqa2/1ye1MDoNb/AORbH++K4Q/8ha3/ABru9c/5Fsf7y1wh/wCQtb/jWc/gYL4joX+4Kcn3Ka/3BTk+5XlI6B1FFFABRRRQAUUUUAFFFFABRRRQAUUUUAFFFFOwBRRRSvrYVwopKKV1a4XFopKWi4XCiiii4XCiiihO4wooopiCiiii4BRRRQ9BhRRRRcAoooovrYAooooWogooop2AKKKKQwooooAKKKKACiiigAooooAKKKKACiiigAooooAKKKKACiiigAooooAKKKKGCM7xB/yLeqf9ekv/AKAa8Hr3jxB/yLeqf9ekv/oBrwevUwHwyMam57d+z/11j6x/1r3CvD/2f+usfWP+te4V3IyYoooFFMQ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IeleGftC/6/w9/uXH8469zPSvDP2hf9f4e/3Lj+cdAdTxSvp3xH/yBrT/AK5R/wAhXzFX074j/wCQNaf9cY//AEEVnU2KRy8XSpKji6VJWBQUUUUAFFFFABRRRQAUUUUAFFFFABRRRQAUUUUAFFFFITCitS18PajeWqzwQhlbkHcBxU3/AAimrjP7gH/gQpqIGLRWunh67GpQ2k+It6k561DrGkvpN2sJkEgYZyBinYDOooXqcilC5HXBpSQCUUnXIByaUkdhg9+9TqAUUEhSGbhO9IpBJOflPSmkAtFNJIweoNPRHlG2NGZs84HQUWASilZdqupBEi9jSYOM4osAUUoUkZpKdgQUUUUDCiiigAooooAKKKKACiiigAooooAKKKKACiiigAooooAKKKKACiiigAooooAKKKKACiiigAqa2/1y/Woamtf9cv1ph1Og1z/kXP8AgS1wh/5C1v8AjXd67/yLv/AlrhQM6rb59/5VnP4GC+I6B/uCnJ9ymMcpT0+5XlI6B1FFFABRRRQAUUUUAFFFFABRRRQAUUnIJzVqwsn1CcRx8eppqLk7ITK1FdTJo+kWKKLx2LnuGIpLjw/Zz2hmsHPHqc1vLCySuieY5ekpzr5bmJuJAeaYZF5GCCvWuZ6PVDTuLRSjJZcDIPvQRyAOTnmlZWtYeglFAYE4Bz70dOSc56U0GgUUNlVBpQCxHGB3OaL9bBoFFAGRy2OafbItxcJDv2lm27sVfLd2SJ5hlJWpqukHSym6QSB+mBisscKWJ+lKUHB2sXFphRRk5Axwe+aVR1Gd1K49AopoOWA/Wj5gCcZo5ZNENjqK3tI02wu9PaW4OJecDfiqOn6X/aN5LAsuzaMjjNayouSVhcxn0VNfW4s7ua3L5KNjdity40zTU0j7RGSZdv8Af7/SlCk0m2HMc5RSDcTgChCWfB461ju7lxdx1JS9j9OKbuB4U/N6YosPQdRRz3GD6UVQgooooAKKKKACiiigAooooAKKKKACiiigAooooAKKKKACiiigAooooAKKKKGCM7xB/wAi3qn/AF6S/wDoBrwevePEH/It6p/16S/+gGvB69TAfDIxqbnt37P/AF1j6x/1r3CvD/2f+usfWP8ArXuFdyMmKKKBRTEFeZfG/wD5FKx/6/l/9FvXpteZfG//AJFKx/6/l/8ARb10YT+PEmWx4RXY+E/+QXL/ANdz/wCgrXHV2PhP/kFy/wDXc/8A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AFwf/wBBNWqq6l/yC7v/AK4P/wCgmgul8cfU87r0r4Jf8jnef9g9/wD0ZHXmtelfBL/kc7z/ALB7/wDoyOubF/wZH2kdz3qiiivnDcKKKKAPlj4v/wDJUtZ/7Yf+iI64eu4+L/8AyVLWf+2H/oiOuHoKCiiigAooooA3PBf/ACPXh7/sJ23/AKNWvsOvjzwX/wAj14e/7Cdt/wCjVr7DoEwrjvip/wAk31b/ALY/+jkrsa474qf8k31b/tj/AOjkrXD/AMWPqvzJex82V6x8Ff8AmOf9sP8A2pXk9esfBX/mOf8A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AI0f8g/Sf+usn8hXqZN/v1P5/kzOt8DPH6+kPhR/yTnTf96b/wBGtXzfX0h8KP8AknOm/wC9N/6Navssy/hL1/zOKG52lFFFeGaiHpXhn7Qv+v8AD3+5cfzjr3M9K8M/aF/1/h7/AHLj+cdAdTxSvp3xJ/yBrT/rjF/6CK+Yq+nfEn/IGtP+uMX/AKCKzqFI5eLpUlRxdKkrAoKKKKACiiigAooooAKKKKACiiigAooooAKKKKACiiil1Ey/aaxqVvsihvJI4lONueMV3OuXdxBoXnQzGKTA+fPtXnMfLr/vV6B4jGfDig+g/lW8dhHP6Bf3moa7CbuUybUbDH8K1vEGiXmqXytCIwFA5Y1geFM/2yg9jWt4v1C4guo44HKYxnBxSGYWp6Jd6WQ8u0g/3ang8M3t7ZrdRFArjIBPNdFrbCXwaryDLlEO7v2qxpM7Q+GEdBwseRmgRx+o6BdaXbJJJ5bl+NoPJq1beEb+aBZUaOMOM7WOKXSZptR1pPtEm6Pzd20nPFdVrGnS3jRbL5bZE6DOM0rIDh9S0i70sgXC5U916VNp/hu+v4xLHtCHpurq9dSD/hHzDLMkjjGGB5JrPsNP1O801I5rhbeBR8jLx+eKLAZF94YvbCFp32Og5IXnFbvhHTnggkuSfklHAataztHt9IeGW5W5YA4ccjpWJ4Mdn+0RszMR6twPwosBneJNFntpnvSy7JJAAB9KitvCWoXcYddir1+c1Dq9zMuuTBpWZI34RjkflXWyFNZ06NLW7EUigZAOKLAcNf6fPps/lSFf+A1VrX1+K/tblVudpTbgNjrWQBgVLQ0FFFFSMKKKKACiiigAooooAKKKKACiiigAooooAKKKKACiiigAooooAKKKKACiiigAooooAKKKKACprT/XL9ahqa0/18dNB1Og13/kXf8AgS1wq/8AIUg/H+Vd1rv/ACLg/wB4Vwyf8hSD6H+VZz+FoF8RvN9z8aen3KY33Pxp6fcryjoHUUUUAFFFFABRRRQAUUUUAFFFFADOQef71dX4RjUrPIOoOP0rlTyVX3rpvCVwqPNASASd3NbUP4iJlsZGtTSSalKpO8L+lbPhKRn86Lc2wAcdqz9Z0+aLUJWSNiH7gZrZ8N2j2VtLcTfLuHGeOldMfaKs1LYyexXttPtZvEFyssSyYGee3JqzPb6Lp8/lzxIzSnioNDl+0a/eSds8fnVXXrKeTV0dVJXd6ZxVtRauluA7xDpEVtDHc2yqkZ4PsK0V0jThp8UjqiAAFpPWk8QOsOjRRuNxJAxVm5gefQBGo52ggVXLHnasGpXtrHR9QgcWsCKyZGcfrWDY6KZ9XktzIQsRyRWr4Wtp4jPJOpRc4x9Km0WZG1i+AxyeCfqajli1qrBqJP8A2Fa3S2ktshkJwOKo69pMNpGlzbxqEY4K1W1SwuDrLMEZw8mQcdK2/ELCLRo4zjdnFTypxegajk0rTV0+OeW3TAXJ4qlBc6F9tjENqA27CsBxmruqEL4dADdVH8q5KwyL+344Eg/nTnPkqRSQzsNcuLGGJftluXZgdhx0NZ+i2Fnd6dPI9uhwWwaf4qjkkMBRSw57VN4bAOkTR9HBbj8K0l71R3XQXQwdBtop9REcqIy/3a0L+xtovEFpBHbokbnkevNN0CxuE1XzGXAUdxirGqt/xVNip9ePzrHkXs1p1Hdlq8stHsCJJYUGf4ag1LTbS40o3NnEsYHORUHi4ZuLVT0KH+daFrz4ZPH8LCtPdlJxsIpaDY2s+iyzTQB5Bvw7fSpPCk1qYmSOMCYDk+oqTw8QPD0oJ6F+Pwqh4QZTdy9BlAB+dOm1zRBjtdutNaaeH7KftO7BfHerF/ptnFoXnCJVkK/fHWsjXIJhqtzKI22l+DXQ6mCPDinIyqg8iotdSC5naPo9rHYm9vAZVAJAYVZgtdJ1eKUWsPluo9K0LKcf2GkojEuF5UDrVK21hpHIg0wxnnOAB/Sq5IRppgmzK0fR4ptSnguDuEHIHrV66GjkzQfZfKmUcNiqlnPfR6ldXcNtklj5i7h0rageHWLKRpLUxPjkkc/nUx5ZRuO7OIAxnnPPWilbaHYJnaCcZpK4ZbmqCiiipGFFFFABRRRQAUUUUAFFFFABRRRQAUUUUAFFFFABRRRQAUUUUAFFFFDBGd4g/wCRb1T/AK9Jf/QDXg9e8eIP+Rb1T/r0l/8AQDXg9epgPhkY1Nz279n/AK6x9Y/617hXh/7P/wDzGfrH/WvcK7kZMUUUCimI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3xU/5Jvq3/bH/ANHJXY1x3xU/5Jvq3/bH/wBHJWuH/ix9V+ZL2PmyvWPgr/zHP+2H/tSvJ69Y+Cv/ADHP+2H/ALUr0c7/AN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AI0f8g/Sf+usn8hXqFeX/Gj/AJB+k/8AXWT+Qr1Mm/36n8/yZnW+Bnj9fSHwo/5Jzpv+9N/6Navm+vpD4Uf8k503/em/9GtX2WZfwl6/5nFDc7SiiivDNRD0rwz9oX/X+Hv9y4/nHXuZ6V4Z+0L/AK/w9/uXH846A6nilfTviT/kDWn/AFxi/wDQRXzFX0/4l/5Atp/1xi/9BFZ1NikcrF0qSo4ulSVgUFFFFABRRRQAUUUUAFFFFABRRRQAUUUUAFFFFABRRRS6iY6M4cZ9a7bX9Ss5tAEUVzG8gA+UHnpXD0VSkI1PDdzHa6xHJKwRMEFj0FXfFl3b3V+rQSrIu0cqc1z1FO4zstS1C0k8JRQJPG0vlqCmeakstStF8MGF7iMS+XjZnmuJoo5hFnT7n7DqEdwpPyNXYXr6Pr8MTXN6IWXtkVw1FHMM6PWv7It9PEFowmlyCGHOMVrW9/p+oaIlrNdi3IUBucGuGoo5gPQbG70mw057WC7jKhSMs3LHFYPhTUrewvJY5n2xuOGNc5RRzCOo1qHSBcm9SdJmklG5EOeMVdtrXQkuY7qK9SIgcrkVxVFHMBv+KtTg1CdIoTuVP4h3rAoopN3GgooopDCiiigAooooAKKKKACiiigAooooAKKKKACiiigAooooAKKKKACiiigAooooAKKKKACiiigAqa1/16VDU1t/rl+tC3A6DXP+RcH+8tcKpxqtv9D/ACru9c/5Fwf761wf/MWtv+BfyqKnwsF8R0Dfcp6fcpr/AOrFOT7leUdA6iiigAooooAKKKKACiiigAooooATHzBvanQyyW8yyoxBAzxSUU1e+gjdi8V3QjCmGNiO7Zqtfa5d6goQYiUA5CnisqgcEkg81TrVJXTJ5Tf8JEtdyEnnFXdU8QXOn3zQpCjgdC2a5uyvZdPkLwkc+1JPdPe3DTS9TWkMU/Zez6i5SbU9TuNTkV3O0L0VelddPePa6IlxDhiAOtcIBzk+vFaL6xeSWv2RtnlAegoo13C7luHKW5/FF3LEUEaLkckZrIguriC685JCGJycVFx2orN1qk9R8p0C+Lrrndbx8dDzWVf6jNqBMkhIxyFqrRTdectA5TWm124uNPW3eOMLwM5OayI2eGXzEPKnIzRRUOU27hym6PFN2YvLaGM5XBJJqlY6vc6dLI6YdWP3Saz6WrVaa1DlN6TxTduybYo1AOTyaz7rVpbq+S7MSB4jx1qjRS9tUtYOUvanqsuqNGXiQGMYFWIdeljsPsfkrtIIzWTRQqk+bmDlNKw1qexsnt440ZWz94881Tsr2ayuFmjADdx2qGihVJqzDlNe88RXN1a+WYUBYcnmm3Guz3FiLRo024xmsqil7Sewchf0/V7vTY9sZDLn7pNXpvFF3LCVWKKNj3UmsGlq1WlbluHIX7DVLmxuHl3LIzj5gx4q1N4pu54cJEsRPBxWNRSjVkotXDlDJJJbqeTRRRWadygooooGFFFFABRRRQAUUUUAFFFFABRRRQAUUUUAFFFFABRRRQAUUUUAFFFFDBGd4g/5FvVP+vSX/wBANeD17x4g/wCRb1T/AK9Jf/QDXg9epgPhkY1Nz279n7/mM/WP+te4V4f+z9/zGfrH/WvcK7kZMUUUCimI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3xU/5Jvq3/bH/ANHJXY1x3xU/5Jvq3/bH/wBHJWuH/ix9V+ZL2PmyvWPgr/zHP+2H/tSvJ69Y+Cv/ADHP+2H/ALUr0c7/AN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AI0f8g/Sf+usn8hXqFeX/Gj/AJB+k/8AXWT+Qr1Mm/36n8/yZnW+Bnj9fSHwo/5Jzpv+9N/6Navm+vpD4Uf8k503/em/9GtX2WZfwl6/5nFDc7SiiivDNRD0rwz9oX/X+Hv9y4/nHXuZ6V4Z+0L/AK/w9/uXH846A6nilfT3iQ50a0/64x/yFfMNfTviP/kDWn/XKP8AkKzqbFHLxdKkNRxdKkrnux3DNFFFCC4UUUUwuFFFFMLhRRRRdBcKKKKLoLhRRRSC4UUUUBcKKKKNACiiilZAFFFFIAooopoAooopgFFFFABRRRRoAUUUUaAFFFFABRRRQFwooophcKKKKAuFFFFILhRRRQFwooooC4UUUUBcKKKKAuFFFFAXCiiigLhRRRTuguFFFFIYUUUUAFFFFABU1t/rl+tQ1Nbf65frTA6DXP8AkXB/vLXCf8xa2/4F/Ku71z/kXB/vLXCf8xa2/wCBfyrOfwMF8R0L/wCrFOT7lNf/AFYpyfcryW9NDoHUUUUo3YBRRRV3SEFJu68HiihVZlysbFR1NK6ewC9hRTQADjB59adRZgITjFL/ABY6U04JwOop4Lj5jt/Kkt7AJRRRQ3rYAoOSMbjj0oooWgCDgcgH60AkrgfpS0wKQ+QcLRewDjkcdKNqYyF+b1oJUtwcmin8OoC0UUUr2vYBDkY4PNJn2PXFCgyP5aBiT0oZWik24O4dc0PcBc/NtoHPQU3IT5n6mlUjcTkqTSs+gCnjrS00DDEscinUwCiiii4BRRRRbzAKKKKXK31HcKTnng0tNxvOFzuzjAo5fMLi8+hooZTG53hgwxwaWhRs7hcKKKKbT1EFFFFPZAFFFFJyVlYAoooprYAooopJgFFFFFwEJAXOR9KXIzjIzSHb06d6bjcdw5o5ZAPpCcDNLQIzIeEZgOTt7VVgbE7H2pRyKY2Nm5QRk96cDkZpPQELRRRSQwooopgFFFFABRRRQwRneIP+Rb1T/r0l/wDQDXg9e8eIP+Rb1T/r0l/9ANeD16mA+GRjU3Pbv2fv+Yz9Y/617hXh/wCz9/zGfrH/AFr3Cu5GTFFFAopiCvMvjf8A8ilY/wDX8v8A6LevTa8y+N//ACKVj/1/L/6LeujCfx4ky2PCK7Hwn/yC5f8Aruf/AEFa46ux8J/8guX/AK7n/wB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64P/6CatVV1L/kF3f/AFwf/wBBNBdL44+p53XpXwS/5HO8/wCwe/8A6MjrzWvSvgl/yOd5/wBg9/8A0ZHXNi/4Mj7SO571RRRXzhuFFFFAHyx8X/8AkqWs/wDbD/0RHXD13Hxf/wCSpaz/ANsP/REdcPQUFFFFABRRRQBueC/+R68Pf9hO2/8ARq19h18eeC/+R68Pf9hO2/8ARq19h0CYVx3xU/5Jvq3/AGx/9HJXY1x3xU/5Jvq3/bH/ANHJWuH/AIsfVfmS9j5sr1j4K/8AMc/7Yf8AtSvJ69Y+Cv8AzHP+2H/tSvRzv/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40f8g/Sf+usn8hXqFeX/ABo/5B+k/wDXWT+Qr1Mm/wB+p/P8mZ1vgZ4/X0h8KP8AknOm/wC9N/6Navm+vpD4Uf8AJOdN/wB6b/0a1fZZl/CXr/mcUNztKKKK8M1EPSvDP2hf9f4e/wBy4/nHXuZ6V4Z+0L/r/D3+5cfzjoDqeKV9O+I/+QPaD/pjH/IV8xV9O+IgDpNoD08mP+QrOpsUcvCDjtUmDnnpTIRuGyP1xmumj8I3EtkJ1mC5XJBGaxsMwIoJZ5NkKmRuwXk1YOj6njK2U3uNtaPhhAutouOVOCRV0XUw8ZMizSFRIAV3HB6dqaQHMTQyW7skyNGwxwwwaZgg+vGeK7G80qC812+uLkMyxxg+WrYJ4rFnsrK78mOzEttOzgFJMtxmnYDIBBTfnA6c9aXadoPByueK6v8AsbSE1VdOeKU3BjDb952k89vwqr/YVuuk6lcSh2uLZyqbWwMcdqOS4jnASQQOWxwB/WnYCsdxG329a34tNsrfRF1C/RpfNPyrE2wgf5FS3fhuKS6tPsO4W84y245I/GlyDOZyVIDDr6UoI5JPA71140nS5L6WwhRxcrHw7NkZx6VnvodvF4buLlt32qOcxg546gdKOQDABB9cZwDRkAjdnHciujGmWGn6fZSaijyy3LYzG20Dj0q3LoelR6nb2XkzESDIbzOtPlsByGScgdT93NWtMtf7RvEgXIBOGPp61uWmi2dzrNzbFXCRA4+al0/TLMadNdyCVishUJC5VgASO1FgMXVLa3s754YJWkROGLdc96psygkjO3t611Nlp+l396yAybnQ7I2J3KQOST3qOz0C2FpdPOrb4pCi/N74o5Lgc0WUYycbvu5pD0A7966ifTNH0+4tbW/jkaabncHOFNKnheMa08bk/ZMbxzyR9aXIBy+GcEx4IHXNJngH9K09Ri0103WQkRo2wQXzmrmkaZa3um3V1MDvjX5ADjB5pWAwTgHac5xnFLj5A2Dg9K27bSoJ/C8l86N9p87Yp3dsj/Gr/wDY2l2bWttcRym4mHzYk4z9KaQHLRQyzOsca7pHOEUd62JPDV2iviSJnUZ8sH5ulb0Oi2Wna3apGHLFdwy2cc1JZ2VyviiaaQfuXU4+ce3anYDgz1K4IcHBBoAOcZHvXVxaPp5s7m9uEclZWAw+O5qvqWiWz2ltLYq6mVgCWOfSjkA53byMEcn9KbkgdPfiusi0bSo9Ti02aKVpnQbnEmBmpItE0uSa9hFvMFtsrnzetLkA5AckZ79fakPC5yC390da6Ky0i0i024vL4M0RfCKrYOPrVu80TTYtKe/iD7mAEYLdOO9PkA5I9M9u/tU9lbNe3McKEbnbGP511o8NWuy0m2t5BiLz/N325qjDp2nRWlxqhWUwo2yJUkKnr1z+NHLYDJ1ayhsr97e3kaUR/KxPUNVAkbcg4+tdFfaNDf2lrc2KSjzH+dWclvzp2o2Oj2HmW7K/mquRl880WA5rD5C8F+pHtSjnJzwKvaRFaz6hFHdBikrbQFOCPxrcm8N2lil3Nc7ivCwYbHJ9fWjkA5TO5QUG4ZxxQuS+MjHSulfStO0+1s0vYpJJpmzmN9oGcdqkXw1HFrMkbNmFF8zb3A+tHIBl6lpkFhYWsnmsbiZdxjOOKy85cAfd7n0rpvsFhqem3VxbpMs0HCiSUvke3pSX2hWiPYywK5hlISQbv4jRYRzXX7p4z1pdpz04rrX8PWC3czgP5EKZdd3tmqh0qy1DSXu9NSRJFfbh33ZGaLDOcKt2FPt4muLhYVxvc4X3rorjTNM022thdiQzTL8zBzhTjPSovDFlDNqstwuTFANyk0WAoXWh31vP5SoJWAy3l84qpHa3EqyGOGQiP77Y4Fdfodwb3U7+Zc7nOBk8AcVBr8w0ay+xWsZxLlpH/wA/WiwjIvdJhstIhuXlczynhAOMVkMHXGFLE9hXXXGmWKT6Ws4mZJY88ynGSBUMPhy3GtXcEvmCFE8wEPzg5osBi6bpNxqXmGIqqKM72OB9KZfafLp/l+ayOJE3KyHKnmup0qKKwsbh7iQR2UrYjTuR65qld6Gia3Yx73ksJnwo3fd9qLAcvzxgcnv2oHLYzXTWmjWr+JbiydW8lVJHzc9qjm0izfQpLq3RzPHKVK7u2TRy3Gc7zgHIHPOaVgQxxwuAQW711T+Hbb/iXxxEq9wu5yxzjABNJHpOkXl7d2kUUyTwjhjISCfpRyCOWPoO3UnpS7cbsnOD2rooNGtLXSmutTR2IbgK2OKxLxbdZnlss+Vn7rHJqWrFFeijrRSAKKKKACprb/XL9ahqa2/1y/WmB0Guf8i4P95a4XH/ABNbY/738q7rXf8AkXB/vrXDf8xS2/4F/Ks5fAwXxG85+RRzmnAhQBnmmsSsYPFTWQiadWm6Zry4K50CceWWPBx0NaWk6dFfs4ld1CjOUFb+rw2H9lMwWPds424rO8L5xc56Y4/KumFNcyuS3pcZaaVp15O8MU9xuXOcqKy3sJ2vJYLeNpPLbBOO1bHh/P8AatzgjGW7fWrKr9n0nULiEnzPOYbvxq3SjKF/Ui5zVxazWxAlidCemRWtYm4h0WaL7HM0knRtvGK07dBfaRYfaRukOMk8dqjnu5Y/EtrbBisZIXb2IqHhkmFzmY4ZrhxHEkkjDPGOlTtpd7GMvbv+VdIY0t/7VeJcGPhSPcVXjkkn8MCSV2DeZ97d70fV0HMc99juRIENu4d/uAjrWnpEMX2oWV3ZKXbjcQcg10iorWsMmAZUjymfpWNoYka6ub+7ONjHH1ojQ95Bcxb6ze11F7VFZyD8uB1pP7OvOSbaUAc8r2rotQjB8QWFygyknBx+NWo5mfxG0OTsVDkE/Sh0FzO/cOY42KCa4fZDGzNzxipX0+9QAm1lA6fdrpLe2Fna6hJGPmbJBz93rUQuJZvDMUzM3mecFznHcUfV4W+QXMEabfZYG1kHHy/L1qu8UkbmORcMvUe9djeyype2AUnDcNz7VRvbES+KY0A+RvmeiWGVk15BzEc+nWy21hb7Nk07Dcw6gc1HPpmm298to9xcCRiAPlFPuboXHii3VW+SKQKuKNVUN4lhLMBhl/pWtqbVmFyjqmmCxvUgjZnDjgnrVWaxubeNpJYJFQfxba7GSBJdbjZk3BU4OenFUNOd7h9WSZ/NRd21T261M6C5tA5jL0VGW4FwbeZ0UYBC8Gql6lzcXzE27pNIcrHjtW1cyyWfh/TTbtsL43d+1aDqr3WmzsP3pwGPtzUewuFzkTZXLEkQMxi++pHStq1t4NT0uZjbok0I429TWlrh+y6dLJbj5nb943cCnaNEtnYxpKAJJ8k57+lbKhaXKHMcfHZzTvtjjZtvXAp81jdQIzyW8ioBnJFdHpEb21/qKvjgFl4+tFsHvNEuRKxIdzyT05FZfVly3YXObgs7m6XzIIWePOMgc1I2nXSOivbyAn1WtvUZHs9PsEtPlUkDI71ozFv7bs03ZUx5YH1zQ8PDX5BzHItYXaxs5t5MDvt4qrvXdgAn1rsrR3nvb+OQkjsvYcVywVf7RVCu398Bj/gVZVqCi4hccNNvGiWRbaQqwyMLTTY3nmeWttIX27tuOcV08zuniiGAOVg8sYUfQ0y4lZ/FcITITG1sH61X1dW36hzHOnTL/kC0lz/u1NpttOuoIxglZYmG9QvOa6Hz3aLVCrNvjJCDPsKqLLLF4YM8WTM5O49+9V9XQXMjWZJH1AyyW8kKMONy46VBDYXc6744WZe2BWxeO03hKKacfvt+OeTjNVvDkkv9sRpvbyip4z7VlOglJK4XKEtldRFQ1vIpbhcjqaWbT7uBDI9u4jA64roNPVpdevTKzOImPlqWzg07TJZLrUb6OcloiDhT2rX6urBc5q1hFxdRQ5I3sAcdRWtf6Zp2nOqTT3GSOyiqFiHXVocFeJemOa29fltBIont3Z9vDB8AU4qLhLyC5zrQOEadY5DbZIVscmke2nihSaSNljf7pI61u5z4MLKpz5vA/GrN5EJ7LR0Ydeq/gKSoJq/kHMc6NPvWjWRYHKEZLAVHFBNMHaOJ2RepArqp5pE8TW9qjhYNvMe3g9aayrBZ628S7Sr8AdBwKpUNA5jlYYZp5NkcZZsdAKnjsLqYZjt5Dg4bjpW6llHYS2MsAbzJXXfk9jWhEWi1e7RDiIJk+xxUqhF7hzHJvpt6qk/ZpAB3I4qOKzuZ4S8VvI3oQOK6KaeRvDkzeaS3nFc+2aZfytZadp0dsxBYjp/FT+rwC5m6fbx286yXlm7xuPk+Xqakv4oZ2WGzsnjn6su3oK3NRnX+1dOtQuBuDEfnUcOF8VSMc/MmAPyq/YRegXOV+yXJjaQQtsThjitbRftNvbXJFrI3mrhTtrV1KH7PaqkHzJJKN5z71W1a4mtr6zggLKmV6d84zS+qpahc5mQSKWSYEEMeG60grY8SRrFq+FUbCgJOe9Y46VyVVZ2LiFFFFSUwooooAKKKKACiiihgjO8Qf8i3qn/XpL/6Aa8Hr3jxB/yLeqf9ekv/AKAa8Hr1MB8MjGpue3fs/f8AMZ+sf9a9wrw/9n7/AJjP1j/rXuFdyMmKKKBRTE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IeleGftC/6/w9/uXH8469zPSvDP2hf9f4e/3Lj+cdAdTxSvpzxJ/wAga0P/AExj/kK+Y6+nfEf/ACBrT/rlH/IVnU2KOXty6oCmQc5wa6OLxZdx6ebby0DAYDZNc5FkDLN+VPAPLD9axGbXhqdLfVjNPIiKeetWTdw/8JaLjzYzAXB3Z6Vzm5z82OnpRzsKno/BPpQnYDtxd2J1TUpEuoxM6r5UpbodtVLcFNUtZbnUBdSsSMIQRXLLjZhRwOCTU+m3iWN7FcMpk2k8A4p84jsryOC38Ri+lu4l8tc+WW571Uh1C3v7HUoTKsL3DEoznA7Vg6hdNreq+dBCcuNuM1Tu7CexnFtLkOnI5zVKQHRu1vfaBFp7XsUctucFy3yt16H8a0rXUoJNTtbCFxIIk5ZOQelcO0cmMyIduOBtxVrSr5bHUBcOhcBTwp20+YZ1jLa2GuXN7LeRFinyx7uQcelUYr23vNBuoRNHHKZmkxIcA81zuo3n2y+aZcKCR8pHP51WJKsXHrwvrU84jq7iS21PTbGM3UEU1ucsS3B47VZjv7e+8T2yw5IhXbu7GuJK7fnbq3bsKv6RfJpN8k7qZAB60KYzr4UtbDVbqaS6iEknQM1UbSa3gsbqG3u4Yr0SbjKzYBBJNc1qF0L69e4XMe/pk5xVQKzYO3c38R9afOI3zdJp+r29w94Li4OBI4IIAPoa1Nf1W0trURWbo/my75AD+Ncdjg7sZHt27Ujjcg8l9zZy2RS5hnYXpstXmtL83kUewAuu7k+1TL4htW1gRGULCy+WH7CuKBHfhO2KQ4Xhx8o5zS5gNPUdJeyj+0iRJIpXJVlOR1ra8Nxh9Ivg20B1I3E/KOtY9/q4n02CyS3KpHyeetO0vWBpmn3Nt9nZ/OGFBbpn/wDXVXQjZX7La+H/ALCl3E0gYSZZuDyDx+VOlnstQu7PUDeRp5QG6MtzmuMRGUZB+fuG5wKACg5AJ7N/9ak2B2epapDb6zbXy3CSxZ2lVOWA+lEctra6pcaiLuNkZDsiVssDj0rjOnJPP96nt84BCnI7g4pXGdRBqNtL4duEaZFlkdmAJ56mrt5P9n8P2UrYwhXJTn0riuHwCBx2ArautdivNHSyEBTZwTn0qkwNp5LKbWo9VS8jVFTPlluc89ag0rVoLi61As6xiYkjJ4zxzXJDjkHrSfOowRj0xRzCOsiltrrSp7CS6ijZGyrFuKl1SS1m8Pi1gvImaLBxu+8RXHOS24nDDpgDBoBIyFTJAwBnuaOcZ339t2aR2No80TRyQ7ZcHodorNL2jaVd6ZHcRqfMLoXOEwTxz+Fcki7QQ68/xHPQ035l+UHIHLE80nK4jrm1iDSbSytUkWd1w0jqcqB7Gma1YR6m76hZzKw8vLqTzmuX3dFC7h1/CtTTtUWwsrmAxl5JF4fPA/ClcZW0yKSbU4EjB8wSAj2A712fiV5DY2oRg0XmoGP+1kVyWkanHpl81y8Zkk2kce9W7bxDGLaW2vLZ3R5PMj+fvnNUmI6DWrOO6Fi890kBjIbk4zjFQJrtnL4guhvwjxeUH/h4J71ga1q0eqrEFheJoepLZBrJIDktng88cUXA6eF4NC0q7C3Uc8sv3cNnAq5oGp2U2lgXToskLbkVjzn1FcYSpGEJJ96FGDkD5+mc9Km4zq9O1iG6udRhuJFi84FQ5PXjFEF1b6JpjRLcJcTysdoQ5AANcox52nDEc8DFL1QoB8p6c8g/Wi4HWX8SeILO2a1mjW4TIkRzgnA7U2FG0fwzcOSY5peEY9ulYmkakNLneaWPfldqAdc02+1S5v4ore4cGKM5CgYP50XA1vC95DAtwZ5ljLDAJPWrFxe2us6PMksyC4gb5WJ5I5rkywXkjCdFFAJwRjB9u9VzAdXqk1veWVhLb3UZe2UZXd6Y/wAKvX2q2aaXJeRTRNdTRKjLu/z61ww+VQVUhu4z2pGCgZVCyntnpRzgdQJLfWNCtbb7SsMsJzljjFTXWr2cNzp1vFKsgt3BLZ+UHmuT3Yzs5J7dMUhOQuAC+MHipuB2Xn2drq11q32yKQunyIjZI4FV/DWp2/nXcV06RpK24En61ym0dD94elJnjG7ge1FwOtfXYo/EyNuzZxrsXbzyRjNPtpbPTdSvr8XkU4kHyRo2WHNcfzwCw46cU5ueAAPoMUcwHYJeW+uaXJbNMIZyPkDHHNcvd2cmnXTRzcyqf4ejUllKttfQzOjOFOdobGal1W+bUtQa5CeWFYAIec8UmMp5zzRRRSAKKKKACprb/XL9ahqa2/1y/WmB0Gu/8i4P99a4b/mKW3/Av5V3Ou/8i4P95a4b/mKW3/Av5VnP4GC+I3XUGMZFPQAoOKa3+rFPT/V15WyOgcBlSpY/Srum6m2n79sYbcMEmqQ2nLHrU9pYXV7kW6hj6VUXJ7CexLY6o2nXck6qreZnjPTNb1lcsPD1xcyRo4aVm2duorF/sG/YFREpx1wwqmTJbq0Du4XOCu7jNawqTg7NdDPQu3mtS3SxoiJEkYyqgnip/wDhIGwsjWkRnUYVxnIrGGFO7HHvRu28qh/E1PtJt6lKxoW+r3EMksjL5iy8PG3Q0lxqclxAsCQpBbqd3lgnBNUCS4znBoCq3Lk5HTBqfaSsPQ1/7fuC0BSJR5Qx1PSi4117i1mt1to495zkZ5NY7HI4yGPHWj7wwchlqvaSDQ2IdedYYY/s6SPD91jnirmj3xv9facxqhKHdjueK5vB6gFT35p/mvHgxsyHPLA041ZJ3YaGvLfyWOo3MahTE/VGPBqtdatLdBIQqQwoQwVDwcVnuzmTLZbPcmtLSrK3ujM05wsSFl5xk4ptycrhoWrfVH1HUbbcqosTYxnrW3cy21rqM08swDmPAFcWXXzN0YKnPBzQztLJueRnl9zVxxDUWgtckhumgvVuwoYq27mprjUXu9RW/Mart/hqiN5+8OemKQA5+cHHYZrnU5MOU6vRtTk1G/eSRVQquAPwqhfa06vc28FukJJwZFzzzWMkzxM2WZDjqDSYyCcls85Jrb2svZ26k21NK31mSKzS3lt0uEQ/LuzxQusTnUUuXxtj+6meAKzAGzwMDGetIU3BQ2RnvmspVJ6F6GuviCcNctJAkkc3VTnnim3eszXEsEqRqphxhQTwKyxgHHOBS/d7E+tVOrO6FobbeIpdzSJaR7nXazc5q5pRB8OXKsRuLk4/KuWPHIJC/WpEnmii2LIQG5xmqjVlfUOVM0rfWZFt1huLZJhC2UL5+X6Uwa3cLqJuyit2VSelZ3zMAGbg88d6XjoQQKiVVhynTaFcNdXF3NLGI2YcY+lc7cM8d/IVyGD5B981HHM8RIjkcMeoBNI5G3PJbuc06lVtIOU2R4hkUxytbxPcIMGQk5pf+EgzObpLOHzDwSCc1ig4GQR78UYRyCpwO4FEaz5Eg5UaVvrc8FzNM6Kyy9UPSnw628SvG1uhibnyucCspiHfGCAOnNKzbQMgn3pe0kGhevdVlvIhEIliiXoq1BZ3ElnOs8RBcc4PpVdiSBtGaONxI+9wDzScpN3DQ021hTd/aoYI45c5YqTk1I2vviTyLWOKST7zrnJqPULW1s7O2MQzK4y/zZrMJA5HX0qnVktA0H287WlyJvLDMDkZ9a159cF2AZrCCQjuxNYq5JJc49qBgtgZ/Oppykkw0NG11iWC2liktkkhL7ljOcDmrNrqUl/q1q7ARxLwIx24rFZgPuZJ6Yq1pdtHLqEUcrMASSSGxj8aqnWakJpHQ6zqf2LUsLbRmQjiQ5yKxLbV5oPtCzqJo5uWRu9M1URpqD+TIzBOPnbcfzqhwpGQck9zTqVpczsLlN7/AISOYtue0jKpjZ1+Wq8Otyx/aSVVmm6nPSsoAkAsTz0GaaFCHgHB681DqScRpJGnBqrRWElnJDHIjknLE1JDrjxQR28ltFIsX+rJJ+WswBQoxwo9aMg8LjH0qozlyj0NW51yS4Mcghi+0RcCTJzUv/CQkXImFrEZAuC2Tk1iOQOUOMcHilyOAMbuvSj2kidDVj12dYZomhR1c5XJPymlXX5fLQTW0csifddicisgYAG3OD97mkwAMAErn1odeTVhpE91cyXk5mmwSaiznkDFGFXkZo61m9dygooopDCiiigAooooAKKKKGCM7xB/yLeqf9ekv/oBrwevePEH/It6p/16S/8AoBrwevUwHwyMam57d+z9/wAxn6x/1r3CvD/2fv8AmM/WP+te4V3IyYoooFFMQ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h6V4Z+0L/r/D3+5cfzjr3M9K8M/aF/1/h7/cuP5x0B1PFK+nfEf/ACBrT/rlH/IV8xV9OeIz/wASe0H/AEyj/kKzqbFHMRdKexIHHXtTIulPb7prEZPa2k1xKsEPLv1PpWuvhe9L7YpIZCv3gW5FP8IMkeqSB8Esnyn3ra8OxXEFzfyTBid/JJ9qEriOfg8N3M4kKT25KH5hv6Ukvh24ggNwZrdl6cP1rT0Zj9l1uVkZPvYz9DT5is3hu0kAJCuNwH1FVyAYyWlzob22ouqEOTsQHvilmsbzVIrrVm2ph8gKeRXTSwmfWNNcKrWhXlWGQOKSCJIf7ZDHbF5hCjHGOOlNRAoWa3GreGbr7SpMicQuRz061z1jpVzqDuibUEfLljgD6129tNDp5sdNf70qdex5rN061nsX1NZSrRcsQBywx0FHKBhSaHd74liaCcMcZ3cLUT6NdW+pjTyys7cgg8DNaloB9st5reCa2gL4PmyZB59K2AIx4pneRMbogEJ6Z56UuQZzz+FtQ3JEksbYcq3PTAqCLRLmSadNyYgPzSOcKD9a6bQ0uobjUnmywJJXPrVO0Zrnw5fqoJmJO5e5pOIjmbqyezYK7owf5g8Zyp/GoKWTzQVWQMABwrUlLlGFFFFS9ACiiilcAoooqrgFFFFJgFFFFGoBRRRRcAooop3AKKKKfKAUUUUmrAFFFFTcAooop3AKKKKLgFFFFABRRRSAKKKKLgFFFFUgCiiijQAoooqbgFFFFABRRRQAUUUVQwooooAKKKKACprb/XL9ahqa2/1y/WmB0Guf8i5/wJa4Q/8AIWt/xru9c/5Fz/gS1wh/5C1v+NZz+BgviOhf7gpyf6umv9wU5P8AV15XQ6BT90fWuj8LdZ/pXOdh9a29AvreyM3nvt3DjitKT5ZJsmWxZ0Ak6vdZPdv60qWttDBe6jcxCUCQqFP1/wDr1V0e+t7XUp5ZX2oxbBx65qeLUbOe0u7Kd9iPIXV8dea6U4y1uZalmS105tF+3C1VTIg+X8ajn0y2l1DT3hgQ2743ikvLrTptIFml3goMDAPNP07WbWHSUilcCdFwpIqnyKW49REtLBp74rbI8kI+SEd+KpA2hvLeNtOSJ84ZCD3qSy1G2kiuBO/kzP0lA/wpsUlhFeQNJdGVuS0uDxjoMVF4WHqaf2Owa8uIBp8WIIw6nnrz/hVLTba2vbG5nlto1cZwRnili1mBtVuXkfbFLHs3Y9M0zTrqytYbi1a5/duPlbBp3gGo2CztbLSPtlzEsxc5AfoPpU+oiztraC4gsIGSUZIOc5qE3lncaalg9wEEJwHK5DD6VX1jUoriGG3tv9XFyD6mplyW0CzLmrC0s0txFp0RadOW5+Wpp7fT7Q2qNaK5uFUHGfaqep3VrqENrIl0IniXDRlSd1SXV/Bc3enrDJkx4B478VqpQvYNSeLSYF1a7heJDCIwyp6darabYwTWN3K8Kl4ydh9K2UA/t663E4MC5OfrWbFdabawXVqLghZuQ3PFJQhbUV2Vb+0gj8P2s8duiys3zN371Ymt7HTjaW8lqszTDduftUE9zaXOjQWhugrQtnlT8w5qS4u7DUZLSaS48kwcFSCc0P2aenkO7KGuWKWN6GRcxOoOPSrv2C0n0WK5giBYOFP4kA1n6tqAvbklMiMfKoPPStTwtMDa3MT8rGN+KiDi61ug9bF7+zdPS/eA2ikLCCMZ45rNs9Ot40vrmSJZo4DhYz2ptrri/wBsSTyArFINpJOcCnw3lki3lqbj91P83mYPBqm4N2J1LCW+nXOjSXws1STYflAPFYGn23229WJW2jcMj1Hetv7XYLozael1g4I8zB5rDsLr7HfpPjcEO3juPWoqODasPU6OKDTH1OTT/sMZ2KCpOeTUSWFs9jeSS2kKPE5VdhJ6UNfabFftqSzFn24Cc9cVBYarA8V3HcP5SzMWGRnrWn7vfyFdoaLKD+wIpzCBKvG4d6mvdPt49W09EhXypMGQHvVa9voF0+GxtZN6jBeStfVPscd/ZXFxKUeJAVQZ+any07X9A5mUYdPtD4qmhaBSoj+UdhwKi0uytZhqgktkPk7tp/OrlnLb3Pig3FvLvWaJsjH3cYFNgudMsRdwi5OZSwZsHg80lGDYczILGztl0T7RFapdy7uc54HpxUVk1nJqcdp9gTMh+YMDhD6VKl5ZtpgtUufs7o33gD83vxVOG4trPWorhJDIg++3qfWoagmkguzQW2s7nW5LJbGNFhbJcZ5otV0zULmazjtI0Zc7G55xUY1G1tdae8imEkcx+Zcfdot7vTtOuLi7hmEjt91NpGKr3A1JrXT7S/tiIoI/tEUm1z6jNTpYac+oTwiziKxxgnr1qTw3H5dtNcMdpmfIB+tZ9rcJp+o6j9qk2mQHZn8atRja4aiTWtne6PcSxW6xvE2Bt7isfTrMX1/HFKMjvW/ppEnh+6fHBY496wdNvDaXsU+MrnDe1Y1UuaNh3Ogt4NOn1WWxawjJjG5XOfmxUNraWb21zcR2kc0ysR5YzxjNOS+sLW9ub5LkPJIPkTafl46VXsdQtW0+aJn+yzO+S/XI59KtummxambqHlKyOlobeQjlMYx71oaVaQNpUtx5K3UytzGf58Vn6h9mLL5czzuOr5PNaFhdWo0qS3877NKx+/jt+FYwceYbuLDZW9/qKD7I0WxdzxkcCrMUGnag13DBbRRvGMLIM5p2iG2OoMIJZJXEQEkpY4PPoaZ9qsdMe7eCVWlc/d21vywtdk3YyGxt4dJWSG0S8n3bWznpz6Umn21ldm8BhUoi5O7+A47Up1C1utKWFbn7JLuy2AefyqKwvbG2u5otxWB0wXPO4461L9nzaMaux1laWT6PNNJErsjkZ7kZ4p13pkMo0+aCFVSY/Mo+lRXF9bW2lPa28gmkkcksoxtGas6Tq1pBpwjuZMyRE+Xx7UKVO49SxLptgJbidoFMUAwyepqKC00+50qW+Fqq4U7Vx0qlZarHIl5BdMUW4O4v6GriXemxaU1kt31Ujdg81UXT5WJXOYJGWITC5oyCcjpSSqctGr7kzwcUAY4HSuBvU26C0UUUAFFFAOW2jrQAUUUUAFFFFABRRRQwRneIP+Rb1T/r0l/9ANeD17x4g/5FvVP+vSX/ANANeD16mA+GRjU3Pbv2fv8AmM/WP+te4V4f+z9/zGfrH/WvcK7kZMUUUCimIK8y+N//ACKVj/1/L/6LevTa8y+N/wDyKVj/ANfy/wDot66MJ/HiTLY8IrsfCf8AyC5f+u5/9BWuOrsfCf8AyC5f+u5/9BWvpDyM0/3d+qN2iiig+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qupf8gu7/AOuD/wDoJq1VXUv+QXd/9cH/APQTQXS+OPqed16V8Ev+RzvP+we//oyOvNa9K+CX/I53n/YPf/0ZHXNi/wCDI+0jue9UUUV84bhRRRQB8sfF/wD5KlrP/bD/ANER1w9dx8X/APkqWs/9sP8A0RHXD0FBRRRQAUUUUAbngv8A5Hrw9/2E7b/0atfYdfHngv8A5Hrw9/2E7b/0atfYdAmFcd8VP+Sb6t/2x/8ARyV2Ncd8VP8Akm+rf9sf/RyVrh/4sfVfmS9j5sr1j4K/8xz/ALYf+1K8nr1j4K/8xz/th/7Ur0c7/wB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jR/yD9J/wCusn8hXqFeX/Gj/kH6T/11k/kK9TJv9+p/P8mZ1vgZ4/X0h8KP+Sc6b/vTf+jWr5vr6Q+FH/JOdN/3pv8A0a1fZZl/CXr/AJnFDc7SiiivDNRD0rwz9oX/AF/h7/cuP5x17meleGftC/6/w9/uXH846A6nilfTfiP/AJBNp/1xj/kK+ZK+nPEg/wCJPaH/AKYx/wAhWdTYo5iLpUhIHUcGo4fu5qQ4GC34ViMlt7h7S5EsEhRsVaTXtTVhvvXCdTjHNV7Szur9mjhRTtGTx2qBlMZZGA+U/NntRewFxtZ1Bo3RrpvKfqBjmmRand2tsbe2ncRPy2e2aq8BiFGV65pG+YHJ44xijmYF6LV7+ONIUvZGj/DIpZdbv5k8t7l/KJ/OqBJ5IAHoQKcduTgjBo5mBbm1S+nnSd5382PhaedX1GJw6XEm89TVLb845pCGUnfnHrmjmYFqfUb27MXnTZKNuBJp8mr308iSPcyExk7Dx8tUCdpIVfl45NOJQ5Cg+4z1o5mBof29qTkn7S+4ch/WorHUb03xnFwUkkb52J4NVWYFgOmFxgUmGwegU/eAH8qOZgbnie5gmvIPLKyOI/mZelYdIDjgNlffrRnijmYC0UhPPHT1oJwR6VL1AWilKnIwMjufSkHP19KLAFFH1OKcscj/AOrRmHqBVWAbRShXL7ApLelOaJ0H7xSn1FLYBlFICCQPUZoOd4UDOe9F2AtFFPWNnZUQbnY4C0rAMoqe8s57GURzJhz2zUGPTk9/aiwBRQOV3fw+tGDvC4696d2AUUAcnPAHQ+tJn5sHgY60bgLRTQ3UkYA7045Vdzjap70rAFFKFLDI5HrSc54FFgCikz8hbvnGKTepOAc46+1FgHUUhOCAOc0rcYAOT6UrgFFAyR09aaGyKFqA6ijOAueN3SjBIyOQOtOwBRRg/KSPlJ60YIHI5zwPaiwBRSAjJB4NOjRpHVAPmY4AosAlFWLqyuLKYx3Eew9uetQEMM5HHrRYBKKMjkZoppAgooooGFFFFABRRRQAUUUUAFTW3+uX61DU1rzMv1ph1Og1z/kXP+BLXCH/AJC1v+Nd3rn/ACLuP9pa4Q/8ha3/ABrOfwMF8R0L/cFOT7lMlbCCnIflAAryUzoH0Um4f41ZtLG5vt32aPeF6nOKqKc9xFeird1pl1aRb5EHBAxuFVO5A6iiUHHQVwooJAA55PUelJnv/D60rMLi0UgILMM9OnvQuS+0jBoswuLRRzkgdqTcCwC8k0crC4tFIzBMbzjJxSn5QxJ4H60JMOYSnxSmCUS7QdhBX3pmecdsda0dItYbid2uDhI1JAz14ojdSBu5N/wkMzXb3XkxBnTZjJ/z3rJlbe26ifb58jIvyhjg00cKFJ5PX2q5ychLQBzzTqQAqhYjgHj3pRycHjjNRZjuNJ5wd2PpV7TtVOni4VUU+Yu3JqiyHH64oMgKjYBweciqi3F3C46ikUgn+XvQuW7dKjld2wuLRwM84JpAyjIc7T2GOtPhiSa6iikPBPOD0qnBp2C5EQ3RmyKdWhq9vbWkyxQdgPmznNUOCeDx60nFrRBuNJxg9welXdR1KTUGRnXaY12iqRGc8cjpQC/WQg47Yp+9aw7ItaffPp9356LubaRj61BJIzytJjlySRTC3zAo/wAxODkUoJK575xQm+WwWQUtBxzg5x1ppJ42jIPekr3YWQtISd68cD9acVbOAM0gIGdx47UtQsjTk1ueSOKGJdgiIb64qDUr/wDtKRSYUVwPm5qmS20kEZBHarBsLpbT7S0JCE4DZ61pzSnGyCyLNrqzWdg9qka4b0rP5bkcE9qnnsbm1ijkdMLIOM96rIxyQeGpS52rBZDiOeaKQHK5Y0owec4FQ4tiuFNYkDgn8KU527gMikyrOBnjuaXK0guXtP1M6bMzqgO8YOarXEpuJ3mGFJOcVEflznBPYYq1YRRXOowJL/q3bBwcVrrJWC5V5HzM2c06rOqRQW9+6W/KDtnNVyuFB9ah02guJRQeMe9Jkl2VBnb36VPI7BcWkp0SPPKI41yT0q+dEv1Hzwhfqwq4xvFhzGfRQQd20ckHB9qQ5HB4x19qlJ7BcWijGCAeMnrWndaOYbH7VBOs6+ijFXCDC5lkZGKQHcdynBHFKT2U5JH61YsbdJ72FG+6WAbnFTGLuFyuAcZLZpau6pBbw37pbE7QBnnNUhkgk8Yo5XzBcKKQHIzS0xhRRRSY0Z3iD/kW9U/69Jf/AEA14PXvHiD/AJFvVP8Ar0l/9ANeD16mA+GRjU3Pbv2fv+Yz9Y/617hXh/7P/wDzGfrH/WvcK7kZMUUUCimIK8y+N/8AyKVj/wBfy/8Aot69NrzL43/8ilY/9fy/+i3rown8eJMtjwiux8J/8guX/ruf/QVrjq7Hwn/yC5f+u5/9BWvpDyM0/wB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ACC7v/rg/wD6CatVV1L/AJBd3/1wf/0E0F0vjj6nndelfBL/AJHO8/7B7/8AoyOvNa9K+CX/ACOd5/2D3/8ARkdc2L/gyPtI7nvVFFFfOG4UUUUAfLHxf/5KlrP/AGw/9ER1w9dx8X/+Spaz/wBsP/REdcPQUFFFFABRRRQBueC/+R68Pf8AYTtv/Rq19h18eeC/+R68Pf8AYTtv/Rq19h0CYVx3xU/5Jvq3/bH/ANHJXY1x3xU/5Jvq3/bH/wBHJWuH/ix9V+ZL2PmyvWPgr/zHP+2H/tSvJ69Y+Cv/ADHP+2H/ALUr0c7/ANwqfL80TQ/iI9Yooor8/O8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L/AI0f8g/Sf+usn8hXqFeX/Gj/AJB+k/8AXWT+Qr1Mm/36n8/yZnW+Bnj9fSHwo/5Jzpv+9N/6Navm+vpD4Uf8k503/em/9GtX2WZfwl6/5nFDc7SiiivDNRD0rwz9oX/X+Hv9y4/nHXuZ6V4Z+0L/AK/w9/uXH846A6nilfTviP8A5A1pzj91H/IV8xV9PeJB/wASW0xz+5j/APQRWdTYo5WJc9G3VeXTbxo/M+zv5Z7gVTt/lZSV2gGu8h1/TYtG8t5BvCY246msR2OU0rVHsZJPLiJkmGwA11N5o9idImWOBDdIm5/U96wPDcButZilZQVjOSCOgrorKe0k16WQX6OJflEWwj2ppAcvb6NcT2El5Hs2R8Mmami8PXctvHIJIo0lPALVu6PAYb3UtNlODLkqvtg/41V8RXC2s1hY27EvCVOM9elVZCMpPDt79pngKoBAN5bP3s0238P3VzAszSW8YJwu58ZrsNZuxaaULorsmlAU1ka/BJcWOmm24RSGOyiyAw10a7/tIWJiBlb+M/cP0NJe6TcafB5kzwvhsYRs4rtfNU67bg7Ri3xjP8Wa4fUYrqC6nhmDqGk3AnkGiyGOg0e7u9Pe7jaMqhyRmp49Au3t4ZxsHmnjmtHwjIjrd2TE4lUgA+uDWle3EdtfadpyOB5f3/fijlQHLPol5FqYs8IZG5znpVseFr55AqSQsu/DYbkcV02N3iSdim0+VhCecnmq3h+O5to79pgSd5YE+uKLIDjhatFem1YqMnG7PArVk8OTpALg3Fv5fTO+se73C7l3ZG5jiuluvMl8EQ+Uu4iQbiOuM0rIDPbwxeGJWE0OGPDbuPxpg8OX32lrcFNyruJY8H6etbd/Jjw1Z4JXLqOPqKuXtwtte6bKG5k+U59MUWA5K10W6uzNtJQRDLZ9arW1pNeXCW0AHnE7eeldrqq/2Xp2oSBhuuXJTHpxWJ4TKNrW5yu7bgUWERjwxevuRJYSykBtrVY8Otcwa4bB3zFtYNjpnFa2hLcJf38jodm7OD3+lVNHja2+36ncLtYM+wH6mqsMw9ajfStZmaNhGxwylevJrd1O1k1Hwvb3bMQ6LudiOWpmtWY1J9MvMZebAcAdsVsTGO5a50lMCNIAB9c07COM0/Rbm/ga4QxpGDjc5xxVlvDF8oyXiClwoIbrmtG7R28IxRQAh0bEgTgnrVnX5ZrfQbZUyWDKxK9setHKhnPf2DcNq4084DFdwY96s6fod4k7XAEBEMhGWb0NdU3kiKDVWYbo4CM+pIrE+0O/g27mB2s87H3wWqWhGRr9peLeJd3DIRMSV2nIFVtM0ufUpHjgCBkXcxz1rc1iMSeE9MJzkDgk5PSo/BZH9oXOchVh5P40rAZg0O9WyjuX2BXbaEzVgeFb8MFEsfmN/Du6CuivyJr7Tb5GBsw+3YvQHPU1HapMPGUjEsYQn3s/KeBir5UBz48N3r3stqTHiFA5OfbNZbRM939nLqu04JJ4rt9Nunk1fVBIpB2YGe4APSuKvAftU2VKknuKTigNVvDlysS3H2m3EJHBZ+KT/hHLp7ZZ/Nt0jZeG38GtKdDJ4OtynzeWMtjntUepSbfBennJznBA49amwygPDl690LP5FcrvDZ+8BVW30a5vftBjZF+zZ389cf8A6q6y/vDaa3pDD+ODac+5FLqaRaNpl3IgAa5P88/40WEcZY2Umo3aWsRTecnOatR6HeFLkkRRrCxVmY4zUvhUg+IIFA5AY5H0rptYX7bZzLasF8ub98uOWGRRygcxD4buyiOrwqHH+rLctSHw3fC5igcxpJICyAHoM4rd1SOQ69pLxZMAAGV6Dr1q5dTlvE9qjLtCLjeeh5quVAcsPD12ROyumbYZYZ696rppM82nnUSwZC2wL75xXUW1yR4oubaRdscy85HB4qS7EGkwQWW0bZJ93X3zS5RnPJ4bvCyqZ4AzJuSMvz+VMs/D93dtIIHiEi/6xGbFbd5HK3jKCTBMewBSvAHWp7OaA+KLsqwUFMYHc5o5RHNf2HP9qW1ilSVm4YRnIUe9JNolzFZyTrLFKIztbyW3bR71v6DG0eo6hG2FlfOzsSOKj0VSmmaqZk8teQc8Z60uUDBudGubeKCVih83G059av2uk3tjqttmOGV3GVV2OOla2qo1xpmniJSRuXnHTkVbul267pyn+BTlu3Siwzmr201HUdfljcKZe4B+VRTk8L307na1vIqHB2vnFbln8niTVAVIZ0O0n69qTw6s1pp99I6sZA5O0/xcdaQjiWURsAVAIJBxSHrTpcbnypBLk7T1ptJjQUUUUhhRRRQAUUUUAFFFFABU1p/rl+tQ1Naf65frTQdToNd/5F7/AIEtcIf+Qtb/AI13eu/8i9/wJa4Q/wDIWt/xrOfwMF8R0EhAUZGaktozcyhVO2mNwoNPjJXDrww9K8lLW50HQ3vhpLawaWG4kZgMnIFUNDvZra/VIkLRuwRl+vei51q+urcQzOojYYO1cGp/D89pbNJPcNskX5UY8j8q6nOEpLkId7Emt2sa6vEm/KO65X8asXGn2q+JordIE2FAT+tZ92ITdrdfbVmbeGwFIxzWm97YSakmpNcDzAgXZg9RWkuVy+aIC3sLJrvUVa2QiPOKpwWVu2gXUrW6llbitLRZ1u5b+ZkKq+ec1BHc6bDps9mtz+8bOc561c4wtoBBqFjZx2do4t1G4jcR6VJdadZJf2cYVIoXXOP73Srt2kDaXbSTTKqoQen3qgm1PTmv7a6MisEXbtK5x71DhGwXKd+ltA8qy6cIokPyuAfm+tWHSxXRFu/sEG4/dUE4qpffZGE8j6g0yuSyxc8U+G8tbrw+bV5hC4+7kZotBu1wHyW9pZadFctaxytLzsbOF+lSzWVpBe2cht1eG4wp3fwk1XW6sr7Sbe1muPJkgPOQTmpZrtNSvreztQXhj6sOufWiKhfcRYu9LstPtLqaaBCv/LP8qbLHpthFaFrVCblVGee+P8am8Rrv0hRGS6IQG55rN1G+t7kaWkZ3FCoPHTpWjhBArlLWrNdP1JoYwFjYAgCr9rZ2dno4urqGOVn6ZqPxSAdXPPSNf6061vbK60j7BdShJE6cVzpRUmity1qMVnZ21vNFp8DRydSSeKNVhsrYW8UFlFunXqM8VQ1e+gkt4bKJy8SDLN61Pe3VpfRWs6XISW3GApB5qpcqCzJZorHTZraCSzSR5SAWOeM1l63ZRWGpPHEoVWAbArUuLux1CS3uJZvLaLBZSDk4rJ1i+jv71rmPJUAKKicVbQRq2SWTaIbp7KLcjbQOfajVre2We3s4bWNDMNxIzUD39omiQwI+5s5fA71de4tNRurOdJgJkIXbjqK1ioNJAO+z6fFqEOnNZo5Zc7zniq0eiW9m1zPKAyRZKJ2P1q/ftZ22rR3U1yEZV+5g5NUIdagujdQXR2JLnYcVcoxjuAkdta3unx3ywpEyyYZF+6Rn3qw+jwHV4THbJ9lYbmIz6VTuLy1tdGFjBMJZGbOVGMc1rC9+z+H1lH39gXJojyN6iu+hQWwtIVv75rdZYY2+RT0HSkm023vodPuoYViWWQAgfjVqzRJvDciPJsDj755FUptVt7aGwtLdvPaBgxdeADzSagncLsuLBpv9rf2eLVC2w5akGnWLaxcQiBCqRAjHrimx3+lpqn9oPP8AO4xtAPFT6WYJNRuJIbgOsgOeORTjCD0QXZR0+xtZbe9Jt1+XIFRyWVuvh+3mWBQ5PWrtteadardWxnxM7NnOcVI6W/8AwjsKS3AVAB8+DVezhrqF2VbrSoJG08RRKpdgH9+tTRWumzas9gLGPKDJbmo7rVrLZaTxzbvIYEKAfmqSHUNMh1SS/NyC0gwFAPHFZONPuF2YutQQwak6W4AQDoPpXT6faJdaPbrIflHO33rk9SWI3Tzw3HmK56YORWsuqwxaJEkc/wC+RgSMGii4QerHdkdx5mp66tpIpSKNsY9BV6C30661KSxNon7n+M55qtPqdj9stdQST970kUd+Kmt9Q06DUZ7s3AzMdu3aflq/du3cV2Een2jtqJa2TEZ+UDPpVeawt7vQkktrdRKJADj6mls7+ztp57c3YcSgkOVOB9afpGpWdk09vPcBlDgqwUgVC5FuMnk0W0lltUEYUxpukB78VDb29jfi9hSzjQQ/MCM81DFrqvrEkr8xEbNw9OlOivLCyku57e48wyrtC4IxTXJcNR1qLF9DkvWsYi8Py85/z3qOKC0h06TUnt0YMcpF2X6VBpt/anRLmznk8p5DkZGfSpra7s5dIksricYjOEdRgH8KVopgSvYWUsVlfpAsSyOEdV6Nk0psLc+Jvs/kJ5WwED8KQ3ttix0+2lEgEqknHTmrt7NYWGsG8mmIlAVSvsR6VfLF6gUrbS4PtF5PJAjRxE7EPQ1La29hd6e94bZFKgjaegPtUUWoWizXUDXa7J8lTtPy0fadOh0ibT1ucFl3b8Hk+1SuTf1A54SSQShwOV5xXSakFu9Dhu5F8ubHeuetRCL1BcSExZyxrd1WeyvdgS+VI0HCbDzWNC3K7gFlY22o6fDLDaxiZZAJOT0zyambTbJr+4ZYIzbQJ90dHYjv9DVzw5bC209n3ZMh+maybK/htJ723u2KLKzYJ/h610SjBJXABZW19o7Tw2yW0qMf9Vkgj8a0dPsVHhto2J3zJvPsaz7e8tNO0v7MlyJjJJuLgHgcVYfWrb+2IvLlAtvL2kY4pwdNNXYWZQ0qzha2upfLE1xGDthPRqs20FjJqEMc1iYXIztIIAp0FxYRR3scNwIjL91yCSDVeK7s7K8tZPPedzwzsSR19DURUFux2ZZi06CXWLgmJTDEuSO3SrVnb6dqEM0otUCxZ/Sq6ahZxam5W5DJMpDYB+Wn2t3ptnBNALoAyZw2Djmn7l9xanMzMjzu0a7UJ4A7CmU+VBHM6K4cA4DAYzTK4pbmqCiiipY0Z3iD/kW9U/69Jf8A0A14PXvHiD/kW9U/69Jf/QDXg9epgPhkY1Nz279n/rrH1j/rXuFeH/s//wDMZ+sf9a9wruRkxRRQKKYgrzL43/8AIpWP/X8v/ot69NrzL43/APIpWP8A1/L/AOi3rown8eJMtjwiux8J/wDILl/67n/0Fa46ux8J/wDILl/67n/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8A64P/AOgmrVVdS/5Bd3/1wf8A9BNBdL44+p53XpXwS/5HO8/7B7/+jI681r0r4Jf8jnef9g9//Rkdc2L/AIMj7SO571RRRXzhuFFFFAHyx8X/APkqWs/9sP8A0RHXD13Hxf8A+Spaz/2w/wDREdcPQUFFFFABRRRQBueC/wDkevD3/YTtv/Rq19h18eeC/wDkevD3/YTtv/Rq19h0CYVx3xU/5Jvq3/bH/wBHJXY1x3xU/wCSb6t/2x/9HJWuH/ix9V+ZL2PmyvWPgr/zHP8Ath/7UryevWPgr/zHP+2H/tSvRzv/AHCp8vzRND+Ij1iiiivz8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v+NH/IP0n/AK6yfyFeoV5f8aP+QfpP/XWT+Qr1Mm/36n8/yZnW+Bnj9fSHwo/5Jzpv+9N/6Navm+vpD4Uf8k503/em/wDRrV9lmX8Jev8AmcUNztKKKK8M1EPSvDP2hf8AX+Hv9y4/nHXuZ6V4Z+0L/r/D3+5cfzjoDqeKV9PeJf8AkC2n/XGL/wBBFfMNfT/iX/kDWf8A1xj/APQRWdTYpHKRAkZySPepQoH8CnPcn7tRxdKk9qwKJrS9ubPzGt52jkfjcOhFRpcNHL5yO3mg7lcdqbjgD06UDjgcU07AzoPD2oiTxH9qvLjBMRG9zjtUNq8d34kea8kASJ2KvnqM8Vi4FGT60+YR21xqlrq9ve2UkyoByjMcAjPFcvFqd/ZRtax3ZMa8Dy8EVRoA29OM0cwE32yd7lbrziZR/Fmt7Ur9Z/DEO+4WS7ZweoyAM1zQAHQUtHMBseGblYNcikuJFWLY3Oe+KqalcPNqs8qyZPmEo4P3QDVLpR/WjmAvvreoyyI7XT5jO4MuOlSLr2qLl2vHOOxxn8KzAMDA6UdaTYEkszzytPJ8zPwT3qaHUryC1NpHOUiznFVaKVwLgv7iYRQyXBeJXB+btzW14lvIp7WzNtMpki54PtXM4FB561SYFu61C8v0UTzMVXovaq0MklvOJYW8uZeQw6im5o75o5gNL+39VwXW9kBBGenNRSaxqE9u0b3LsrHlDjFUqOlLmYF+LWb6BIkjvJVVDjYoBApg1G8jumuFmJnJ+Z884qmOOlHfPejmYF1NW1CFn8q8kUPyCMZz70r6zfyRyRNc7kcYZc8GqNJtHoKOZgdLe3cLeFY4I51Eu4ZRT71hNd3H2M2nmYQYJFQYo6nPenzAdNqt5bt4YsI0kRpFGCoPI4rCtbyazLSW08kTN8rbQKrdsUUcwFpNQu4oTClzIsR6pxgmpV1nUgqxfaHKrzjtVCjJ9aXMwLjazffaRMbqRuMDOOKgnupLuZmuHaQ46uMVFgUdaFIC3baleWlr5MNwyxf3B0NNkvrya1WCS4JWI5IPaqw46Udc+/WnzAdD4nvopptPktpFZki5KnoeKxrzUb3UNizTF0THGar0AY6cUcwEsF1c21ys9q7I69amTVr6F5XjuZA0/LEYqrkjoaTpRzAXYdav44ERblwg/h4waJNY1CcRme5cgNkLxgVSxxiilzMC42r3s86SSTSFowQjkfd+lR3V1PeOHnuGmZRkF+xqvRRzMC8mt6kkIj+0MV6YFVobie2lFxHI4mJ5NRdOlGTRzMC7Jql610ly858yMcMewpLjVr+7hMU107oTkhsD8qpnkYPNFPmA6y/1cQaJbpaXKlyoDYPI+tYD6xqMqqj3BdVOQe34VSoHAwOnpRcC7JrGoSSiU3cjOOxxUia7qokLC+l5GMEDFZ1FTcB7zPNKZJCWk65NM6miii4IKKKKBhRRRQAUUUUAFFFFABU1p/rl+tQ1Naf65frTQdToNd/5F7/gS1wh/wCQtb/jXd67/wAi7/wJa4VR/wATSD8f5VnP4GC+I6B/uCnJ9yonY4C+9SDAAFeRqdAFiSFPanYJOUfaO9JjDZ9acImd1jRCWYgAA96cYtMQhO9sgbR3J70u05BwAtWrrTruzCvNHj2PSqv3SDng1TTTDQvWWrTWEUqCIMrcfNVElWYkgeoJ703e7bh1AoIYqAcY7U5N6BoaF1qj3dlDBJCi7OhBNUdxBwWG89DSNk4ORx7dqCobDLhMf3uaG3YLIBtBxjB9fegZz8xz9aPu5c8/7Pp71paXaWsyXMtyxMaJlCGxk5ohC7DQzeFPzZYEZBNW9Nvn064Fwqhsrja3THrVMv8AOwK5U/pS4OMMQF7E0ctrNBZGlFrMy20sUsSTCRtwDk8VSjlKziUIBhgwU9sVHtG3JcY9aOA2W9MCqlKbCyLWo6jJqF00rKqhlCj8KqNw3y8nuTSHAOHGAOmKDgKwU5Pes7PdjSQo+U4yx75AppJBy/PpinDcp4IIAo2g+uTRbm1HoNG/+JmJ7cdadkk56Y4K0EOD/tYpuA3IPzYGalpvQnQcSQMRkgdxT7W4+zXcUy5JjOQOxNRkHPX5aTOCCpG08fjTV0w0Ld/fy38zSyRIG9EJNVQBjjoDzjoKPnQ44Oe4oy+MYC56j1qpNy1CyFYbc7TkDuK0X1aRtLWyaJMeuTWbyPlxhT/D3pdoDKHUuOwBxiknJaoLI0V1R0037D5a7T/EDWZhVGOE915pQyqG5ywppwyhVHzjkg07zkFkP+6wIJB/Sr2m6i2nu7BF+YEZJqnEjSukUbAhvvA9RV/WLa2tWiitgTIVG4s2R0qoxa94NChMRPMZGAyTnJq5JqrvpgsTCnlrwSCeaoBtx2kcLxkUEBRnPy0k2k2FkB3nYOjAfLj0pUUAEJgD1PekB4zu69OKBuwNw+U81O/QNByDaSVJB9aYH/edx6tS/MV5GP8ACmgq2QQQoqZK3QNBx+RiFyT1DUpLZDgAMTkk96QdQOx6UEnZ900QlfoGgFhkgKFBGPrQ5xHtIG0nOKUqNylvlA6E0pBZiwIbPFaWDQMbFPJAxn5aaQCnf1BrV0iytbpbgz7v3aZB34ycVlsUDkpkpngHtRYNAyS4ZidoHQU1Wxnrz0Bp+No579KbhgQzgcdKVmFkS28xtrmOcDLKc47VNqF4b+7a6MSCQqAFB9BVUrliGPXpilUAuSTggdapNpWCyGgKxG45Ujn2NBAyVb5kAwvtRHwpAxt5JJpcbQcH5SMVmr7BoGdo5IYtQGHGeoo8sJtbGcdOaR1flguSelUlJbBZGnLrUshtSihRD1UHg1Bf34v5Q/kRxk9dpPP1qo42qQMZxz7UYAwParcm17wWQmcJt24fPbpijkn735U7mkxis9AsG7ksQSppmH3gbiAOQBUnbHaijQLDeBCT78470oxkAkBfQ0uOMUhGetGgWF4PTpRRRQMKKKKGCM7xB/yLeqf9ekv/AKAa8Hr3jxB/yLeqf9ekv/oBrwevUwHwyMam57d+z9/zGfrH/WvcK8P/AGfv+Yz9Y/617hXcjJiiigUUxBXmXxv/AORSsf8Ar+X/ANFvXpteZfG//kUrH/r+X/0W9dGE/jxJlseEV2PhP/kFy/8AXc/+grXHV2PhP/kFy/8A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8AkF3f/XB//QTVqqupf8gu7/64P/6CaC6Xxx9TzuvSvgl/yOd5/wBg9/8A0ZHXmtelfBL/AJHO8/7B7/8AoyOubF/wZH2kdz3qiiivnDcKKKKAPlj4v/8AJUtZ/wC2H/oiOuHruPi//wAlS1n/ALYf+iI64egoKKKKACiiigDc8F/8j14e/wCwnbf+jVr7Dr488F/8j14e/wCwnbf+jVr7DoEwrjvip/yTfVv+2P8A6OSuxrjvip/yTfVv+2P/AKOStcP/ABY+q/Ml7HzZXrHwV/5jn/bD/wBqV5PXrHwV/wCY5/2w/wD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+NH/IP0n/AK6yfyFepk3+/U/n+TM63wM8fr6Q+FH/ACTnTf8Aem/9GtXzfX0h8KP+Sc6b/vTf+jWr7LMv4S9f8zihudpRRRXhmoh6V4Z+0L/r/D3+5cfzjr3M9K8M/aF/1/h7/cuP5x0B1PFK+n/Ep/4k1n/1xj/kK+YK+nfEf/IGtP8ArlH/ACFZ1NikcvF0qSo4ulSVgUFFFFABRRRQFgooooCwUUUUBYKKKKAsFGaKKLBYM0ZoopWCwUUUU7BYKKKKAsFFFFMLBRRRQFgooooCwUUUUgsFFFFAWCiiimFgooooCwUUUUgsFFFFAWCiiigLBRRRTCwUUUUBYKKKKAsFFFFILBRRRQFgzRmiilYLBRRRTSAKKKKACiiigAooooAKKKKACprX/XL9ahqa2/1y/WmHU6DXf+Rd/wCBLXDL/wAhSD8f5V3Ouf8AIuf8CWuGX/kKQfj/ACrOfwMF8RukgVYtoPtE6rnFVyQODUscjQyhlrzIavU6DoNQ8Nw22necs8jMBnBAql4ft1uNRUlRsi+Yt6EUy412+ubbyZHTbnstXdEurOzs7pJJ1R5e5U+ldC5XJMnWxo6gW1bRpyqgyRufyBqhNY2segW85t1MnAOO/SpdOuLDT0nSS+EpmBwADSC90+504Wktx5e18jg9OK3vTkZ2ZZFjYJLZIbdAZRz+Rqtb6PbxalevNEpgQHaD26VW1PVBJcQpb8pDj95WhqutWp011tnDSyDnioXs2wsyB7SysrCJpLVJHlfAzngZqXUbXTtPggZbKKQy4OGJqP7ZZahp9vHNOI5IiCeDUGu3Vpf28D29wCYMjjPNEnTCzLWpR2drHbCGxiZ5hj5ieM02aLT9PuIbV7RHkKjc2TUF/d2l3ZWci3ASaAAlSCc9KmubnTNQmgvJboI6gZUA80rxT0YWZJFY2kGrfZJLVJFl5BOeKbbw2FxrT2T6fEFjGAQTUJ1mKTWEnOFhXjdipIb6yt9eNytwGjkU54PWldWWoWZLHaWF1DeRx2iAwdOvNR2MdnNps08tjGWj4A55xUmiyq39oMnzqxJyPxqrY31pDa3dtPL5e8naTzyav3Asx9vFZnTJtRnsYiBwFyamuLHTh4fa8js0SSSMEAZ9aqWt5anTZdLmk2jORKeh/wA4qe9uLG50hbNLsKYB2BGaUuS1h6mXounx3t+Y25QfMQa27aLT7uS4hSyiLw9Mk81j6Nex6feiRsmJhtJ/rWit9YacLiWO4WSWblV2mohyKFw1ILi0gPh9rr7LGkolKkKSRjNTXGn2aWlg6W67pSNx/KoY7+2n0aWzuZPs5L7txGc5Oe1LcX8U7WFpbNvSLH7wcZ6VpBQ1YtSW5sLSPxPbWogXynXJH50+106ye/v4vsy7Iz8oOevFXL2S0t9bF1cTAMi4C46UabJBJdXksc4kEnJYDpVKEHK3mGpkWtnbNo15O8K7kbgjtVlLG1g0yKSOzS6ZxlmGTj8qelzpttZT2iXAJkyWJBIP4VHJd2V3awRxXZtfLPzKM8/lUKMVdC1F0yOwvbhoDYxjaM7jnNLbWlnf39yptY41tx/CT831qpY6haWusM24+QVwWp9pqFpY6rcH7QGt7gHnB4qE48quGpNbwWN/bXDLYxxvEc/LnmpoNKtdRtrW4hgRXziQe1Vo7yw02yn+zT+eZDg9ePzrY0SFoNLVQcPINwBrSmotXDUpQWmmTPfSfZkdYMbRz6c1Suba1u9FS8ht1icy+X8uT3xRY3dtbWepRO+yVydoPfrUkcgXwejoR8swP1O6kuVpoeoXiafpVvDbyWqvJIOTz6VjWtst1qUcMaKiO+CM9RW5Mttr0SPFJtuYk5U/SsOzlNlqKTSg7kbk54FZStFpDSZ0kcGmNqh0/wCxoXjX7xzzUNlDaXGqvYy6dANqk7gTTlvdPXUGv1uFaQj7u01Q0/VootbN3P8AIkikZPNaqURNMsWkFrqF5KwtUjigypHOD/nFEcNjqdtdJFaRxGHuM0y0uraxv58TCWCfJyBjH+c1It3p+mQXJhnEhmGAMHilOUWgV2Y9g0a3qJJAsyk4APb3rqFs7BtQeD7FHgJuzzXLadIkepQNM21Bzn1rbi1m2/tuaR5AsW3aDis4SSY2mQ6daWl5JdXMlupjhJwnOBU32G01LTWkgt1ikDcKM81Y0mK2W0v1juA0Lt97HTiqj6hb6bp/2e2mWWYtnOO1btQ3FqLcW1ppv2O2e1jmeQ/OzkjbnHTFWE0uzF9d2nkoRsEiMeuTnioLq60/UGtJZLkRPDgspBOelFrqKXvihJoj+5K7PrgGoi4c1g1EXSol0kCSFfOLYWrC2unxX0FjNaRs7r9/nk0t/febrdtbJgKrcjH1qa+NjBrUVxcT7XRcquDWrVMCjHo9vaNeXEyhkjBIXtUyWmmzaK92LdBkED61BDrEF3HdwXThFlztbFSSXGnnSDYRXSgqQ2QDWcuQNSvqFjaQ6ZZSJbqC5UMPXpVm402zGqWcK26+W45/KrF6tomlWZuJsKmCDzz0pDcWd9qlm9vcZ2fw8+lVyQ5vuDUp2dhaSeIb2BohsT7o9KZZ2NvaWl5ezwhwpOxD3q891p2naxNM8v7yQ4YehqpHfWjQXdrLcDy5T8rY6UKEdUOzJWs9Pk0aS9W3jUuOME9a5cbSMrmuknuNPk0k2ENyB5fzZwea5whVYhTkVzV+yHHcKKKK59TS4UUUUahcKKKKNQuFFFFMAooooYIzvEH/ACLeqf8AXpL/AOgGvB6948Qf8i3qn/XpL/6Aa8Hr1MB8MjGpue3fs/f8xn6x/wBa9wrw/wDZ+/5jP1j/AK17hXcjJiiigUUxBXmXxv8A+RSsf+v5f/Rb16bXmXxv/wCRSsf+v5f/AEW9dGE/jxJlseEV2PhP/kFy/wDXc/8AoK1x1dj4T/5Bcv8A13P/AK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wBcH/8AQTVqqupf8gu7/wCuD/8AoJoLpfHH1PO69K+CX/I53n/YPf8A9GR15rXpXwS/5HO8/wCwe/8A6Mjrmxf8GR9pHc96ooor5w3CiiigD5Y+L/8AyVLWf+2H/oiOuHruPi//AMlS1n/th/6Ijrh6CgooooAKKKKANzwX/wAj14e/7Cdt/wCjVr7Dr488F/8AI9eHv+wnbf8Ao1a+w6BMK474qf8AJN9W/wC2P/o5K7GuO+Kn/JN9W/7Y/wDo5K1w/wDFj6r8yXsfNlesfBX/AJjn/bD/ANqV5PXrHwV/5jn/AG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wCNH/IP0n/rrJ/IV6mTf79T+f5MzrfAzx+vpD4Uf8k503/em/8ARrV8319IfCj/AJJzpv8AvTf+jWr7LMv4S9f8zihudpRRRXhmoh6V4Z+0L/r/AA9/uXH8469zPSvDP2hf9f4e/wBy4/nHQHU8Ur6d8R/8ga0/65R/yFfMVfTviP8A5A1p/wBco/5Cs6mxSOXi6VJUcXSpKwKCiiigAooooAKKKKACiiigAooooAKKKKACiiigAooooAKKKKACiiigAooooAKKKKACiiigAooooAKKKKACiiigAooooAKKKKACiiigAooooAKKKKACiiigAooooAKKKKACiiigAooooAKKKKACiiigAooooAKKKKACprb/AFye9Q1Nbf6+OmB0Guf8i3/wJa4Zf+QpB+P8q7nXP+RaH+8K4Zf+QpB+P8qzn8DEviNx1BUHvmpV5UGmN9ynp/q68m9kdIAsD0FKc7gQCecGgcgjuDW/4agjlaV3QOVHAIzVwjKTE9Dn9zbi2OnFOGdpDNknpmtS8u5J5nt5BBbJvwD5PJ59RVo+GhuhT7bH+8GUBU5J71r7OSdhcyMAsOQrZ4+b0FGW8veM59BWqdCJ1H7HDOjY/wBcQvSp7bw20zFob6JkQYPyms3SncOZGIfmwucHqTTCAAFGdoPNatxo01vpyXQmSQlihAX3q4PDTtGhNwu5k3bce1HsJvoHMjAHzOTnAHQDvQck527nP3VrTj0SSW2knWVVZH2AY98VK2irFtSe7VLiRcgYNP6vO+wcyM2Oyuigk8iTy8ZIC8VCykk53KB7V0vhxZzeSwyliiR45ORnNZp0t7jWpLRpAj5z04xVulLkWgcyI7DVJNPhliijDLIOrVRJ3MzBcM3NacOhyTXstt9oX92M9KLbR2uYppJLhY44m2h8dTS9lPsHMjJyxzxg+venlSy88j9a2ZNAMNt9p+0oYuPmxQdBjSFbn7cmxunymh0p72DmRik7jtZcAjbQFwAS+ecLWjdaU1rYRXv2hZFkOAApqz/wjkv2qKLzVCSJvzjpS9hPsHMjFjV94Ve7YJ9c1dltpdKuUkk2MxwwANXLTRHaaWVbhAIGzuIyDinaxZ3Dql75qTq+FARcYqlSkk3YOZGfqd82pyiWSJeRyM8CnWGpNpySpGinf8u4nkfSrJ0ErCJJrtElkXcI8GqulqJNWtkkCuN+0rj9aHzc1rA2rFLJeVsqUk/v+tODEglR04Ndb4gs4pNPc28SrJG43YHtT9DsoY7KJJ4kMkgY8rWiw8+dak8yOPj+d1VSGZm24PSprywm0+4KyMCzfwjoK0bfS3uLueZZEhjilJGV9DVnUdMuLiFr6a4jaI4xtXHeojh2k0wujDhs7iUB4YHZBzwOCa0pdfuhdQuY1iaIbfLJxmtLUTLp9nYw2YIG4FmA6ijVdIGo6nEiMkbNDuzt75q1CUVoLmRgajeLfTed9nRWHUDNPOpO2kCwMSqu7cCD75q3NoEghlkiukk8r/WKqkGobPRpJrYTyTrDEWwN4zzmsFCpfYu6IbC+/s95Csas0i43E81TfLsxZiWY9PStybQNk0cQvI/Mfp8poPhtvNkQXcbSxrkqFNN0aj6BzIwyGwAGOB1BFClVxjuKv2ukzXLSvI/lJGcFm5FQXVksBBWVZf8AaUYBqXGUQUkyvlhjcd1AG08HIPXNLjcfpRUObehVhMAMADkCl7EYyD60UUndBYu2mpPZWdxbxxKVm65PTiqJUA7gOT1paKfNJk8oZJTH3SPSp7S6NndLNHGpI9TUFFJc17hyl2TUnk1JbwxKGBz1pl/fPqE/mSKB2wOwqrRVOUg5RfkGBjcPftTOe6DOfXtTqKlSYWL95qj3dlFblAgj6Y71Ws7n7HeR3CoGKHoagpat1HzIOUlurhru8luHRQZG3EA9KriPO4MxwT2p9FHtNR2EOXX5uCPTvS4Gc4ooqLpu47BRRRTAKKKKACiiigAooooAKKKKGCM7xB/yLeqf9ekv/oBrwevePEH/ACLeqf8AXpL/AOgGvB69TAfDIxqbnt37P3/MZ+sf9a9wrw/9n7/mM/WP+te4V3IyYoooFFMQV5l8b/8AkUrH/r+X/wBFvXpteZfG/wD5FKx/6/l/9FvXRhP48SZbHhFdj4T/AOQXL/13P/oK1x1dj4T/AOQXL/1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/XB/wD0E1aqrqX/ACC7v/rg/wD6CaC6Xxx9TzuvSvgl/wAjnef9g9//AEZHXmtelfBL/kc7z/sHv/6Mjrmxf8GR9pHc96ooor5w3CiiigD5Y+L/APyVLWf+2H/oiOuHruPi/wD8lS1n/th/6Ijrh6CgooooAKKKKANzwX/yPXh7/sJ23/o1a+w6+PPBf/I9eHv+wnbf+jVr7DoEwrjvip/yTfVv+2P/AKOSuxrjvip/yTfVv+2P/o5K1w/8WPqvzJex82V6x8Ff+Y5/2w/9qV5PXrHwV/5jn/bD/wBqV6Od/wC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wAaP+QfpP8A11k/kK9Qry/40f8AIP0n/rrJ/IV6mTf79T+f5MzrfAzx+vpD4Uf8k503/em/9GtXzfX0h8KP+Sc6b/vTf+jWr7LMv4S9f8zihudpRRRXhmoh6V4Z+0L/AK/w9/uXH8469zPSvDP2hf8AX+Hv9y4/nHQHU8Ur6d8R/wDIGtP+uUf8hXzFX074j/5A1p/1yj/kKzqbFI5eLpUlRxdKkrAoKKKKACiiigAooooAKKKKACiiigAooooAKKKKACiiigAooooAKKKKACiiigAooooAKKKKACiiigAooooAKKKKACiiigAooooAKKKKACiiigAooooAKKKKACiiigAooooAKKKKACiiigAooooAKKKKACiiigAooooAKmteZk9qhqa0/wBcv1pgzoNc/wCRcx/tLXC5xqtuPr/Ku613/kXf+BLXCH/kLW/41nL4GEdzoHGEp6fcpr/cFOT/AFdeTY3BflkGOd1dJ4VI8yfB+bHArnBxg+lPilkgyUdkJOcqcVtTnyyQNXRq3zalLdBJ0dovNwDt7ZrbnlSHVdPjY52Dj8RXJNdXUybZJ3AByPmqJ5XaVZDJIX6Bi3StFX1dzPkZ1lmj2+u6iJF2+dkxt603SY57PS73EbeYSWUGuX+0XDOXa4d5F+6dxqRr26LDbcSAY5BY0/bqwcjOn0AtcWk9rcg5jcHn86iGpA+J41DL5SrsHPU4xVLRNShgW5a4uMF+mQfSs2GUJqUcrOvliTcWx2zTlXShGwcjOk1qRLKBbSN/nll3Me4yabqUMhaKNbRbkBP9e+QR+VY+vXUV7qBlgk3JtGD71TW9vPICmeTPT7xqqmJXM0g5GdJZldI0Z5nwTM2Rg5xU32fbrkFwgYrKm48dD6VyElw8qrFJI5iXoAelaWjagLe+X7VO5jA+UliamNdNpMORm9a20kWrXczrgMvGPpVV7eSfQJ7ZU+czFinfGetY1/qEk9/K8Ny4j9mIqqt5co28SyLu4LbutEq0U9w5GdLqEc8XhuGBU3DaN4HUYqGdXuvDdr9mBYp97H0rB+2XIysk7+Weh3Hmo1uZIkzFO8aZ+5uNSsTF3QcjOiu1eTwpaBVLMhyygcjrW1JMjRxWpysksOFfHI6VwiT3CxttncIOxJ5prXVw7AtcOZCPlOTxVLExQch02m20lrY6jHINzgHk9+tER2eF4mkA4lB57ciubN7cksfNf5htbn0rYN9bHwybYygyFs4xVRqpphysm8R2stzPFeW674yuAyc4FZOjh/7YtuSWV+M9/rV/RdQitUm+0znyjHtRDk4NYysVk3o5DZyrA4rGpNJphys7NHM2sXliy/JKNxb04FLDPnXfs6cJFGQD68Vxv2qZXEqzOJjwW3GkW5l81pRLIsg77utafWrO4cjOkMb3WkXtvCuZlmLe5G6rU6Sp4ciiVMnavmA9VxXIxXM0Tlop3DNyfmNON5cY3GeQM3ByxIal9Z8g5Dqrie5urW0ewk3ITtfHarCzLJ4hhTeC8UJVvzrjftU0KeWkzQHP3Qf8KRZJYn81XczHq+6j60HIdLonzWeqlujOev40lzE97ocaWgAZX+7+PWqmi3ttbWN4ks3LdAevSsdLqeLd5MrgFj0NaOtG1w5TqZXVLzTYWAM6Lhz+FSW4YeJbrdkApx781x/nSGTzDLIZQfvbq2NFvI4L+SW5uDynBYk5NTHEe9a4ODsaaqLnTNQt4v8AXBvujr0rlpopom2Sqy46BhVqS536s8kE7RIWyxBIzU+tXkF3cRPC24KME+tTVlGXUFFmUWyePxpaYOC3uafXI49UarQKKKKdm0O4UUUUlcAooop3YBRRRSuAUlLRQGglFLRSDQKKKKeoXCiiijULhRRRQGgUUUUPYNAoooo6BoFFFFAaBRRRQBneIP8AkW9U/wCvSX/0A14PXvHiD/kW9U/69Jf/AEA14PXq4D4ZGFTc9u/Z+/5jP1j/AK17hXh/7P3/ADGfrH/WvcK7kZMUUUCimIK8y+N//IpWP/X8v/ot69NrzL43/wDIpWP/AF/L/wCi3rown8eJMtjwiux8J/8AILl/67n/ANBWuOrsfCf/ACC5f+u5/wD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8Arg//AKCatVV1L/kF3f8A1wf/ANBNBdL44+p53XpXwS/5HO8/7B7/APoyOvNa9K+CX/I53n/YPf8A9GR1zYv+DI+0jue9UUUV84bhRRRQB8sfF/8A5KlrP/bD/wBER1w9dx8X/wDkqWs/9sP/AERHXD0FBRRRQAUUUUAbngv/AJHrw9/2E7b/ANGrX2HXx54L/wCR68Pf9hO2/wDRq19h0CYVx3xU/wCSb6t/2x/9HJXY1x3xU/5Jvq3/AGx/9HJWuH/ix9V+ZL2PmyvWPgr/AMxz/th/7UryevWPgr/zHP8Ath/7Ur0c7/3Cp8vzRND+Ij1iiiivz87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v+NH/ACD9J/66yfyFeoV5f8aP+QfpP/XWT+Qr1Mm/36n8/wAmZ1vgZ4/X0h8KP+Sc6b/vTf8Ao1q+b6+kPhR/yTnTf96b/wBGtX2WZfwl6/5nFDc7SiiivDNRD0rwz9oX/X+Hv9y4/nHXuZ6V4Z+0L/r/AA9/uXH846A6nilfTviT/kD2f/XKP+Qr5ir6d8Sf8gez/wCuMf8AIVnU2KRy8XSpKji6VJWBQUUUUAFFFFABRRRQAUUUUAFFFFABRRRQAUUUUAFFFFABRRRQAUUUUAFFFFABRRRQAUUUUAFFFFABRRRQAUUUUAFFFFABRRRQAUUUUAFFFFABRRRQAUUUUAFFFFABRRRQAUUUUAFFFFABRRRQAUUUUAFFFFABRRRQAVNbcTL9ahqa2/1y/WmDOg1z/kXP+BLXCH/kLW/413euf8i5/wACWuEP/IWt/wAazn8DCO50L/cFOT/V01/uCnRglQAMmvKRuLtIySykHtmhcgYfJ9CKtT6VeWsHnyQEJmtXw1BHK9w0iKzKOAwz2q4R5pJA3ZXOeYKTlyAegGeanWzuwDJ5EgUjrtq7PfPJdbJ7eBIxLgERYPX1rU1mK7kRTaORb7QOuOa0WHvd9iec5klScEEbeoIoCjJbPXpWheaSbKGEtIS8vUcmlg0cz2D3InVRH1yprBUZuV0HOZ+0Kh6jt0oOejKCuPvDmtd9DQWiXct/GITx908mmjRM24uJLxIbctgZU81p7Co3awc5lHcdpOPlHY9qTIzkEEdie1aUekTS3zW6ypt27jJjjb2p82hmKzkniuEmjQ4OBSdKbYc5kcnOCMHqKUlQvy4GK07rRntIIZjMmJTgcVYbw3IlwkRmTa6b2bb0FCozDnMQpuDLnkjoOlOhRndEjXJbCktwK04tFUQPLLeIlurYD7TzU0ejT29/AiSqySDcj449aqNCV9UHOZt5ZTWFyIZSucZypzVYHDN8g4/WtHWo5kvzHNKryNwCoxirFroqXNj9o+1piPhjtNL2Tv7qDnMVsrIpPUnOaUgkMxxx/drYvtF+xW4nF0jFx8o2nmnJ4f4iEtwsMkoyEIPNHsp9g5zGy2dqYJbAFWruwuLGOMuqkuM8GrNvo119udHKxGE7tzDIx24q5qNnPdpHeG6SaJGCbY1K+1WqTS1DnMWO1uJo98cMrKehRcio2Vo3CupV0+8G4JrqtReXT4rKC2BUbhu2imappf27VlRNql4t7Ej3xVSotxDnOXbBweAOooIL8ZFaUGjSXS3BWZB5B/u01tLePSDfecmC+3G33xWHsZhzmcFwcjGRS7yOCB/StK80mS0itZBIrGcDA29z/wDrqx/wj4+0RxSXSCcrnycHNHsZhzmL3IZss35Ubc4XPIrVi0aZ7e4mkKqYWxtxyKy44XmuAi9WOKPYyDnEyAGGCfekBYPtOenataXRREfJF2guMbljIPSnx6GrWwuGvo1TO1vlP3umPzqvY1Owc5j71DAH5QR1HekXOMZxz3rYvdDFosZW5R5HOEXaae3hp3fymuk+1lQWQA8ChUKl9hOZhnhsAjjvS9Bg4y1bj+GpNky+em9B6VHbaBJPapMZk+Zwo4qnRkug1MxzkkAY9KTcSSMHI446VsDQ3OpvYmVc7d2dp9KQaC/lSSy3kcUKNtztPPNT7KTQ3IzUguZm8qGIu3UkdhSTDy5HRkdHQ4wRWpaxXFpq8NvBMHRwDvXuKs+JbULqMbLwHXk+9NUZWFzGAVYcEH60YA4JatO60V7e9tLdrgEz9OtNk0WRtW+wiUZAyWx0peymHMZ+1uTxjjGTTepOcqM9q24fDrT42XSOEJ3EA9qItAW4aUpfx7Y/vrtPFHsphzGLz0GCPWkYlCF67uhrYi0FZIpZbW7SRVHI2mmQ6Jcvp/2iKZGZj93b92n7Kp2DmMwhl4YqPfNMz0BJ92XmtifQJxdR28UqM7rliVyFpraJuglktbuOVoeHVVIFHspdQ5it/Z1yNPN5+7MWcA7uTVVB5h2gkHGa2buC5j0eBnlUwdQqLjn3rNsrN76cQxnYfX2o9kFyvnI7g+lJk9sVuHw8gEsgvEPk8EYNV5dL8jTEvPORldsfdpeymFzNJHl5yMk4prZU8sAB1NbQ8OyebboZ0xIu4cVBa6I9zczQvKoWInJ2/lT9lUC5mDJGGJX0I70E44JH1HWtg6Fsi8y4vI0jzhPlNQw6JPLevbxyIUHzGXGRij2VTsFzNLbvmHAH8NPyAMkDBrVbQlEfnQXSSJu2ucHih9AdL6O289TvXcPlNDpVLbBzGSqszrHHhnZgADU99Zy2Ewjm2h2AIANacGiyxzu5uI4xCfvFam1DSZrhWvZryIx7VAbYaFSqcuwcxzxYqdu0bv0oGc7cZPf2rYl0GEWqTvfoIifvhTUa6OqweddXiRwlsROFPzUeyqdg5jLCFvkDfMO5oJG7AzWpHockt00BnQxqN3mgdqgvLFLZUZbhJVbOMDGMVMoTSu0NPUwvEH/It6p/16S/+gGvB6918QNjw7qg/wCnSX/0A14VXo4D4ZGdTc9u/Z+/5jP1j/rXuFeH/s/f8xn6x/1r3Cu5GTFFFAopiCvMvjf/AMilY/8AX8v/AKLevTa8y+N//IpWP/X8v/ot66MJ/HiTLY8IrsfCf/ILl/67n/0Fa46ux8J/8guX/ruf/QVr6Q8jNP8A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wAgu7/64P8A+gmrVVdS/wCQXd/9cH/9BNBdL44+p53XpXwS/wCRzvP+we//AKMjrzWvSvgl/wAjnef9g9//AEZHXNi/4Mj7SO571RRRXzhuFFFFAHyx8X/+Spaz/wBsP/REdcPXcfF//kqWs/8AbD/0RHXD0FBRRRQAUUUUAbngv/kevD3/AGE7b/0atfYdfHngv/kevD3/AGE7b/0atfYdAmFcd8VP+Sb6t/2x/wDRyV2Ncd8VP+Sb6t/2x/8ARyVrh/4sfVfmS9j5sr1j4K/8xz/th/7UryevWPgr/wAxz/th/wC1K9HO/wD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wCNH/IP0n/rrJ/IV6hXl/xo/wCQfpP/AF1k/kK9TJv9+p/P8mZ1vgZ4/X0h8KP+Sc6b/vTf+jWr5vr6Q+FH/JOdN/3pv/RrV9lmX8Jev+ZxQ3O0ooorwzUQ9K8M/aF/1/h7/cuP5x17meleGftC/wCv8Pf7lx/OOgOp4pX054iGdHtP+uUf8hXzHX09ro8zRLRl5BgjII9NorOpsUjloulSVFERipc5rAoKKKKACiiigAooooAKKKKACiiigAooooAKKKKACiiigAooooAKKKKACiiigAooooAKKKKACiiigAooooAKKKKACiiigAooooAKKKKACiiigAooooAKKKKACiiigAooooAKKKKACiiigAooooAKKKKACiiigAooooAKmtv9cv1qGprb/XqPemDOh1v/AJFz/gS1wa/8haD8f5V3mt8eHf8AgS1wa/8AIWg/H+VZz+BhHc3peFB96sW0oguElPSoXAK80qLuXnpXkxlZm51Op+IbO40x4Yg5Z12/dpnhUkNO2w8Dj8q5wIBJ/sg8U+Kea3YGKV1yeea6Y1bNMTWljVupr571TcxyfZRKOqcdau64l1JewS26lrYBSQtYEt3NLuR5JmTqPn71q6NqSwQ3C3Uxw0eEB9atVOa7Isbbp5mrwXKj9x5YHP41A4e3ttVdgVjZ8oCOvArmFvLgQ7PPcD6nimyXVxJHiSeRwD93ceaTr3SQWN0p9p8LRLEm7bJlwOo5NSxoU0ABI/tqb/8AVvxt59q5uK4nhjdIpXVGOdoNLHczxqRFLJGTyfm4pe2Cx0eh2zpPfxuuC8QKp2XOeKXT1bTNFnN4mwbjgDn0qlompJb/AGt7qYh2jwp9TzWTLdzzf6yR3QnlC1ac8bXFY6XUwLnSrOWNN4Vs49K07to5oXst2Hli/wAiuGS7uI49qSOEI+6T0pftM/neYZnLjo26ksS07DsdDdwGXw8tuiuXR8FVGW6+lXftEdsLGGSQeaFHy/xDgdq5FbmePzNs8u5ud240ySWSSRJWdjKo+8TzUqtZhY0/ECSJqbyDfg+o4q7p4aPwzdvKOGOcflXPyTzXJLTSOT2BNKZpjEYfOfyz1GayhUtNyCx1N1EbmwsJY0LIMAjHTrT9Qs55dXsZlB8tMZ2/hXNWl3NFNEhuHWFTyMmtHXNU82eE2Vy2wIQ20kc10e2Tp39AsbPnQ3F3qEcTKXKDAB64B4qjp/8AoGkStdpsLvwjexrmo5ZYnMqOysf7pwaWSaeZQJJXcj++cipliU2HIdVeXF5cJZ3GnufJbAcKM4qz9qRvEKp5igiHYcnknNcbHc3MSFY5nRAeFU4ppkkV/N3s0v3g2eQaI4jUOQ6i1R7C21KSf5Q5+Xdxnio/IluvCaxwqd5lzyO2TXOtc3EsRjnleRW65PStiPUYrfw4kEMzfaA33SecZojWX4BY1rseQNLdxkIu1vY4AqCSCT/hJ47na3lgff8A4eh71zLXE5j8uSd3Undnd0pxvLkphZ5QMfdZs051k0xqJ1EbLPbaqiN5rM5bC8jtXM2SNHqsURdozvHzEfdqCKaeAEQyMjMckg8UGRmlL/N97JJPWsqtW9h8p0upRzTXUiLZiTavE5zk8VGV+y+GFWTr54Yj/gVYZvbwx7Tcvg8cEjio/NmKeU0zNH1wTnNV7Ymx1N8+bmwuAuYyByOg4qY287eJVuFyYQud3bvXIm5uAgUyMydkz92n/bbvaUFxKAR2Y8UKsFjprWeYeKZ1m4SRdqVFrdyumwQWkDZZH3n8/wD69Y1jen+1bWa4kcLG3LE9qTVp0n1aWaJ98ZIA+lV7f3WFjrriSKCxF+3+sMeB9SKy4y/9iFxF9sMj5Mbfw8+1VNS1CG50mGBJfmH3gPaseGeeFGWKd0Xrt3HmnUrLmFY6DSbJor6e7kj8sIm5Yx0Bp96zato0Fyi4eNskVzpvLrBKzSBT1UtkmkjmmjBRJnEZ5xmpVbSw7HW31pJJq2nT7f3UKZY+hzSRt5fiOZJE5mTKSH6Vl63qnnPB9luCUEe2RRnk1ktdzlwTK5KfdOeRVTroVjp9Jtbi0i1AtyWLFf1qn4fV2e/EoIkZMY9etYpv7snd9oceoyaZ9omSTzUlkDn0asvbWkmPlOi0GNorC7tyrI4JwCOtXtKdbPS0NzkbW5B7GuRF5Oru/mSl27hqY1zO4KvLIytyfm71r9ZHyHYwxNHq0zytkTL8h9sVR0yKSyi1JrpNiHO1j361zpubgqqtNISvIYN+lOmu7iVfLeaR4yRlS1T7e8rgo2Oh1Im60CAwhnA/ujNUvDT+VdzIQgMiY681kCadUESXDLECcKCRTUkdG3ISrf3gal1ffuPlOn0+KTTob77SdqnO0t3qOZGvPDUa2p8xlkydvPrXPyXM8qssksjj/abINNglmt/ljmkRT2VsCm6xNjo9UuvIudPQEBkA3Bjg9q0bx47KC6vGJImRQAB7VxDM8knmTM0jnuT0qQ3M0ibJJJGXoAW4o9vbULHSuHXRLVRb/bfMOQGz8nA9Kn0m1eJLwMIxIQRsRslfauWhvbmKMrHM6KP4d1bOjahbQW85mlKSOOCTkn8a0hVT5WFiSGGS18O36XRw0hOzPB6VrQywvZQ6k/BjiKD/AD+FcTPPPOArzM6g5wTWvJfQHwxFarL++Dcr7c1VOuKxbSRtS8PzpHu8zzSflGTjJqxeQzReGkh+YtgZwM/nXKwzywkqkrohH8JxzTxe3WNjzyshHZjWca9kx2N8r53hdViTcU+8PSkKMmh248v+0GL8I/Hl8e1c/HPNDHiKZ1J6jdwaBdXKLiKdkJ64PFQq/MrhY6XS0ZBdWzBI5nHyorZxxXOXltPbSFZ4ipycH1pvnTBxIsrecTy+a1dWvYJrW3RJfOkVfmPvSnPnjcqK1OT14Z8N6of+nSX/ANANeE17tr3/ACLWqZOP9El4/wCAGvCa7Mv+FkVNz279n7/mM/WP+te4V4h+z8p2ay2ON0Yz+de313rcyYoooFFMQ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h6V43+0FZF9I0S+ycQzyQ/8Afag/+069lPSuE+L2k/2r8Ob8qm6WzK3Se204Y/8AfBagXU+W6+ktJuV1XwDo84bcfsSRsf8AaVQp/UGvm2vZvhVrAu/C9zpDf6y0l3J/uPk/zDfmKiauiy4gKSlTVjACim3yeTdE460Kcrmucq4tFGaKACiiigAooooAKKKKACiiigAooooAKKKKACiiigAooooAKKKKACiiigAooooAKKKKACiiigAooooAKKKKACiiigAooooAKKKKACiiigAooooAKKKKACiiigAooooAKKKKACiiigAooooAKKKKACiiigAooooAKmt/+PlPrUNTW/8Ar0PvTBnQ67/yL3/Alrg1/wCQtB+P8q7zXDnw8P8AeWuDHGsW49c/yrOfwMI7nQP92np9ymv9ynJ9yvKaVjcdRRRQkMSloooi2k0KwUUUVKWgWCiiimFgooopWYWCiiiqCwUUUVLTCwUUUU7BYSloopu+y2CwUUlFTyi1FopKWmlYeoUUUUK9wsFFFFGtxoKKKShIegtFFFBNgooooCwUlLRS1sFgooooqXb0CwUUUU1uFgooopO4BRRRVNXAKKKKLCuwooopWKXmFFFFFh6BRRRQTYKKKKLXCwUUUUk2gsFFFFW9FoFgoooqHfoFgooop2tsFgpp6inUh6ik7rRDRh+MbgWvhXUH/vR+WP8AgRC/1rxOvSviZqQW0tdOQ/NI/mvg/wAI4H5kn8q81r2MDC1K/cwqPU+gfgHbFPDOo3BGPMu9o9wqL/ia9drivhbpn9l+ANLjIw8sZmfPXLkt/IgfhXa12mbFFFAooE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FRXFvFd20ttOgeGVDG6HoykYI/KpaSgD418R6JP4c8RX2k3Gd9tKVDEffXqrfipB/GrXg7Xv+Ee8RQXbki3bMU4H9w9/wADg/hXr3xx8HNe2UXiezQtLaoIrpQOseflb8CTn2PtXgdAz6Fv1S5UTRkMpGQRyCKzVbB2+lcp4B8VK0K6JfygFRi2kY9R/c+vp+XpXYXEIjYOmcNXO42KBeaXpUaOelS/XrUAhKKKKBhRRRQAUUUUAFFFFABRRRQAUUUUAFFFFABRRRQAUUUUAFFFFABRRRQAUUUUAFFFFABRRRQAUUUUAFFFFABRRRQAUUUUAFFFFABRRRQAUUUUAFFFFABRRRQAUUUUAFFFFABRRRQAUUUUAFFFFABRRRQAVNbf65frUNTW3+uX60wZ0Ot/8i6P99a4P/mNW3/Av5V3et/8i6P99a4T/mL2x/3v5VnP4GEdzoX+4Kcn3Ka/+rFOT7leUjcdRRRQMKKKKACiiigAooooAKKKKACiiigAooooAKKKKACiiigAooooAKKKKACiiigAooooAKKKKACiiigAooooAKKKKACiiigAooooAKKKKACiiigAooooAKKKKACiiigAooooAKKKKACiiigAooooAKKKKACiig0AFRXM8dvA8sjBERSzMegA6mpNwA5rzTx74oFyzaRZSZjU/wCkOv8AER/CPp3/AC9a1o0nVlyomTsrnKa9qrazrNxeHIRjtjU9kHT/AB+pNT+FNDk8ReJrHTEUlJZAZT6Rjlj+X64rGr3z4K+EGsrCTXbtCJ7tMQg/wx5zn8ev0Ar20lGPKjn3PW7eJIowsahVxwAOBU9NUbRTqpEsUUUCimA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FJS0lADJYo7iGSGZFkidSrowyGB4II9K+XfiX4Cm8Hay01tGzaPcuTbydfLPXy2PqOceo+hr6lqlq2k2OuaZPp2o26z2sy7XRv0IPYjqD2oA+LgSCCDgjoa9E8M+OUljSx1l8OPljuT0I/wBr0Pv+dUvH3w31HwbdvPEJLrR2b93dY5TPRZMdD2z0P6DiKTVyj3V143oQVPIIpqOSOa8l0jxPqejARwzeZb94ZeV/DuPwrsbHx5pVwoF3HLaP3P31/MDP6VhKm0NHXjkUVnW2t6bcYEF/bOT/AA+YM/l1q6JoyMh1I9QajUZJRTRIn95fzpfMj/vL+dMYtFJ5kf8AeX86PMj/ALy/nQAtFJ5kf95fzo8yP+8v50ALRSeZH/eX86PMj/vL+dAC0U0yR4+8v50nmJ/eX86AH0U0SJ/eX86XzI/7y/nQAtFJ5kf95fzo8yP+8v50ALRSeZH/AHl/OjzI/wC8v50ALRSeZH/eX86PMj/vL+dAC0UnmR/3l/OjzI/7y/nQAtFJ5kf95fzo8yP+8v50ALRTPMT+8v50eYn95fzoAfRTPMT+8v50okT+8v50AOopPMj/ALy/nR5kf95fzoAWik8yP+8v50eZH/eX86AFopPMj/vL+dHmR/3l/OgBaKTzI/7y/nR5kf8AeX86AFopPMj/ALy/nR5kf95fzoAWik8yP+8v50eZH/eX86AFopPMj/vL+dHmR/3l/OgBaKTzI/7y/nR5kf8AeX86AFopPMj/ALy/nR5kf95fzoAWik8yP+8v50eZH/eX86AFopPMj/vL+dN8xP7y/nQA+imeYn95fzo8xP7y/nQA+imeYn95fzo8xP7y/nQA+imeYn95fzo8xP7y/nQA+imeYn95fzo8xP7y/nQA+prb/XL9areYn95fzqSOZI5lbeuPrQJnS65/yLo/3lrhP+Ytbf8AAv5V2uqXVvN4cOJULb14zXEs6/2rbfMP4u/tUVFaDCO50T/6sU5PuVD5q7QNykfWnxyIerr+deVZm5LRUfnL/fT86POX++n50WYySio/NX++v50eav8AfX86AJKKj85f76/nR5y/31/OkBJRUfmr/fX86PNX++v50agSUVH5q/31/OjzV/vr+dGoElFR+av99fzo81f76/nRqBJRUfmr/fX86PNX++v50agSUVH5y/31/Ojzl/vr+dAElFR+av8AfX86PNX++v50wJKKj85f76/nR5q/31/OiwElFR+av99fzo81f76/nRYCSio/NX++v50eav8AfX86LASUVH5q/wB9fzo81f76/nRYCSio/NX++v50eav99fzosBJRUfmr/fX86PNX++v50WAkoqPzV/vr+dHnL/fX86LMCSio/NX++v50eav99fzoswJKKj81f76/nR5q/wB9fzoswJKKj81f76/nR5q/31/OizAkoqPzV/vr+dHmr/fX86LMCSio/NX++v50ecv99fzoswJKKj81f76/nR5q/wB9fzpagSUVH5q/31/OjzV/vr+dGoElFR+av99fzo81f76/nRqBJRUfmr/fX86PNX++v50agSUVH5q/31/OjzV/vr+dGoElFR+av99fzo81f76/nRqBJRUfnL/fX86PNX++v50WYElFQtcRoMtKij1JFULnxHo9oG8/U7ZSvVRIC35DmqUZPZCNWmSyJDE0kjKqKMszHAAri9S+JOnW4K2EEl0/95vkX9ef0rhNY8S6prhxdz4hzkQx/Kg/Dv8Ajmumlg6k/i0RDmkdP4q8decJLHSXIU/LJcjjPsn+P5etcDRXW+DfA154nu0eRXhsc8yY5f2X/GvTp04Uo2Rk23uWfh34Jl8U6uk08Z/s6FsuT/y0I/h+nrX09ZWy2dukKKAqjAArO0DQrXRNPhtLWFI1jXACiturSbdyWxB70tGOaKoQoooFFABXmXxv/wCRSsf+v5f/AEW9em15l8b/APkUrH/r+X/0W9dGE/jxJlseEV2PhP8A5Bcv/Xc/+grXHV2PhP8A5Bcv/Xc/+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9cH/APQTVqqupf8AILu/+uD/APoJoLpfHH1PO69K+CX/ACOd5/2D3/8ARkdea16V8Ev+RzvP+we//oyOubF/wZH2kdz3qiiivnDcKKKKAPlj4v8A/JUtZ/7Yf+iI64eu4+L/APyVLWf+2H/oiOuHoKCiiigAooooA3PBf/I9eHv+wnbf+jVr7Dr488F/8j14e/7Cdt/6NWvsOgTCuO+Kn/JN9W/7Y/8Ao5K7GuO+Kn/JN9W/7Y/+jkrXD/xY+q/Ml7HzZXrHwV/5jn/bD/2pXk9esfBX/mOf9sP/AGpXo53/AL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ABo/5B+k/wDXWT+Qr1CvL/jR/wAg/Sf+usn8hXqZN/v1P5/kzOt8DPH6+kPhR/yTnTf96b/0a1fN9fSHwo/5Jzpv+9N/6Navssy/hL1/zOKG52lFFFeGahSUtJQAUUUUARSwRXELxTRpJFIpV0dQVYHqCD1FeQeMPgbb3bPeeGJUtZTy1nMT5Z/3W5K/Q5H0FeyUUwPjPWfD+reH7o22rafPaSZwPMX5W/3WHDD3BNZtfbFza297btb3UEU8LjDRyoGU/UHiuG1b4O+D9VLtHZS2ErHJe0lKj/vlsqPwFIdz5gor3S+/Z9ty+bDX5Y1/uz24c/mGH8qypPgFqSk7dat2HY+Qw/rSuB5BRXrn/ChdV/6C9v8A9+W/xo/4UJqv/QWt/wDvyf8AGi4HkdFeuf8AChNV/wCgtb/9+T/jR/woTVf+gtb/APfk/wCNFwPI6K9c/wCFCar/ANBa3/78n/Gg/AXVR/zFrf8A78n/ABouB5HRXrf/AAobVf8AoLW//fk/40f8KG1X/oLW/wD35P8AjRcDySivW/8AhQ2q/wDQWt/+/J/xo/4UNqv/AEFrf/vyf8aLgeSUV63/AMKG1X/oLW//AH5P+NH/AAobVf8AoLW//fk/40XA8kor1v8A4UNqv/QWt/8Avyf8aP8AhQ2q/wDQWt/+/J/xouB5JRXrf/ChtV/6C1v/AN+T/jR/wobVf+gtb/8Afk/40XA8kor1v/hQ2q/9Ba3/AO/J/wAaP+FDar/0Frf/AL8n/Gi4HklFet/8KG1X/oLW/wD35P8AjR/wobVv+grB/wB+j/jRcDySivW/+FDat/0FYP8Av0f8aP8AhQ2rf9BWD/v0f8aLgeSUV63/AMKG1X/oLW//AH5P+NH/AAobVf8AoLW//fk/40XA8kor1v8A4UNq3/QVg/79H/Gj/hQ2q/8AQWg/78n/ABouB5JRXrf/AAobVf8AoLW//fk/40f8KG1b/oKwf9+T/jRcDySivW/+FDat/wBBWD/v0f8AGj/hQ2rf9BWD/v0f8aLgeSUV63/wobVv+grB/wB+j/jR/wAKG1b/AKCsH/fo/wCNFwPJKK9b/wCFDat/0FYP+/R/xo/4UNq3/QVg/wC/R/xouB5JRXrf/ChtW/6CsH/fo/40o+AurH/mLW//AH5P+NFwPI6K9c/4UJqv/QWt/wDvyf8AGk/4UNqv/QWt/wDvyf8AGi4HklFet/8AChtV/wCgtb/9+T/jR/wobVf+gtb/APfk/wCNFwPJKK9b/wCFDar/ANBa3/78n/Gj/hQ2q/8AQWt/+/J/xouB5JRXrf8AwobVf+gtb/8Afk/40f8AChtV/wCgtb/9+T/jRcDySivXP+FCar/0Frf/AL8n/Gj/AIUJqv8A0Frf/vyf8aLgeR0V65/woTVf+gtb/wDfk/40f8KE1X/oLW//AH5P+NFwPI6K9c/4UJqv/QWt/wDvyf8AGj/hQmq/9Ba3/wC/J/xouB5HRXrn/ChNV/6C1v8A9+T/AI0f8KE1X/oLW/8A35P+NFwPI6K9c/4UJqv/AEFrf/vyf8aP+FCar/0Frf8A78n/ABouB5HRXrn/AAoTVf8AoLW//fk/40h+Auqj/mLQf9+T/jRcDySivW/+FDar/wBBaD/vyf8AGj/hQ2q/9BaD/vyf8aLhc8kor1v/AIUNqv8A0Frf/vyf8az774OX1hPDHLqsGJP4vKb5f1ov1BO55pRXp4+D8ffxRag9x9nb/Gl/4U/H/wBDRa/+Azf40udFWPL6K9Q/4U/H/wBDRaf+Azf40f8ACoI/+hotP/AZv8aOeIWPL6K9Q/4U/H/0NFp/4DN/jSf8KfTt4ntf/Adv8aXtIiseYUV6f/wp9P8AoZ7X/wAB2/xo/wCFPp/0M9r/AOA7f40e0iOx5hRXp/8Awp9P+hntf/Adv8aP+FPp/wBDPa/+A7f40vax7hY8wor1AfB5D/zM9r/4Dt/jR/wp5P8AoZ7X/wABm/xo9rHuFmeX0V6j/wAKdT/oZ7T/AMB2/wAaP+FOp/0M9p/4Dt/jR7WPcLHl1Feo/wDCnU/6Ge0/8B2/xo/4U6n/AEM9p/4Dt/jR7WPcLHl1Feo/8KdT/oZ7T/wHb/Gk/wCFPJ/0M9r/AOAzf40/aRCx5fRXqB+DyD/mZ7X/AMB2/wAaT/hT6/8AQzWv/gO3+NHtIhY8wor0/wD4U+v/AEM1r/4Dt/jS/wDCn1/6Ga1/8B2/xpe1iFmeX0V6h/wp9P8AoZ7X/wAB2/xo/wCFPp38T2v/AIDt/jR7WIWPL6K9Q/4U/H/0NFp/4DN/jR/wp+P/AKGi0/8AAZv8aPaxCx5fRXqH/Cn4/wDoaLT/AMBm/wAaT/hUCf8AQzWv/gO3+NHtYhY8wor0/wD4VAn/AEM9r/4Dt/jS/wDCn0/6Ge1/8B2/xo9rELHl9Fen/wDCoE/6Ge1/8B2/xo/4VAn/AEM9r/4Dt/jR7WIWPMKK9P8A+FQx/wDQ0Wv/AIDN/jQPhBGf+Zotf/AZv8aPaRCx5hRXqH/Cn4/+hotP/AZv8aP+FQR/9DRaf+Azf40/aRCx5fRXp/8AwqCP/oaLT/wGb/Gl/wCFPx/9DRaf+Azf40e0iFjy+ivT/wDhT8fbxPan/t3b/Gj/AIU+n/Qz2v8A4Dt/jR7SIWPMKK9P/wCFPp/0M9r/AOA7f40f8KfT/oZ7X/wHb/Gj2kQseYUV6f8A8KfT/oZ7X/wHb/Gj/hT6f9DPa/8AgO3+NHtIhY8wor0//hT6f9DPa/8AgO3+NH/Cn0/6Ge1/8B2/xpe1j3Cx5hRXp/8Awp9P+hntf/Adv8aP+FPp/wBDPa/+A7f40e1j3Cx5hRXp/wDwp9P+hntf/Adv8aP+FPp/0M9r/wCA7f40e1j3Cx5hRXp//Cn1/wChmtf/AAHb/Gj/AIU+v/QzWv8A4Dt/jR7WPcLM8wor0/8A4U+v/QzWv/gO3+NH/Cn0/wChmtf/AAHb/Gj2se4WZ5hRXp//AAp9P+hntf8AwHb/ABo/4U+n/Qz2v/gO3+NHtY9wseYUV6f/AMKfT/oZ7X/wHb/Gj/hUEf8A0NFp/wCAzf40/aRCx5hRXp//AAqCLcM+J7YjvttmJ/nVm3+Emnxtm51a6uR6W8Kx/qS38qHUiFmeT1e03R9Q1eXy7G0km5wWA+Vfqegr2rTfhpokG3ytMaZx0ku3Lk/VRhf0ru9N8MRxJGJAAqfdVRgL9BUqbl8KHy9zynwp8Jg8iT6ofPfr5ag+WPrn738vrXtek6RDp8KqiAbRgYFXre1jtlwgqcVSSvruQ2JxzgcmlUEAZ60tFXsIKKKKLgKKKBRQAV5l8b/+RSsf+v5f/Rb16bXmXxv/AORSsf8Ar+X/ANFvXRhP48SZbHhFdj4T/wCQXL/13P8A6CtcdXY+E/8AkFy/9dz/AO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wDXB/8A0E1aqrqX/ILu/wDrg/8A6CaC6Xxx9TzuvSvgl/yOd5/2D3/9GR15rXpXwS/5HO8/7B7/APoyOubF/wAGR9pHc96ooor5w3CiiigD5Y+L/wDyVLWf+2H/AKIjrh67j4v/APJUtZ/7Yf8AoiOuHoKCiiigAooooA3PBf8AyPXh7/sJ23/o1a+w6+PPBf8AyPXh7/sJ23/o1a+w6BMK474qf8k31b/tj/6OSuxrjvip/wAk31b/ALY/+jkrXD/xY+q/Ml7HzZXrHwV/5jn/AGw/9qV5PXrHwV/5jn/bD/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v+NH/IP0n/rrJ/IV6mTf79T+f5MzrfAzx+vpD4Uf8k503/em/wDRrV8319IfCj/knOm/703/AKNavssy/hL1/wAzihudpRRRXhmoUlB6UnPoaAFopOfQ0c+hoAWik59DRz6GgBcUYNJz6Gjn0NAC4NAFJz6Gjn0NFgFxS4pvPoaOfQ0AOxRim8+ho59DQA7FIRSc+ho59DQAuPajHtSc+ho59DQAuPajHtSc+ho59DQAuPajHtSc+ho59DQAuPajHtSc+ho59DQAuPajHtSc+ho59DQAuPajHtSc+ho59DQAY9qX5vQUnPoaOfQ0AL83oKPm9BSc+ho59DQAY9qMe1HPoaOfQ0AL83oKTBPUUc+ho59DQAuPak59BRz6Gjn0NAC/N6Cj5vQUnPoaOfQ0AL83oKPm9BSc+ho59DQAvzego+b0FJz6Gjn0NAC/N6Cge4pOfQ0c+hoAdikx7UnPoaOfQ0ALj2ox7UnPoaOfQ0ALj2ox7UnPoaOfQ0ALj2ox7UnPoaOfQ0AOxRim8+ho59DQA7FGKbz6Gjn0NADsUYpvPoaOfQ0AOxRim8+ho59DQA7FGKbz6Gjn0NADsUmBSc+ho59DQAuBRik59DRz6GgAK5BFVLnT4rk/OoOBxVvn0NHPoaAWhkr4etQOVGTyeKX/AIR+0/uj8q1efQ0c+hpWHcyf+Eftf7oo/wCEftf7orW59DRz6GiwjJ/4R+1/uD8qUeH7X0x+FavPoaOfQ0WQGV/wj9r6fpR/wj9r6fpWrz6Gjn0NFkBlf8I/a+n6Uf8ACP2vp+lavPoaOfQ0WQGV/wAI/a+n6Uf8I/ben6Vq8+ho59DRZAZX/CP2v9wUf8I/a/3BWrz6Gjn0NFkFzK/4R+1/uCj/AIR+1/uCtXn0NHPoaLILmV/wj9r/AHRR/wAI/ben6Vq8+ho59DRZAZX9gW3YfpR/YFv6D8q1efQ0c+hosgMr+wbb0H5Uf2Dben6Vq8+ho59DT0Ayv7AtfT9KP7AtfT9K1efQ0c+hoC5lf2Ba/wB0flR/YFr/AHR+VavPoaOfQ0Bcyv7Atf7o/Km/8I/a+n6Vr8+ho59DQFzJHh+19P0pf7AtfT9K1efQ0c+hoHcyf+EftfT9KT/hH7X0/Stfn0NHPoaBXMn/AIR+1/uj8qB4ftf7o/Ktbn0NHPoaAMr/AIR+0/uj8qT/AIR+1/uitbn0NHPoaAMn/hH7X+6KX/hH7T+6PyrV59DRz6GgDJPh+1PRf0pP+EetvT9K1+fQ0c+hoC5lDw/a46fpR/wj9r6fpWrz6Gjn0NAGV/wj9r6fpR/wj9r6fpWrz6Gjn0NAGV/wj9r6fpR/wj9r6fpWrz6Gjn0NKyAyv+EftfT9KP8AhH7X0/StXn0NHPoaLIDK/wCEftfT9KP+EftfT9K1efQ0c+hosgMv+wbYdv0o/sG29P0rU59DRz6GiyAy/wCwbb0/Sk/sC2PUfpWrz6Gjn0NFkBlf8I/a+n6Uf8I/a+n6Vq8+ho59DRZAZX/CP2vp+lJ/wj9r/dFa3PoaOfQ0wMoeH7XPTH4VMmj26dB+lX+fQ0c+hoAjS1iRQAo4qTbjoeKOfQ0c+hoAMUuKTn0NHPoaAFopOfQ0c+hoAWik59DRz6GklYB1FIKWmAV5l8b/APkUrH/r+X/0W9em15l8b/8AkUrH/r+X/wBFvXRhP48SZbHhFdj4T/5Bcv8A13P/AKCtcdXY+E/+QXL/ANdz/wCgrX0h5Gaf7u/VG7RRRQf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XUv+QXd/8AXB//AEE1aqrqX/ILu/8Arg//AKCaC6Xxx9TzuvSvgl/yOd5/2D3/APRkdea16V8Ev+RzvP8AsHv/AOjI65sX/BkfaR3PeqKKK+cNwooooA+WPi//AMlS1n/th/6Ijrh67j4v/wDJUtZ/7Yf+iI64egoKKKKACiiigDc8F/8AI9eHv+wnbf8Ao1a+w6+PPBf/ACPXh7/sJ23/AKNWvsOgTCuO+Kn/ACTfVv8Atj/6OSuxrjvip/yTfVv+2P8A6OStcP8AxY+q/Ml7HzZXrHwV/wCY5/2w/wDaleT16x8Ff+Y5/wB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5B+k/9dZP5CvUK8v8AjR/yD9J/66yfyFepk3+/U/n+TM63wM8fr6Q+FH/JOdN/3pv/AEa1fN9fSHwo/wCSc6b/AL03/o1q+yzL+EvX/M4obnaUUUV4ZqRXEcksRWOXym/vYzVT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Xknxf+Ix0e3fw7pEwGoTLi6mQ8wIR90ejEfkPqCAD0v7De/8AQRP/AH6/+vR9hvf+gif+/X/16xfhxrX9veAdJu2bMyReRLk870+Uk/XAP411V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n/AGG9/wCgif8Av1/9ej7De/8AQRP/AH6/+vWhRQBn/Yb3/oIn/v1/9ej7De/9BE/9+v8A69aFFAGf9hvf+gif+/X/ANej7De/9BE/9+v/AK9aFFAGf9hvf+gif+/X/wBej7De/wDQRP8A36/+vWhRQBXtYJod/nXBmzjGVxirFFFABXmXxv8A+RSsf+v5f/Rb16bXmXxv/wCRSsf+v5f/AEW9dGE/jxJlseEV2PhP/kFy/wDXc/8AoK1x1dj4T/5Bcv8A13P/AK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wBcH/8AQTVqqupf8gu7/wCuD/8AoJoLpfHH1PO69K+CX/I53n/YPf8A9GR15rXpXwS/5HO8/wCwe/8A6Mjrmxf8GR9pHc96ooor5w3CiiigD5Y+L/8AyVLWf+2H/oiOuHruPi//AMlS1n/th/6Ijrh6CgooooAKKKKANzwX/wAj14e/7Cdt/wCjVr7Dr488F/8AI9eHv+wnbf8Ao1a+w6BMK474qf8AJN9W/wC2P/o5K7GuO+Kn/JN9W/7Y/wDo5K1w/wDFj6r8yXsfNlesfBX/AJjn/bD/ANqV5PXrHwV/5jn/AG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kH6T/11k/kK9Qry/wCNH/IP0n/rrJ/IV6mTf79T+f5MzrfAzx+vpD4Uf8k503/em/8ARrV8319IfCj/AJJzpv8AvTf+jWr7LMv4S9f8zihudpRRRXhmoUUUUAFFFFABRRRQAUUUUAFFFFABRRRQAUUUUAFFFFABRRRQAUUUUAFFFFABRRRQAUUUUAFFFFABRRRQAUUUUAFFFFABRRRQAUUUUAFFFFABRRRQAUUUUAFFFFABRRRQAUUUUAFFFFABRRRQAUUUUAFFFFABRRRQAUUUUAFFFFABRRWL4q8TWXhLQJ9VvTlU+WKIHDSueij/ADwAT2oAwPiX4+h8GaN5duyvq90pFtH18sd5GHoO3qfYHHzI0V/qK3mpOs1wI2ElzcNk4LtgFj6kmtWefWfH/i0ySN519ePx2SJR29lUf5Jr2mHwbZ2fgm58PW4VvOhYNK6/flI4cj2IBHpgUD2Mf9n/AFrK6toTt0K3cS/kr/8Asle3V8l/DzWm8N+PtNuZSY4jN9nuAxxhX+U5+hIb/gNfWlAMKKKKBBRRRQAUUUUAFFFFABRRRQAUUUUAFFFFABRRRQAUUUUAFFFFABRRRQAUUUUAFFFFABRRRQAUUUUAFFFFABRRRQAUUUUAFFFFABRRRQAUUUUAFFFFABRRRQAUUUUAFFFFABRRRQAUUUUAFFFFABRRRQAUUUUAFFFFABRRRQAUUUUAFFFFABRRRQAV5l8b/wDkUrH/AK/l/wDRb16bXmXxv/5FKx/6/l/9FvXRhP48SZbHhFdj4T/5Bcv/AF3P/oK1x1dj4T/5Bcv/AF3P/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AJBd3/1wf/0E1aqrqX/ILu/+uD/+gmgul8cfU87r0r4Jf8jnef8AYPf/ANGR15rXpXwS/wCRzvP+we//AKMjrmxf8GR9pHc96ooor5w3CiiigD5Y+L//ACVLWf8Ath/6Ijrh67j4v/8AJUtZ/wC2H/oiOuHoKCiiigAooooA3PBf/I9eHv8AsJ23/o1a+w6+PPBf/I9eHv8AsJ23/o1a+w6BMK474qf8k31b/tj/AOjkrsa474qf8k31b/tj/wCjkrXD/wAWPqvzJex82V6x8Ff+Y5/2w/8AaleT16x8Ff8AmOf9sP8A2pXo53/uFT5fmiaH8RHrFFFFfn5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+QfpP/XWT+Qr1CvL/jR/yD9J/wCusn8hXqZN/v1P5/kzOt8DPH6+kPhR/wAk503/AHpv/RrV8319IfCj/knOm/703/o1q+yzL+EvX/M4obnaUUUV4ZqFFFFABRRRQAUUUUAFFFFABRRRQAUUUUAFFFFABRRRQAUUUUAFFFFABRRRQAUUUUAFFFFABRRRQAUUUUAFFFFABRRRQAUUUUAFFFFABRRRQAUUUUAFFFFABRRRQAUUUUAFFFFABRRRQAUUUUAFFFFABRRRQAUUUUAFFFFABRRRQBDd3cFjZzXd1KsVvChkkkY4CqBkk18rePvGd3468Rh4kkFlE3lWVuBk4J+8R/ebj9B2rr/jN4//ALSvH8M6ZN/odu/+mSKeJZB/B9FPX3+lQ/C3wYAq+IdRhO4/8eUben/PQj+X5+hoGdP4C8HJ4Y0vzrhFOp3CgzN18sdQgP8APHU+uBXX0UUyT57+I2k/2V40vNq4iusXSc5+9nd/48Gr6T8Da5/wkXgvS9SZt00kISYnvIvysfxIJ/GvKfi/pBudDtdUjUl7OTZIRj7j4GT9GCj/AIEas/ADXsx6noErjIIu4B+Sv/7J+ZpFdD26iiigQUUUUAFFFFABRRRQAUUUUAFFFFABRRRQAUUUUAFFFFABRRRQAUUUUAFFFFABRRRQAUUUUAFFFFABRRRQAUUUUAFFFFABRRRQAUUUUAFFFFABRRRQAUUUUAFFFFABRRRQAUUUUAFFFFABRRRQAUUUUAFFFFABRRRQAUUUUAFFFFABRRRQAUUUUAFeZfG//kUrH/r+X/0W9em15l8b/wDkUrH/AK/l/wDRb10YT+PEmWx4RXY+E/8AkFy/9dz/AOgrXHV2PhP/AJBcv/Xc/wDoK19IeRmn+7v1Ru0UUUH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V1L/kF3f8A1wf/ANBNWqq6l/yC7v8A64P/AOgmgul8cfU87r0r4Jf8jnef9g9//Rkdea16V8Ev+RzvP+we/wD6Mjrmxf8ABkfaR3PeqKKK+cNwooooA+WPi/8A8lS1n/th/wCiI64eu4+L/wDyVLWf+2H/AKIjrh6CgooooAKKKKANzwX/AMj14e/7Cdt/6NWvsOvjzwX/AMj14e/7Cdt/6NWvsOgTCuO+Kn/JN9W/7Y/+jkrsa474qf8AJN9W/wC2P/o5K1w/8WPqvzJex82V6x8Ff+Y5/wBsP/aleT16x8Ff+Y5/2w/9qV6Od/7hU+X5omh/ER6xRRRX5+d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eX/Gj/AJB+k/8AXWT+Qr1CvL/jR/yD9J/66yfyFepk3+/U/n+TM63wM8fr6Q+FH/JOdN/3pv8A0a1fN9fSHwo/5Jzpv+9N/wCjWr7LMv4S9f8AM4obnaUUUV4ZqFFFFABRRRQAUUUUAFFFFABRRRQAUUUUAFFFFABRRRQAUUUUAFFFFABRRRQAUUUUAFFFFABRRRQAUUUUAFFFFABRRRQAUUUUAFFFFABRRRQAUUUUAFFFFABRRRQAUUUUAFFFFABRRRQAUUUUAFFFFABRRRQAUUUUAFFFFABXnHxZ8e/8Ito/9m2EuNXvUIUqeYI+hf6nkD3ye1df4n8RWfhXQLnVr0/JEMJGDzK5+6o9yfyGT2r5Wd9X8eeLmkciW+vpck9FjX+iqB+Q7mgZo+AvCD+KNW825Rv7Nt2BnbOPMPZAffvjoPQkV78iJHGscaqqKAFVRgADsBVDQ9FtdA0iDTrNcRxD5mxy7d2PuT/h0FaDMFUk9BTExaKrNOxPGBUsUu/gjBoEVtX02LV9Hu9OmwEuImjyRnaSOGx6g4P4V4H4N1iXwf47sru5DRC3uDBdKf4UPyvn1xyfqK+ia8I+Kejf2Z4sa7jTbBfp5oIGBvHDj69GP+9QNH1ODkZFFcd8LvEH/CQ+ArCZ33XNsPss+Tk7kwAT7ldp/GuxpAFFFFABRRRQAUUUUAFFFFABRRRQAUUUUAFFFFABRRRQAUUUUAFFFFABRRRQAUUUUAFFFFABRRRQAUUUUAFFFFABRRRQAUUUUAFFFFABRRRQAUUUUAFFFFABRRRQAUUUUAFFFFABRRRQAUUUUAFFFFABRRRQAUUUUAFFFFABRRRQAUUUUAFFFFABXmXxv/5FKx/6/l/9FvXpteZfG/8A5FKx/wCv5f8A0W9dGE/jxJlseEV2PhP/AJBcv/Xc/wDoK1x1dj4T/wCQXL/13P8A6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ANcH/wDQTVqqupf8gu7/AOuD/wDoJoLpfHH1PO69K+CX/I53n/YPf/0ZHXmtelfBL/kc7z/sHv8A+jI65sX/AAZH2kdz3qiiivnDcKKKKAPlj4v/APJUtZ/7Yf8AoiOuHruPi/8A8lS1n/th/wCiI64egoKKKKACiiigDc8F/wDI9eHv+wnbf+jVr7Dr488F/wDI9eHv+wnbf+jVr7DoEwrjvip/yTfVv+2P/o5K7GuO+Kn/ACTfVv8Atj/6OStcP/Fj6r8yXsfNlesfBX/mOf8AbD/2pXk9esfBX/mOf9sP/alejnf+4VPl+aJofxEesUUUV+fn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l/xo/wCQfpP/AF1k/kK9Qry/40f8g/Sf+usn8hXqZN/v1P5/kzOt8DPH6+kPhR/yTnTf96b/ANGtXzfX0h8KP+Sc6b/vTf8Ao1q+yzL+EvX/ADOKG52lFFFeGahRRRQAUUUUAFFFFABRRRQAUUUUAFFFFABRRRQAUUUUAFFFFABRRRQAUUUUAFFFFABRRRQAUUUUAFFFFABRRRQAUUUUAFFFFABRRRQAUUUUAFFFFABRRRQAUUUUAFFFFABRRRQAUUUUAFFFFABRRRQAUUUUAFFFFABSMyopZiAoGSSeAKWqWr6ZDrWk3Om3Ek0cFyhjkML7W2nqAffp9KAPmr4peOm8X6/5FpI39k2ZKQDoJW7yEe/Qe3pk13nw58If8I9pX2y7jxqV2oLgjmJOoT69z74Har1x8AvDzZa11TU4Wzld7I4H/joP60jfCnxTauZLHx/eORnalxG5H45cg/lQM6morjmE/Lu5HGPeuWbwr8VbSXemtaReoOiOoXP1/dj+dcvoHxG8Q6j4ottGuLOwffcGORolYEKCdxB3Y4AP5UxWPSKdGu6ePjOCT16cEZ/X9ac6gTbcYGRXNax8QdD8PaxLpd3Fd+dGFLvHGrLyMj+LPQ+lAjr64v4n6L/avhKS4jTM9g3nqQOdnRxnsMfN/wABFW4PiN4UuGVV1ZUZu0kTqB9SVx+tai+INAvlMC6vp0wlG0xi5Q7ge2M0DPPPgT4hFh4mudEmfEWoR7os9pUBP6ru/IV9EV8eXkdx4P8AGTfZpMy6fdLJA5OdyghkJx6jGR719b6TqUGsaRaalanMF1EsqewIzg+46UhsuUUUUCCiiigAooooAKKKKACiiigAooooAKKKKACiiigAooooAKKKKACiiigAooooAKKKKACiiigAooooAKKKKACiiigAooooAKKKKACiiigAooooAKKKKACiiigAooooAKKKKACiiigAooooAKKKKACiiigAooooAKKKKACiiigAooooAKKKKACvMvjf/wAilY/9fy/+i3r02vMvjf8A8ilY/wDX8v8A6LeujCfx4ky2PCK7Hwn/AMguX/ruf/QVrjq7Hwn/AMguX/ruf/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wDrg/8A6CatVV1L/kF3f/XB/wD0E0F0vjj6nndelfBL/kc7z/sHv/6MjrzWvSvgl/yOd5/2D3/9GR1zYv8AgyPtI7nvVFFFfOG4UUUUAfLHxf8A+Spaz/2w/wDREdcPXcfF/wD5KlrP/bD/ANER1w9BQUUUUAFFFFAG54L/AOR68Pf9hO2/9GrX2HXx54L/AOR68Pf9hO2/9GrX2HQJhXHfFT/km+rf9sf/AEcldjXHfFT/AJJvq3/bH/0cla4f+LH1X5kvY+bK9Y+Cv/Mc/wC2H/tSvJ69Y+Cv/Mc/7Yf+1K9HO/8AcKny/NE0P4iPWKKKK/Pz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/40f8g/Sf8ArrJ/IV6hXl/xo/5B+k/9dZP5CvUyb/fqfz/Jmdb4GeP19IfCj/knOm/703/o1q+b6+kPhR/yTnTf96b/ANGtX2WZfwl6/wCZxQ3O0ooorwzUKKKKACiiigAooooAKKKKACiiigAooooAKKKKACiiigAooooAKKKKACiiigAooooAKKKKACiiigAooooAKKKKACiiigAooooAKKKKACiiigAooooAKKKKACiiigAooooAKKKKACiiigAooooAKKKKACiiigAooooAKKKKACiiigCK5mFtazTt92NGc/gM18s/C+CS68e202SfJjllcnknKlf5sK+jvGlwbXwPrsyttZbCbafQlCB+teBfByFm8S30+PkSzKE+hLqR/wCgmgD2IHdc8+teFeOov7S+J91ao3+tmghB9CURf517rD88zMfc14fp0Tah8aoVB3Z1vd6/Ksuf5CgEfR114Q8NXpJudA0yRiMbmtU3fnjPesW6+E3gi7Yu+hpGx7wzSIPyDY/Su0ooA8wuvgR4TnYtDPqdt/sxzKw/8eUn9a7Lwl4bXwnoSaRFey3VvE7NEZVAZFbkrx1+bcfxrdooAKKKKACiiigAooooAKKKKACiiigAooooAKKKKACiiigAooooAKKKKACiiigAooooAKKKKACiiigAooooAKKKKACiiigAooooAKKKKACiiigAooooAKKKKACiiigAooooAKKKKACiiigAooooAKKKKACiiigAooooAKKKKACiiigAooooAKKKKACvMvjf/wAilY/9fy/+i3r02vMvjf8A8ilY/wDX8v8A6LeujCfx4ky2PCK7Hwn/AMguX/ruf/QVrjq7Hwn/AMguX/ruf/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wDrg/8A6CatVV1L/kF3f/XB/wD0E0F0vjj6nndelfBL/kc7z/sHv/6MjrzWvSvgl/yOd5/2D3/9GR1zYv8AgyPtI7nvVFFFfOG4UUUUAfLHxf8A+Spaz/2w/wDREdcPXcfF/wD5KlrP/bD/ANER1w9BQUUUUAFFFFAG54L/AOR68Pf9hO2/9GrX2HXx54L/AOR68Pf9hO2/9GrX2HQJhXHfFT/km+rf9sf/AEcldjXI/E+J5vhzq6oMkLG34CVCf0BrWh/Fj6r8yXsfNNesfBX/AJjn/bD/ANqV5PXpnwc1K2ttT1GwlcLNdJG0QP8AFs3ZH1w2fwNennUXLA1EvL80TR+NHslFFFfnp3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f8aP8AkH6T/wBdZP5CvUK8g+MmqQTXenabFIrSwB5JgP4d2No+vBOPpXq5JFyx0LdL/kzKs/cZ5dX0h8KP+Sc6b/vTf+jWr5vr6S+FSMnw50vcMbjKw+nmtX2GZfwl6/5nHDc7KiiivENQooooAKKKKACiiigAooooAKKKKACiiigAooooAKKKKACiiigAooooAKKKKACiiigAooooAKKKKACiiigAooooAKKKKACiiigAooooAKKKKACiiigAooooAKKKKACiiigAooooAKKKKACiiigAooooAKKKKACiiigAooooAKKKKAON+K1ybX4Za069WjSPrj70iqf0Jryn4LKAdakIHAgGf++8/wBK9P8Ai+VX4Y6oWXdhocKc4J81OuK83+D0m+x1gfZ444w8fzIDljhsjJJ6cfn70B0PSbcfMT6CvE/hZv1D4s6ZM4LFpJpnO3ofLc5OOnOK9sjGYJQp2sRwx5APPOK8c+CbAfEi2BjDZt5QDnG35evv6fjQCPpuiiigAooooAKKKKACiiigAooooAKKKKACiiigAooooAKKKKACiiigAooooAKKKKACiiigAooooAKKKKACiiigAooooAKKKKACiiigAooooAKKKKACiiigAooooAKKKKACiiigAooooAKKKKACiiigAooooAKKKKACiiigAooooAKKKKACiiigAooooAKKKKACvMvjf/yKVj/1/L/6LevTa8y+N/8AyKVj/wBfy/8Aot66MJ/HiTLY8IrsfCf/ACC5f+u5/wDQVrjq7Hwn/wAguX/ruf8A0Fa+kPIzT/d36o3aKKKD5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l/yC7v/AK4P/wCgmrVVdS/5Bd3/ANcH/wDQTQXS+OPqed16V8Ev+RzvP+we/wD6MjrzWvSvgl/yOd5/2D3/APRkdc2L/gyPtI7nvVFFFfOG4UUUUAfLHxf/AOSpaz/2w/8AREdcPXcfF/8A5KlrP/bD/wBER1w9BQUUUUAFFFFAG54L/wCR68Pf9hO2/wDRq19h18eeC/8AkevD3/YTtv8A0atfYdAmFVtRsYdT026sLgZhuYmifHXDDB/nVmimnbVCPk3XtFu/D2tXOmXi4lhbAYdHXsw9iOaz0do3V0Yq6nKspwQfUV9M+MfAumeMIFactBfRKVhukGSB1ww/iXPb8iMmvD9Z+HHifRpnVtMluoQ2FmtF80N74HzD8QK97D4uFWNpOzMXFoqxeOvFEUYRdauSB/eIY/mRmn/8J/4q/wCgzP8A98r/AIVl/wBg6x/0Cb7/AMB3/wAKP7C1j/oFX3/gO/8AhVfVsK/s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n/AAn/AIq/6DM//fK/4Uf8J/4q/wCgzP8A98r/AIVl/wBhax/0Cr7/AMB3/wAKP7C1j/oFX3/gO/8AhR9Vwv8AJH7kHNLuan/Cf+Kv+gzP/wB8r/hR/wAJ/wCKv+gzP/3yv+FZf9hax/0Cr7/wHf8Awo/sLWP+gVff+A7/AOFH1XC/yR+5BzS7mp/wn/ir/oMz/wDfK/4Uf8J/4q/6DM//AHyv+FZf9hax/wBAq+/8B3/wo/sLWP8AoFX3/gO/+FH1XC/yR+5BzS7mp/wn/ir/AKDM/wD3yv8AhR/wn/ir/oMz/wDfK/4Vl/2FrH/QKvv/AAHf/Cj+wtY/6BV9/wCA7/4UfVcL/JH7kHNLuaMnjvxRLGUbWrkA/wB0hT+YGawHd5ZGkkZndiWZmOSSepJq9/YWsf8AQKvv/Ad/8K2dH+HXijWZlWPSpraPdhpbtTEq++DyfwBq4xoUVeKUfSyBuT3MbRNHu9f1i20yyTdNO+3J6KO7H2Aya+qdK0+LSdJtNPg/1VtEsSnHJwMZPuetc/4N8B6Z4PhZ4S1xfyLtlunGCR12qP4RkfX1PSurryMZiVWlaOyNIxsFFFFcRQUUUUAFFFFABRRRQAUUUUAFFFFABRRRQAUUUUAFFFFABRRRQAUUUUAFFFFABRRRQAUUUUAFFFFABRRRQAUUUUAFFFFABRRRQAUUUUAFFFFABRRRQAUUUUAFFFFABRRRQAUUUUAFFFFABRRRQAUUUUAFFFFABRRRQAUUUUAFFFFAHnHxvmEXw6kTj97dRJyfq3H/AHzXIfB+MDwpfyc5a7ZfyjU/1rf+P0gHgvT48jLagrY78Ryf41jfCiJ4fBErkYEt27Kc9RhV/oaA6HWahcG00TUrkDJitpJAM4zhSa8y+BEXmeP5m5/d2Ejcf76D+tei+I2C+DNaJI/485x/5DNcR+z/AG+7xRqlzg/u7Ly856bnU/8AstAI+g6KKKACiiigAooooAKKKKACiiigAooooAKKKKACiiigAooooAKKKKACiiigAooooAKKKKACiiigAooooAKKKKACiiigAooooAKKKKACiiigAooooAKKKKACiiigAooooAKKKKACiiigAooooAKKKKACiiigAooooAKKKKACiiigAooooAKKKKACiiigAooooAK8y+N//IpWP/X8v/ot69NrzL43/wDIpWP/AF/L/wCi3rown8eJMtjwiux8J/8AILl/67n/ANBWuOrsfCf/ACC5f+u5/wD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8Arg//AKCatVV1L/kF3f8A1wf/ANBNBdL44+p53XpXwS/5HO8/7B7/APoyOvNa9K+CX/I53n/YPf8A9GR1zYv+DI+0jue9UUUV84bhRRRQB8sfF/8A5KlrP/bD/wBER1w9dx8X/wDkqWs/9sP/AERHXD0FBRRRQAUUUUAbngv/AJHrw9/2E7b/ANGrX2HXx54L/wCR68Pf9hO2/wD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8c/aClYaJo0WBta5dj65Cgf1NL8N0Vfh3YsBgs0jH3PmsP6VS/aGc/wDFOoGOP9JJH/frH9a0Ph58nw70wHv5n/o1zQHQl8bzG38A6u6gEmMJz/tMq/1rF/Z6jBuvEEmDlUgXP1L/AOFavxE+X4daljgnyv8A0alUv2eoStv4gmyNrvboB9BIf/ZqAWx7ZRRRQAUUUUAFFFFABRRRQAUUUUAFFFFABRRRQAUUUUAFFFFABRRRQAUUUUAFFFFABRRRQAUUUUAFFFFABRRRQAUUUUAFFFFABRRRQAUUUUAFFFFABRRRQAUUUUAFFFFABRRRQAUUUUAFFFFABRRRQAUUUUAFFFFABRRRQAUUUUAFFFFABRRRQAUUUUAFFFFABXmXxv8A+RSsf+v5f/Rb16bXmXxv/wCRSsf+v5f/AEW9dGE/jxJlseEV2PhP/kFy/wDXc/8AoK1x1dj4T/5Bcv8A13P/AKCtfSHkZp/u79UbtFFFB8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dS/5Bd3/wBcH/8AQTVqqupf8gu7/wCuD/8AoJoLpfHH1PO69K+CX/I53n/YPf8A9GR15rXpXwS/5HO8/wCwe/8A6Mjrmxf8GR9pHc96ooor5w3CiiigD5Y+L/8AyVLWf+2H/oiOuHruPi//AMlS1n/th/6Ijrh6CgooooAKKKKANzwX/wAj14e/7Cdt/wCjVr7Dr488F/8AI9eHv+wnbf8A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ftCyA3mgR85WOdj+JT/Ct7wZCsHgTR0TODCH59WJJ/U1zn7QZH9raIuRkQSEj/AIEK6vwxGI/BOjAHP+ixH81zQD2Mv4kyBfh5eKQcu0aj/v4D/Sn/ALP0ajw9q8gHzNdKpPsE4/marfE51XwFKGYAtNGFBPU7s/yBq/8AACMDwjqUnOWvyp/CNP8AGgOh61RRRQAUUUUAFFFFABRRRQAUUUUAFFFFABRRRQAUUUUAFFFFABRRRQAUUUUAFFFFABRRRQAUUUUAFFFFABRRRQAUUUUAFFFFABRRRQAUUUUAFFFFABRRRQAUUUUAFFFFABRRRQAUUUUAFFFFABRRRQAUUUUAFFFFABRRRQAUUUUAFFFFABRRRQAUUUUAFFFFABXmXxv/AORSsf8Ar+X/ANFvXpteZ/G4H/hErE9vty/+i3rown8eJMtjweux8J/8guX/AK7n/wBBWuOrsfCf/ILl/wCux/8AQVr6Q8jNP93fqjdooooP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rqX/ILu/+uD/+gmrVVdS/5BV3/wBcX/8AQTQXS+OPqed16V8Ev+RzvP8AsHv/AOjI681r0r4Jf8jnef8AYPf/ANGR1zYv+DI+0jue9UUUV84bhRRRQB8sfF//AJKlrP8A2w/9ER1w9dx8X/8AkqWs/wDbD/0RHXD0FBRRRQAUUUUAbngv/kevD3/YTtv/AEatfYdfHngv/kevD3/YTtv/AE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Txt8TtS8F/EL7G0KXelPbRu8BwroTuyyt69ODkcdutd94Z8X6L4tsvtGk3ayMoBkgf5ZYv8AeX+oyD2NeG/HgAePrcgDnT48+/zyVwUK6x4fkstVgNxZtIPMtrmM4Ddjhhx9R+YoGfZlFeK+DPjlFKI7LxVH5cnCi/hX5T/voOn1Xj2FeyWt1b31rHc2k8c8Eg3JLEwZWHqCOtAiaiiigAooooAKKKKACiiigAooooAKKKKACiiigAooooAKKKKACiiigAooooAKKKKACiiigAooooAKKKKACiiigAooooAKKKKACiiigAooooAKKKKACiiigAooooAKKKKACiiigAooooAKKKKACiiigAooooAKKKKACiiigAooooAKKKKACiiigAooooAKKKKACiiigAooooAKKKKAPn39oD/kZtK/68z/AOhmu28Of8iXov8A15wf+ixXE/tAf8jNpX/Xmf8A0M123hz/AJEvRf8Arzg/9FigGcz8Wf8AkSrf/r9T/wBBetv4A/8AImah/wBhBv8A0XHWJ8Wf+RKt/wDr9T/0F63vgEo/4Qe+budScf8AkOOgOh6pRRRQAUUUUAFFFFABRRRQAUUUUAFFFFABRRRQAUUUUAFFFFABRRRQAUUUUAFFFFABRRRQAUUUUAFFFFABRRRQAUUUUAFFFFABRRRQAUUUUAFFFFABRRRQAUUUUAFFFFABRRRQAUUUUAFFFFABRRRQAUUUUAFFFFABRRRQAUUUUAFFFFABRRRQAUUUUAFFFFABXE/FfS21PwHdMilpLN1uQB6DIb8lZj+FdtTXRZEZHUMjAhlIyCPSrpzcJqS6Cauj49rY0HV106V45s+RJySOdp9a1/Hvgm48JaszRoz6XOxNvN12/wCwx9R+o59cchX00JxnFSjsclajGrBwnsz0eO8tpl3R3ETD2cVJ50X/AD1T/voV5pRVnlPJ49J/gel+dF/z1T/voUedF/z1T/voV5pRQL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/Oi/wCeqf8AfQo86L/nqn/fQrzSigP7HX8/4f8ABPS/Oi/56p/30KPOi/56p/30K80ooD+x1/P+H/BPSWuYEGWmjA9Swrndf1yGS3aztXD7vvuOmPQetcxRQbUMrhTmpyd7BXsHwO0tt+q6sy/JhbaM+p+83/sn515joWhX/iLVYtO0+IvLIeWIO2Ne7MewH+ea+nvD2h2/hzQrXS7Y7kgXBcjBdjyzH6kmvOzCso0/ZrdnrwWtzUooorxDUKKKKAPlj4v/APJUtZ/7Yf8AoiOuHruPi/8A8lS1n/th/wCiI64egoKKKKACiiigDc8F/wDI9eHv+wnbf+jVr7Dr488F/wDI9eHv+wnbf+jVr7DoEwooooEFFFFABRRRQAUVzPi3xLP4elsBFHCyTl/M8wEkBdvTBH96potfnngSWNYSrjPQ/wCNA7HQUVzx127H/LOH8j/jSDXrr/nnD+R/xoEdFRXPDXbo/wDLOH8j/jQdduyfljh9+D/jQB0NFYP9t3QHMcP5H/GmjXbrP+rh/I/40DsdBRWB/blz/ch/I/40DXLn/nnF+R/xpXCxv0VgnW7jHCRZ+h/xq3BqM0i5dYx9Af8AGnYT0NOiub0XxBd6prV9bNHCLW24VlU7ic9znH6V0YPHNAC0VQ1fUDpumS3ShSyjgN0zXGyeO9TX7tvadM8o3/xVOwHoNFebj4hamWwLezz3+Rv/AIqkk+IOrLjbb2R+qP8A/FUWFc9JorzA/EbWR/y7WP8A3w//AMVUlv8AETVZkObeyDjtsf8A+KosM9LorzdviBqysB9ms/8Avhv/AIqpF8famcfuLMf8Ab/4qiwHolFeZ3fxF1W2BbyLHaBnlH/+KrEHxf1ouQLXTsZ/55v/APF0WYrns9FeQp8V9YOM2th+Eb//ABdOb4rav0W1sM+8b/8AxVIpK565RXkQ+Kmt4ybXT/8Av2//AMXSD4r6xn/j10//AL9v/wDF07A00evUV5IvxT1dv+Xaw/79v/8AF1KvxO1hultYf9+3/wDiqLBY9Wory5fiRq5/5drH/vh//iqnX4h6s3/LvZf98P8A/FUgselUV50vj3VWP/HvZ/8AfDf/ABVLH491RshrezDf7jf/ABVAWPRKK4MeNdTCbmgtAOpOxuP/AB6mReNdZlgab7LaBM/J8jc+/wB6nYR39FedHx5q4P8Ax72X/fDf/FU0+PtXH/LtZf8AfDf/ABVIdj0eivOB4+1f/n2sv++G/wDiqX/hPtW/597L/vhv/iqVw5WejUV54PHeqnrb2f8A3w3/AMVUi+ONTbrBaf8AfDf/ABVMLM7+iuJh8X6k65aC1B9lb/4qpf8AhK9Qx/qbb/vlv8adhXOxorkB4p1A9Ybb/vlv8aP+Eo1D/njbf98t/jRYVzr6K5D/AISnUP8Anjb/APfLf403/hKtRz/qbb/vlv8A4qiwzsaK881bx3qmn2hlSCzL5wAyNj/0Km2vjzV5rRJJLeyDsM4CNj/0KkOx6LRXm83jrXo+VtbBh/uP/wDFVUf4l65Hndp1rx3CP/8AFUBY9ToryK6+K+sQqhFnZDPXdG//AMVT/wDha+qEcWFsT7Rv/wDFUBY9aoryM/FXWz9zTbUn3jf/AOKpB8TfEz9LDTl/3o3/APi6Asz12ivJk+JfiDzdj2um9M8RSf8AxdWP+Fka0CM21ifpG/8A8XSuHKz1GivIr/4p65bKpjs9POTg7o3/APi6lX4n60yKxtbAZH9x/wD4ui4WZ6xRXlB+J2s/8+2n/jG//wAXSf8ACz9Z/wCfbTz/AMAf/wCLouh8jPWKK8mPxQ1kdbbTh9Uf/wCLpp+KWsjH+j6af+AP/wDF0cyDkZ63RXj/APwtjWcnNtpo/wCAP/8AF0H4saz/AM++m/8Aft//AIujmQcjPYKK8e/4WzrP/Pvpx/7ZSf8AxdH/AAtnWf8An207/v1J/wDF0uZByM9horx7/hbWsf8APrp5+kUn/wAXR/wtnWP+fSx/78yf/F0cyDkZ7DRXkifFXV262ln+EL//ABdP/wCFpat/z52n/fl//iqOZD5GesUV5LH8VNYZmBsbU4PGIX/+Lp7fFHV162Ft/wB+m/8Ai6OdByM9XoryJ/itrIPy2ViPTKN/8XVaT4teII+tppn/AH7k/wDi6pMhqx7NRXhkvxo8QpnFnpf/AH6k/wDi6g/4Xd4kP/LlpP8A36k/+OUAe9UV4tZfFrxNcDLadpx/3Y5B/wCz1qp8SPEDYzp1gP8Avr/4qpc0ilFs9UoryeX4meIEfH2HTlHqVc/+zVgXXxq8SQTFBZaScHBzFJ/8cpp3E00e70V4Cfjj4m/58dJ/79Sf/HKQfHHxL/z46T/36k/+OUyU7nv9FeCH43eJtmVsdJz7xSf/ABymD44+JT1sdJ/79Sf/ABylcZ79RXgh+NvibGRY6T/36k/+OVa074yeI7yUo9npS49IZP8A45RcD3GivI3+KGuoCfs+nH/tlIP/AGeq4+LOv97PTfb93J/8XS5kVyM9korgfBHjfU/EmtTWV7BaRxpbtKDCjA5DKO7Hj5jXfU07iasFFFFMQUUUUAFFFFABRRRQAUUUUAFFFFABRRRQAUUUUAFFFFAHzl8e1C+O7M/3tNjP/kSQf0rrPAlna6l8NtOtruCOe3dZA0ci5BxK39a579oCHb4m0qfZjfZlN3rhycf+PfrXTfDM5+H+me3m/wDo16AexyPif4Ssu+68OvuHU2crcj/cY/yb8zXH6D4r8SeBdRdLSWW3ZW/fWdwh2N/vIeh9xg+9fRVZGveGdK8SW3lajbB2UEJMnyyR/Rv6HI9qYXH+D/i/oXiTy7W+YaXqLcCOZ/3ch/2X4GfY4PPGa9Er5a8S/DDVtG33Gn51GzHP7tf3qD3Xv9R+QpPCHxU8QeE9luZPt+nLx9luGPyj0Ruq/Tke1IZ9TUVyXhP4j+HvFypFaXX2e+I5s7jCvn/Z7N+H4gV1tAgooooAKKKKACiiigAooooAKKKKACiiigAooooAKKKKACiiigAooooAKKKKACiiigAooooAKKKKACiiigAooooAKKKKACiiigAooooAKKKKACiiigAooooAKKKKACiiigAooooAKKKKACiiigAooooAKKKKACiiigAorM1DxHomlErqGr2Nq392a4VW/InNcxffGDwVZFlGqNcupwVt4Hb8iQFP50Ad1RXj97+0Do8aZsNFvp29J3SIfmN1c/e/tAazIP8AQdGsYP8Ars7y/wAttAWPoCivmC8+M/jW6bMV/Baj0gtkP/oQY1h3fxB8XXx/feItQHtFMYh+S4oHY+u6rXGpWNoCbm9t4cf89JVX+Zr40u9V1G/BF5f3VwDyfOmZ/wCZqoBk4HWgLH2DL428KwbhJ4j0kFc5AvIyRj2BqhcfE/wVbAmTxBbHAz+7V5P/AEEGvlNbS5f7lvK30QmpV0u/fpZz/ihFK6M3Vpx3kvvPpp/jF4GXprLNx2tJv6rVWT42eDETK3N3If7q2zZ/XFfOg0PUm6WrfiQP607/AIR/VD/y6/8AkRf8aOZdzN4rDreovvR9ASfHXwjGhZY9TkP91YFyfzYCoP8AhfnhX/oH6z/35i/+OV4V/wAI5qX/ADyT/vsU4eGdRIyREPYvS549yXjsKv8Al4vvOi+KHjTTvG2sWV3psF1FHBbmJhcoqkncTxtY8c10Wk/FLRLDw9p+ny2uoGW2t44nKxptJVcHHz9K88/4RnUP+mX/AH3/APWo/wCEZ1D/AKZf99//AFqOePcX1/C/8/F951fjfx5pXiXw7FYWcF5HMlwspMyKAQAw7MfUVufCf4iaB4T8NXWnatLPHNJeNOpSIupUoi9u+VNea/8ACN6l/wA80/77FNPh7UwcC3B9xIv+NHNHuUsbhn/y8X3o+jo/jL4HcAtqkqezWsv9FNW4fiv4Inzs16IY/vwyp/6Eor5jOhamBzat+DKf61E+k6gmc2c3Houf5U+ZdyliaD2mvvR9ZRePPCU33fEmljnHz3SL/MitG213SL0A2uq2M4PTyrhGz+Rr44axu1+9azj6xmoGVkOGUg+4p3NYyjLZn26rBhlSCPUUtfE1vdXFpJ5ltcSwv/ejcqfzFa1t408UWjKYPEOqKF6Kbpyv5E4oKsfYdFfLFr8XvG9sR/xOfNUfwy28bZ/Hbn9a3bT49+JYmX7VYaZOg67UdGP47iP0oCx9FUV4tZftB2zMBf8Ah+aMd2guA+fwKj+ddHY/G7wbdrmee8sj6T25P/oG6gR6NRWBYeOPC2plVtNf093fhUadUc/8BbB/St5HWRAyMGU9CDkGgBaKKKACiiigAooooAKKKKACiiigAooooAKKKKACiiigAooooAKKKKACiiigAooooAKKKKACiiigAooooAKKKKACiiigAooooAKKKKACiiigAooooAKKKKACiiigAooooAKKKKACiiigAooooAKKKKACiiigAooooAKKKKAK99Y2up2Utne28c9vKMPHIMg/59a8r174JQzSyTaFqAgB5W2uQWUH2ccgfUE+9euUVtSr1KXwMTSe58+t8GfFKsQGsGHqJzj9VpP+FN+Kv+nH/v8An/CvoOiun+0a3kT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b5iCURl18wgsFzyQOpx6cj86P7RreQciPn7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o/4U34q/wCnH/v+f8K+g6KP7RreQciPnz/hTfir/px/7/n/AAo/4U34q/6cf+/5/wAK+g6KP7RreQciPnz/AIU34q/6cf8Av+f8KP8AhTfir/px/wC/5/wr6Doo/tGt5ByI+fP+FN+Kv+nH/v8An/Cj/hTfir/px/7/AJ/wr6Doo/tGt5ByI+fP+FN+Kv8Apx/7/n/Cj/hTfir/AKcf+/5/wr6Doo/tGt5ByI+fP+FN+Kv+nH/v+f8ACj/hTfir/px/7/n/AAr6Doo/tGt5ByI+fP8AhTfir/px/wC/5/wo/wCFN+Kv+nH/AL/n/CvoOij+0a3kHIj58/4U34q/6cf+/wCf8KP+FN+Kv+nH/v8An/CvoOij+0a3kHIj58/4U34q/wCnH/v+f8KP+FN+Kv8Apx/7/n/CvoOij+0a3kHIj58/4U34q/6cf+/5/wAKP+FN+Kv+nH/v+f8ACvoOij+0a3kHIj58/wCFN+Kv+nH/AL/n/Cj/AIU34q/6cf8Av+f8K+g6KP7RreQciPnz/hTfir/px/7/AJ/wo/4U34q/6cf+/wCf8K+g6KP7RreQciPnz/hTfir/AKcf+/5/wrX0r4H3zyhtX1SCKMHlLVS7MPqwAH5GvbKKmWYVmrXsPkRk6B4a0rwzZG10u2ESty7k7nkPqxPX+Va1FFccpOTuygooopAFFFFAHyx8X/8AkqWs/wDbD/0RHXD13Hxf/wCSpaz/ANsP/REdcPQUFFFFABRRRQBueC/+R68Pf9hO2/8ARq19h18eeC/+R68Pf9hO2/8ARq19h0CYUUUUCCiiigAooooA84+KjhW0gHHPnf8AslZHhXVwp+yStkN90+lXfjC5R9DIP/Pf/wBp1wFpdNHIrISGBzkUWe409bHrjN8xx096YX9azdK1eK/s1JYCQDBHrVzzAT8xAoG1qThwTxUq4qn5ijoRUizoBy1BJZPSoicGm/aE7H9KY0y9Rk0ikS7zSh6q/aVJ4VqUXIH8DGkMuxgA5NS3Fy0FhcSIu5ljO0DucVQF5/0zapRdkqQIXORVp6ESK3w3k8y1vJpPlklmO5T14rvCOMV5/a+dptyZ4YTsJywrr9P1ZL5fljZSBk5NAloYPje98uyS1B5PzGuBaQsACeRXW+NZFkvHXqQoAriiQTnJpoBGAjJc0ecGGRTZCNnPIqvjGCDgH1piLDMDUSy+QzSKufUVEZCGx2qKWdBkc+9A0JNrE2fliH41AusXWTgAfWqZlWVmwMYNC4ByKVzVK6uN1bVproCFuNo5rNhOKs365cN6ioLVA8gU9KaZk17xfibjil+YyjPSpYoVHc1ZFspGQTmpe5vFW3IPVfXpVdlKnBIFWZB5Tc/hVaRdzZzmmgmr7EsZ29WWrCTKP4hVOKPc2D0q4tsOy5FBBYS5XjmrcVyO1UEhGcDFXI4sds1LYGjBcLvGTirdwqI6yIwIPtWfEuMdBW8ZbZdKPmKN2MKfegCl9shnljti20f8tOK3xeWJh8pGG0DAwOlZ+j6fB9jMkigzOxLe3tVz7EEz5Y2/SqRLMGVlEjc8Z4qPepq/c25SQkjrVcr7VEtylsQGRV6g/gM0okU9Fc/8BqYIPTFOApDIRJz9xvyqRJDvC7Gx9KmVB3qSJOd2OaaE2X7SN5UysL8e2KvrZykf6l/zpunymMBSSQfWtmF94x3q0ZsyTZ3JOFt2P40Cyu8/8ex/Fq6FEIHNKwwKZNzjdUe7sUU/ZuGOM7s1nR3Nw9wkY2ySMfuKeldxPCkiEOoYdeRVCG2giuGkWJA54zjpQUmcP4qt717VU8peG5waLZ5RaRjywNqgc1v6wnmzGMDjrisiNcKV6VLKTK7NM46KKjCz7gCVxVtsL1qFmXNK5VjC1iNhcW4O3k9BV9IpNgIlVfYCqeqsH1G3FaIOOgpXCxWeKTIzcH8BQbZmXPnufpipnzxSktsoGUFtR9pcl34HXNSm0VurOfxp8ZO9yanUg0rgYmq2ipaEruJz65qKzVJLdS27Poa25uBjANVClK4JalcQRehP1NOEEWeFp5FGMUmWJ5MY/hH40jRp12j8qeKDzQBXEaqxIUc+1KUB/hH5VJjDGnYoAhEa+g/KlMYHSpSKQjFSwIwuKZJKI+oFTZORxVO8VjkgUAP/ALTWMcAZqSLVd5+6K5W8uHilweBUSanIg+Q1aV0S5WO5jnLuWCfkahupQc7iRXJw+ILlDtzgfSpTrckp+bHPtRy6kufQtz3oRiqMM/SqMl5I+RnNRSSiViaiyAaohjZGYsOepqxZQebKARkZqDAJHrW3pdqQAxHWk2VFG9p8IROnArRJ4qG3Tan4U8nFYs1GsiyIQRXFa5ZSR3jSBfkJ5xXbqcVUu4EuPkYcNxn0qosTV0eeYzmm455rX1PTmtJG8vDID1rM27h7+1a7mImeMZpuMdDSlCOvSgDFICeLLrtGK0NIUpd49azI8qcg1saYMzqe9JgtzbY56mq7qSeBU5GQKZzmsza523woP/FTXIPX7G3/AKGlewV5D8LB/wAVRcn/AKcm/wDQ0r16tY7GctwoooqiQooooAKKKKACiiigAooooAKKKKACiiigAooooAKKKKAPCf2hIwL3QJM8tHOuPoU/xq/8KZxN4IiQEkwzyIc9ud3H/fVM/aFgLWmgXGeEknTGP7wQ9f8AgNV/g82fCV0PS+f/ANASgOh6FRRTHkVOvJ9KYh9cx4l8B6N4kDyyRfZr0ji5hADE443Do3brzx1FdCLhM8ggep6VNQB89+IvAGt+HGafyzdWi5IubcE7QO7DqvTr0963vCvxn8QaFst9SP8Aa1kOMTNiZR7P3/4Fn6ivZq8r+I2leFEcpBC41+dsRwWIyXY9C6dBnPbDHPekO56/4Y8e+HvFsYGm3qi5xlrSb5JV9fl7/VciulrwvwH8FJ2eHVPE7vAFIeOxifa+eoLsPu/Qc+46V7mAAAB0FAC0UUUAFFFFABRRRQAUUUUAFFFFABRRRQAUUUUAFFFFABRRRQAUUUUAFFFFABRRRQAUUUUAFFFFABRRRQAUUUUAFFFFABRRRQAUUUUAFFFFABRRRQAUUUUAFFFFABRRRQAUUUE4GTQAUVy+s/ETwnoW5bzWrdpVODFAfNcH0IXOPxxXn+r/ALQFqgZNG0WWU9pbtwgH/AVzn8xQB7RUN1eWtjA093cw28K9ZJnCKPxNfMGr/F7xlq25RqK2MTfwWcYTH0Y5YfnXG3d9d6hOZ726nuZj1kmkLsfxNA7H1Dqvxa8GaUWU6sLuQDOy0QyZ+jD5f1rjNT/aCtlJXStClk44e6mCY/4CoOfzrxWDSr64/wBXayEerDaPzNaUPha7fmaaKMe2WNS5JdTmq4zD0vjmjp9S+NnjG+4gntbBf+neAE4+r7v0rkdR8VeINW3i/wBav7hX6o87bP8AvnOB+Va8Pha0TBlllkPfGFB/z9avw6Pp8H3LSM+7Dd/OodVHBUzvDx+FNnCJG8rbY0Z29FGauRaNqMwytpIP97C/zrvFVUGFUKPQDFLUuq+iOGpn1R/BBL11/wAjj4/C98+N7woPdiT+gq3H4TXP727J9lTH65rpaKl1JHJPOMXLaVvRGLH4XsE+80z/AFYD+QqzHoWmxnItVJ/2mJ/ma0aKnml3OWeNxM95v7yulhZxnKWsCn1EYzU6qqjCqAPYUtFK5hKcpfE7hRRRQQFFFFABRRRQAUUUUAFFFFABRRRQAUEA9aKKBkMlpbS/6y3if/eQGq8mjadIPmtIx/u/L/Kr1FF2aRrVYfDJr5mRJ4a05/urJH/uv/jmqknhOE/6q6kX/eUN/hXRUVSnLudMMxxUNpv8/wAzkpfCt0v+qnicf7WVP9apy6BqUWf9H3gd0YH/AOvXc0VSqyOqGd4mO9n8v8jzmW2uIP8AWwSR/wC8hFTWOq6jpjFrC/urRick28zRn9DXoFVpdPs58+bbRMT32jP51Sq90dlPPl9uH3Mp6b8WvGmm7QNXN1GP4LqNZM/Vsbv1rsNM/aBvowq6rodvNzy9tKY+P91t2fzFcZN4a0+T7gkiP+y2f55rPn8JyDJguVb2dcfqM1SqRZ3U83wk93b1R7rpnxu8IX+BcyXenvnH+kQlgfxTdx9cV2umeIdG1kf8S3VbO7OMlYZlZh9QDkV8hz6FqMGSbcuB3jO79OtUWWSGTDKyOOcEYIq009jvp1adTWEk/Q+3KK+R9K+Ini3RQFtNcujGP+Wc7CZQPQB84/DFd5pHx/1GLCavo9vcjoZLZzEwHrg7gT+VM0se+UVwOjfGLwfq21ZL2TT5WONl5HtH/fQyo/Eiu4tby1vrdbizuYbiBxlZIXDqfoRxQImooooAKKKKACiiigAooooAKKKKACiiigAooooAKKKKACiiigAooooAKKKKACiiigAooooAKKKKACiiigAooooAKKKKACiiigAooooAKKKKACiiigAooooAKKKKACiiigAooooAKKKKACiiigAooooAKKKKACiiigAooooAKKKKACiiigAooooAKKKKACisHXvGnh3w0GGqarBDKB/qVO+T/vhcn9K8t1/4/HLReHtKHtcXp/kin9d34UAe3syopZiFUDJJOABXDeIPi54T0HdGl6dRuB/yyssOPxfO39Sfavn3VPE3irxnciC7vLy/ZuVtYVOzj0jQY49cVuaN8Jtbv8SajJFp0R7N+8k9vlBx+ZB9qBl/xB8cPEeqbotLjh0qA94/3kp/4ERgfgAfeuk+A8VzqGoa7rl9LNcTlY7dZ5nLs2cswyeeyV574/8ADumeF7yx0+wM7zNCZppZmB3AnCgAAAY2t+dez/A/ThZ/DxLnqb25lm/AER4/8cP50AekUUUUCCiiigAooooAKKKKACiiigAooooAKKKKADNGaSigBc0ZpKKAFzRmkooAXNGaSigBc0ZpKKAFzRmkooAXNGaSigBc0ZpKKAFzRmkooAgnuvIYDZnPvioDqeP+WP8A49/9ajUBkoaz260AX/7U/wCmP/j3/wBam/2r/wBMf/H/AP61UT0plK4Gj/a3/TD/AMf/APrU06xg/wCo/wDH/wD61Zx4pjdaLlWNM6zj/l3/APH/AP61NOuY/wCXf/x//wCtWWx5ph5ouFjW/t3/AKdv/H//AK1NOv4/5dv/ACJ/9ask8Coyc0XCxs/8JB/06/8AkT/61J/wkP8A06/+RP8A61YueKbmpuwsbf8Awkf/AE6/+RP/AK1H/CSf9On/AJE/+tWH2ptF2Fjd/wCEk/6dP/In/wBak/4SX/p0/wDIn/1qwz0plF2OyN//AISX/p0/8if/AFqP+Em/6dP/ACJ/9asCkzRdhZG//wAJP/05/wDkX/61H/CT/wDTn/5F/wDrVz9Jmi7CyNy48WeRbyy/Yt2xScebjP6Vhf8AC0Of+QP/AOTP/wBhUF/zp9z/ALh/lXBn/EVyV604tWZ1UKUJr3kegS/FPyomf+xs4BOPtX/2FZVt8bPtDsv/AAj23acf8fuf/adcfdf8e0n+4f5Vyunf66T/AHqyWIqWepq8PT7HtUfxZ3j/AJAmP+3r/wCwqT/hav8A1Bv/ACa/+wrzKD7oqep+s1e5X1al2PRv+Fqf9Qb/AMmv/sKX/haf/UG/8mv/ALCvOKUnij6zV7h9Wpdj0y0+Jv2q7SD+yNm7+L7TnHGf7lal14ylht3eHSzNIvRBPjP47a8t0T/kLQf57V2QYkj1z1rtw1SU43kcdenGMrRI2+LxRykmg7XU4IN30Pf+Cte0+IhurSK4/skpvzx9ozj/AMdrzXxXYmLUmuY432yIGkwvCtVjw9E4st7OxGSApOQOa3zNqnhPa0dH/Xc83CSqvEunV1R6UPHWR/yDv/I//wBjR/wnXH/IO/8AI/8A9jXH5wpqPNfL/wBpYn+b8F/kez7Cn2Oy/wCE9/6hv/kf/wCxpP8AhPv+oZ/5H/8Asa449KyNW1220o+W5VpTnCk4FaU8di6j5YSv8l/kRKFKKu0ejHx+R/zCx/4Ef/YUN8QkjQvJp4VQMkmf/wCxrx1/F7v/AKryE/M1TudUkvWXzZS5J49K9Gmsa/jlb5I55VKS2jc9Xk+LsYeQRaN5gQE5F1gn8NlZ7fHAxT+VP4XuYz6m44/9ArzHOWxsPvUjMJCd2ckY5Fd6bS1Zz8zuex2PxXs7/CpYhJD/AAyT4/8AZavyePwgz/ZnH/Xfn/0GvAppNp3bh8o6dD+dbela/JbsIbt/Mg7N1Za4sQ8RH3qc/lZf5HRTlTek0ewL8QgzYGmH6mf/AOxpf+FgDtpuT/13/wDsa4VFjlVXWQsG+YYPUVKq/MABxnoa89Y7EuS978F/kdPsoW2Op1D4lXFgwJ0NGjZtqMb3bu/DZV+y8cXNwCbjR1gHBXF1v3f+OCuQvNLsr542uYt/l8qAcCrcJEcYjUYVRgY9K9yLnfUxqOnyLljqbWtfEn+xxB/xKfOMpI/4+NuMY/2T61mD4v5/5gX/AJN//YVyPjRv9Ksk9EZvzxXOqa5a1epGdkzalShKN2j1JPi7vlRP7D+8wGftf/2Fbi+O9xb/AIlvQ4/1/wD9jXjFmN+oW4/6aj+ddupAjz/tE1zzxVZbP8gqUoJqyOwbx5tOP7N/8j//AGNMPj7BA/sz/wAj/wD2NcfIc9KiGcgFqj63W/m/Ij2cex23/Cfc/wDIM/8AI/8A9jS/8J6P+gd/5H/+xrjOnvSZGQNvX3o+t1v5vyD2cex2n/Ceggkab0H/AD3/APsaQePgTgaaf+//AP8AY1xqcMRt4oIYjAbH4UfW63f8hezidp/wnf8A1Dv/ACP/APY1zOr/ABri0q8e3Oh+Zs6sbvaP/QDVAIwOd/6V5F4jvTdajM+0EM3Ck8cGvQwFSdVydR3SMq0VFLlPW2/aDtVIA0AsTwMXf/2ukl/aASFQzeG+D0/07/7XXhlqTJKcJEu3njNSTt5joOvzAcivRUU4OVjnu7nuNn8fGvL6C2XwuV81gu77dnGf+2db+r/FWTSwjDQvOjYDLfa9uD/3wa8i0a0i/tSEBRkFT09q7aeCO5gaGVd0ZHSvNrYn2VWN1oa8rlH3dz2PSr7+09HsdQ8vyvtVvHN5e7dt3KGxnjOM9auVn6DGsPh7TIkGFS0iUD2CCtCuy6eqEr9QooooAKKKKACiiigAooooA+WPi/8A8lS1n/th/wCiI64eu4+L/wDyVLWf+2H/AKIjrh6CgooooAKKKKANzwX/AMj14e/7Cdt/6NWvsOvjzwX/AMj14e/7Cdt/6NWvsOgTCiiigQUUUUAFFFFAHlfxmyW0MKCSfP8A/adeapvhcBgRXp3xflEUuhgjIPn8+n+rrza6YPj51MmOAKtbEXtIuWt9JbOHjY8V2ml67b3YRJdofHJ9a83im/hLYNWEnMTghiGHQ1NjW9z1sIjjIAI7VIgUDoBXEaJ4hYSx28hLbjjJrsxJuUEUgaJgR7Uh59KZ1pc0AhQoHalx6UmaAaTGKDg9amVuKhIpQcdTxTRLRaQrt+YcUwW0yOZoG2oOSPWki5YZ6VpRldoHpVIlnKeIbk3VyJSMfKARXJyAK7DpzxXYeKrUwbZgP3bnGfSuPuhkgj0wcUwsRkZBBxiqUpChlJ+U05t+eDWdfHYhJc5oFcqz3ssD7Y5DtHQVRlvp5T8z/lULEuxJNNIqkiG2WbSQhiGJIPrV3PT3rJD7CDWhFMJFB4zUyRtTl0ZLdxGWAFOWUdKz7Rz5o7EdRWgsjBvSleCN2DoMP3x3qVsaSinqiQPjvUyzEDrVBiyMQ3WgSkDnpQxplq4fchORxVLzwD97IqTf5ny4zmo57Fxa7kjYkHsKaBp2A3BHINX7O9OAG4rniXQ45BHY1NFOwYZNDWhnGdnY7CBo3bgCr21RjAArlba72sDkj1rpLOdJ4QQeazNJFtQOARVmy/0y5G7/AFEJzz3NZ91MY0EacyOcCtKyAigVOvc59aaINO3k8qVlB4JrQE2V61ibwGHNWllBH3sVZLQ68+YAms/rVuZ9y/eFVM89RUS3KWwo4p4AxUefcVKmCQNwoHceqbtqjqTV9LUqOc1FZBWn35G1eBWqSmAAc00iHuQ2/wC7cf1rQil2zAg8VntgN1FPWQcfMOKpEs6HzNwGDRuJqjb3ChOWH51N9pjHVlH61SIsOkJ2mqkahnOeKnaeIg4cGqUlysYLAikxozrpQ17K3bG2seRAjkCtfzFILE5LEmsy5K7sjNSzSJTcZqBk5qySM0xsVDNDndSaMatAjMBWohHqDTrm0gkZZGiBcdDTFUAcDFAWHNg4peMVG3HqaTc+Pu0BYWNVO760EBTkVHGXwcjmh2OOn60rNgMkkJbjFRdetOHU/Mo+pprOg/jT/vqlZgpLuMI5pCM01poh/wAtEH/AqxL7xMtndSQ/Zy+3od1DTQcyNzGKQ9q5Z/GTE/Larj3aoG8X3THCWsf1BNPlYcyOtyd/SpAMGsfR9Rk1O2Mz4Vg2CorVwc9TSGnceRSYpNpPUmkK+5qWMdikZA42nvSbfc0Ae5oAyNT0oyglRmuUntJbeQqQwNeicEYJNVZrS1n/ANbGG96adg5U9zgd7LwYyfrUySf7Arpp9AtWBaMsD6ZrFu9Ne2BPlZx6VSZLiuhEpOMgfrQSPeqZJDlQWQjsaC7jod3tTRm0aVpteYA11VgAAAMHFcrp2WZS0TD611tlGNuSn50myoo11Py8Yz9aYT64FJsQDhRTSij+GsrGg4suPvCkLII2LHPFNKKccVHekJaOQMEjAqorURiTOJop1xweBXOzwNbsAcgV0kCBkZW4PWsnVLiNsRqOR1NbWsYszGYke1NpOnQ0q8mkwJUxnmtvSVxIzHoo4rFjXkVv6SNwkJ7cVL2GjR3j6UAqT1z+FPVMn0pSuPeoRZ2nwux/wk1zj/nzb/0NK9bryX4XgDxLc/8AXm3/AKGletVpHYiW4UUUVQgooooAKKKKACiiigAooooAKKKKACiiigAooooAKKKKAPJ/j9Fnwfp0vPy34X843P8ASuX+DE+7T9Wt8D93LG+c/wB4Ef8Astd18brYT/DmWQjPkXUUg+XOOSv4fe/zmvOfgvOq3WsQEje6ROBnspYH/wBCFA+h65VJmZnYsuDuIx7Z4q7UMsG5iyYDHrnvTJK9PkvIbHT2ub2aOCGMHc7tgAZwOfyoeJkGTjHtXJ/EPw1N4j0FZ7OSX7TZBnW3XJWUdxj+9jofw78AEJ8Qa/45u5NN8F27RWanZPq04Kqn+76HH1bnoMZrv/CHw80jwkDcqGvdVkyZb+4GXJPXb/dB59z3Jry34K+Of7Ovv+EY1CXFrdPm0djxHKeqfRu3v/vV9AUhhRRRQAUUUUAFFFFABRRRQAUUUUAFFFFABRRRQAUUUUAFFFFABRRRQAUUUUAFFFFABRRRQAUUUUAFFFFABRRRQAUUUUAFFFFABRRRQAUUUUAFFFFABRRRQAUUUUAFFc7r/jnw34ZBXU9UhSYf8u8Z8yX/AL5XJH1OBXlmv/H6d90Xh/S1iHa4vDub8EU4B+pP0oA90ZgqlmIAAySe1cZrnxV8I6EGV9TW8nX/AJY2Q80n23D5Qfqa+b9c8X+IPEZP9rarcXCHnyt22P8A74XC/pWbbWF3eH9xA7j+9jA/PpRewpSjBXk7I9Z1v4+6lOzR6JpcFrHyBLcsZHI7EAYAP/fVecaz4w8ReIcjVNXurhD1i3bY/wDvhcL+lT23hWVsG5nVB/dQZP51sW2hafbYIgEjf3pPm/TpWbqRR5lbOMNT0i+Z+RxcFpcXRxBA8nbKrwPxrWt/C95LgzPHCPTO4/px+tdcAFAAAAHQClrN1X0PKrZ5WlpTSj+L/r5GJb+GLKPmVpJj3ydo/T/GtSCytrb/AFMEaH1C8/nU9FQ5N7nmVcVXq/xJNhRRRSOcKKKKACiiigAooooAKKKKACiiigAooooAKKKKACiiigAooooAKKKKACiiigAooooAKKKKACiiigAooooAKKKKACiiigApkkUcy7ZY1dfRhkU+igabTujLuPD+nT5IiMTHvGcfp0rLuPCkgybe4Vv9mQY/UV1FFUpyR20syxVLad/XU4G40i/tcmS2cr/eX5h+lMsNTv8ASp/P0+9uLSX+/BKUJ/EV6DVW506zu8+fboxP8WMH8xzWiq9z1KOfParD7v8AJ/5ljRPjd4q0wql8bfU4QefPTY+PQMuPzINek6H8cfDOpbY9SS40uY4yZF8yPJ7Bl5/EgV4vc+FYXybadoz/AHXG4f5/Osa60K/tckw+Yo/ij+b9OtaKcWetRzHDVtIys/PQ+w9P1Ow1a2Fxp17b3cJ/jgkDj8xVuvimy1C90y5E9jdz2s448yGQow/EV6JoPxw8S6Ztj1JINVgH/PQeXLj/AH1GPzUmqO2x9JUVwGgfGLwpre2Oe6bTLg/wXgCr+Dj5cfUj6V3sckc0ayROrowyrKcgj2NAh1FFFABRRRQAUUUUAFFFFABRRRQAUUUUAFFFFABRRRQAUUUUAFFFFABRRRQAUUUUAFFFFABRRRQAUUUUAFFFFABRRRQAUUUUAFFFFABRRRQAUUUUAFFFFABRRRQAUUUUAFFFFABRRRQAUUUUAFFFFABRRRQAUUUUAFZur+INI0GHzdV1G2tFIJUSyAM2P7o6n8K89+Lk3jjT7Q3uiXzJo4TE62se2aLjli3J2+4xjv614lpPhvX/ABbcSXFtDLc5fbLdTycZ46sxySBjgZNAz2XXfj1o1pvi0Wxnv5BwJZf3Uf1H8R+hArzDXvin4t8Qlo31FrOBuPIsgYh+edx+hOK6fSPg3EoD6zqTO3eK0GAD/vMMkfgK77SPDGi6EAdO06GFxkebjdJz1G45OPbNAro8R0n4eeJdZIk+xG1iYnMt4TH+n3j9cV3+j/CHSbTEmqXM18//ADzX91H09juP1yPpXotFMLlWx06y0yDyLG0gtos5KxIFBPqcdT71aooJABJOAKBHz98S777d45vQHDx24SBMdsKCw/76LV9LeD9OOk+DdGsWULJFaRiQD++VBb9Sa+V7GM+KPHECOhH9pagN6qegeTn8gTX2GBgYFIphRRRQIKKKKACiiigAooooAKKKKACiiigAooooASiiigAooooAKKKKACiiigAooooAKKKKACiiigAooooAKKKKAKl+v7tTnocVmsK1L1cwZz0NZjUAMPSmU5uKb2qQGmo2PNSdqibrQWNPNNPSnHimnoaAGE8Go+1PPSmUAN7U2n44puKkBO1Np3am0DsB6UynnpTKAEzSUuKSgApCMClpCcigCvfDNhce6E/pXBHn8zXfXnNlOP8Apm38q4E8GuLEr3kduF2ZHdf8e0n+4f5Vyunf66T/AHq6q6/49pP90/yrldO/18n+9XPHZm7Ogh+7Vgciq8P3anU8VBYtFFA5oAv6Kv8AxNYP89q7LbzXHaK2NWg/z2rs8ivRwukTgxPxjZEWWFo5F3qwIYHuK5C1vbbT7ubTFWRhHIQsijIweea7Ang1j/YobMlEAJYlmbHJNTjqkFh3z6p/mc8KbdRTiNyTg/wkcGjFPYKSD0xRkV8tY9AZnB5rgfEmlSTzTA58wNuwfSu+Yc1Uu7aO5LYwJcYDNziu3A1lRndnPiKUpx908YntpIZShUqR7VJHcSxAAMc129/p374rcw9DwRwCPrWZLo1mSWVW/PpX0MaiaTWx5vtOW6noznPt90CGWVgad/bN6w2SESA8cr0qw9kIdRS3uQVjY/K2OOfet+z8JJdpvjX5R3Z8ZonVhT1ehpzKVlHU5Q3rsflDqcY+VsfpU0F7M0qjOdzYOR611U3grgiNQreu+rFn4TCpsk2Ke56msXiqXLuaKEv5Td8NxuNDgZzycnn61sKRuH1qlaQC1tY4EPyooH1qdAS689xXhK0qyfdnftEoa3qtxbapp1vE+FlYF+O2eldHGCowcZ+tcTryTS+JrOKbAjbCptPJGevtXbqNihQeBwM9enrX11WKUY2PIpNuckzk/GDb9Tth6RfzP/1qwRwK1/FTZ17b/diUfzNZB5Brxa7vNns0laCLeljdq1v/AL+a7GMHH15rk9BXfqyH+6pNdiBhB7VzTM6r94hbPpTcMOgxUjE5pCTisyLjQMdTTwQO/NNHIpMCmFx+6kBycCgDnrRtAPXNOwFLVro2elTzKrO4XaqpycmvIbyRlm5RcjPLttPPtivbc4O7ABBzxWJ4j8PprlgUUhJ+Sr+p7ZrswmLjR9xrcwqUXI8tt5bFAWkMYY+hpZ/s13GBbScqc5Cng/lWyfhrqhOfttoPY7v8KVfh1q8akDULVFxzy4H8q9N46Djy6GPsXe+pJ4Lea61xN1w8iQxsSNpH0r0auX8KeGT4fe4aW5gmkkAGYweB+NdKZUHVq8bFyU53R0Qi0j2HRv8AkB6f/wBe0f8A6CKu1R0U50LTyOhto/8A0EVer2ofCjF7hRRRVCCiiigAooooAKKKKAPlj4v/APJUtZ/7Yf8AoiOuHruPi/8A8lS1n/th/wCiI64egoKKKKACiiigDc8F/wDI9eHv+wnbf+jVr7Dr488F/wDI9eHv+wnbf+jVr7DoEwooooEFFFFABRRRQB5L8bM/8SIAZJ+0f+0681ih2xqCv731B7V6f8ZhHv0Iv/03xx/1zrzC5dIYj5ZILdzVrYzfxGnptlDq8UkcOFuY/XvVW4t5bRjFcRkMO5FUNOvZLG/juFJ+X730rr/EGq6deaWjJh52HAHUUM0g7nOwTtbypIMjac5r0/Sbn7TYRynPzCvN9Is5dTuUgRd4yCxHQCvUYIFt7dIkXCqMCobLZOJBSh89Kiz7UBttAkS7jRuNNBzQSB1pMY/zMDmmh2JycY7YphBYgnp2pw+lNCuTrJjFXIpmHQA/WqK/Sp0fHtTTJe5Nqtq2p6VPbcBmT5W9CK8el1KSzuJLa7TbIjYPHWvZoSSeDXJeNPCX9pqb21UC4UfMMfepku555caumPkFZE928xOeBTrq1ltpTHIhRh61XZSGxVIljRxQTSd6DVJiEJyKFdkIIPSkGSelSCFm60NoauW4ZlkXk4aplkIb6VTWEA+lTRlmGME1k9zog3bUtuq3C4yA1QJbSM+zsO5pu4o2CDmrCTArhuQam5bXYfCtnbTgzS7iPSunsbiKa0zHjB7YrmobaDzPMZhtHOPWtM36pEBDGAoOKtbENuO5dvbCymw0kaZ6cdTWHc6Kgn/0WMBT3argug27cScH16U+C+QuVf5RnqaqzsZ3joYM9rLbSMDghetX9IuismwgkHpipL2WG6kdImUqepBqtHGLclye3GDUWOpR01N232GZ5JW56AelXra7ikkEYbaegJFc3ZvaFybibaSOOTV3TJLIyvIXAXOBuaqSRmovY6h4l80RxyiRyM4HajaqEgyK2OuD0qjaNawys9veRqzdSWyahvXWHLrcpIM5IU8mhqw+U1QA5wpBo+yyckD8qjs3WKAEld7ctzU0krSxNGsgUt3B6UrENDRayHkrge9Tw2TyZCtGDju1UzpAlQbr11Y9SHqM+HFUAx6nMrd8tTSQjpLTSnRAokiB75atJLAhR80ZI9DWBp1otkrb71pWP989K2Ib6KCOSR5EwiliM9aCWRSGIXDwjBdPvU3ag7Cs7TpfPElyxAaZi3XoO1aAaMnb5yZ/3hWcnZkNkiXEUfBFTrdxNwExVKSKBVy11Cp93FZ0txCjEC9jOPQ1PMwWp0ayI38IIqG5MewgYX3rmxq0SH/j8X86mOq20kRzfW+T/Du5NPmYupdtJo72WdGIRYQB9aguLcOcAH1HvUHhzUNJhW8uLudSzzYVevAFaFz4k0wgiEIB2JrRbamqRgTXNlC5V7lFI6gkcVX/ALU0zGftsR/4FUd1a6HcytNJDGzMeevNV/sWhLwtvCB6BaTsXYsjV9Kdti3aMT2FWhEjAEdDyOKz4otIhcMkcYI/2anbU7ZWIUsfwo0KQmoFbe1LA4Y8CuRlv7ksR5zY+tbGtamkscCIDuMg6iueuR9nkUNyTyfauqhy2szzsaql047Dpb2dQC8r46DBqubyUn78hqW1mW5l2EbVH8RqybRM8y5HbHFaScU7HPTpTlG7V/mZxuW7+Z+RpUcuuSGU+9WzFERhXIOetOMEBI+fnuT3qVViupo8PNrb8SmcAdRWDqhIu2YdxXTstspKk54rmdVINwxB+UHFZ1asZaI0w9GdJtsXTYYZAWkQsFOTg9qdq9ssQ3RoFXPGPQ1TtrpoA4GSrcHFSXl+10oXYVUYrmOpI2vCc4WWaLPBAIFdeOTXnWjStDfxsASDwa72Gclc+tRI1jsWcUhHFG7gGnCoKIsmkOTUwUE0MgHSiwFds44qMbsmrW2mbBzRYLlXJBJqtcgPE2eTV9kFRtGpGPWmFzEuNPiuFU7cn1NVRpEoOFIx71vxqqgqR0NSbF4PNO5OhRsbOSMAOc4rdt02ryahjVW9qsovHU0mNE3vSGkHFGaQxQMms/WLhYLdAx4LVoDqKw/E8bPZhlydrU47ibIIriKNGZz94ZFc1OxklLeueKWGZpAYs5wO9Sm3K/MxrW9zEqbcc96cMD60rsOopsYLMDSYFqEdzXQ6KpMDue5rnywC7a6nS4jHYR56tyaljRaxikNSEYqnqV2LSBiSucVKLO1+Fk6v4uuowQcWTn/x9K9grwH4J3f2nx/f85H9nOcf9tIq9+rRbEMKKKKYgooooAKKKKACiiigAooooAKKKKACiiigAooooAKKKKAON+K1q138MtaReqxpJ07LIrH9Aa8T+D8gXxdcqTjfZOAPU70P+NfQfjG3N14J12AAFnsJwufXYcfrXyv4R1z/AIR3xFBqBikmVUdTFGcFyVIUfTdj/wCvQM+j7i4htYHnuJUhhQZeSRgqqPcmvOtY8Y634kivLbwVY3MtvbRs9zfhMEADOEz0OOn8R7DjNaml+BPEPju5i1LxjLJYaUGDw6XESrN/vf3fqfm5P3eK9b07TbLSLGOy0+1itraMYSONcAf4n3oEfPXwt8W7LmTQtRmLC5cyW8kjE/vD95cn16j3z3NeqgmGTB6fzryj4ueCG8L66mt6Yhj068k3Dy+Ps83UgY6A8kfQjsK7XwT4nTxXoIaVh/aNthLheBuPZx7N/MGgGcB8TfCjaTqQ1ywQi0unzJt/5ZS9c+wbr9c+1evfC3x0vi/QBBdyD+17JQtwDwZV6CQfXv7+mRTLmzttTsJ9OvYhJbzqUZW/zwQeQexFeHE6r8MfHKTQPuaE7kJ4W4hPY/XofQjjoDQB9Y0Vl+H/ABBp/ibSIdS06YSRSAbkyN0TYBKsOxGR/Poa1KACiiigAooooAKKKKACiiigAooooAKKKKACiiigAooooAKKKKACiiigAooooAKKKKACiiigAooooAKKKKACiiigAooooAKKKKACiiigAoorO1jXtK8P2n2rVr+C0i5wZGwWx2UdWPsAaANGorm5t7O3e4up44IEGXklcKqj3J4FeMeJvj1Gu+38N2G89BdXYwPqqDn8yPpXkOueJda8SXHn6vqM90wOVV2wif7qjgfgKB2PfPEfxu8O6Tvh0pJNVuRxmP5Igf8AfIyfwBB9a8k8RfFfxX4h3xm++w2rceRZZj492zuP549q5iz0a9vcNHEVjP8AG/A/+v8AhW/Z+GLaHDXLtM3p91f8ahzSOHEZjh6GkpXfZanKwwTXMm2KN5HPZRmtq08L3MuGuZFhX+6Pmb/CuqihigQJFGqKOyjAp9ZOq+h4mIzyrPSkuVfezNtdCsLXBEPmOP4pPm/TpWkBgYHSiis229zyKlapVd6jbYUUUUGQUUUUAFFFFABRRRQAUUUUAFFFFABRRRQAUUUUAFFFFABRRRQAUUUUAFFFFABRRRQAUUUUAFFFFABRRRQAUUUUAFFFFABRRRQAUUUUAFFFFABRRRQAUUUUAFFFFABRRRQBWudPtLwfv4Ec/wB7GD+fWsS78KqctaTlT/ck5H5iukopqTWx10MbXofw5aduh5/d6ZeWWTNAwX++OV/MVe0LxZrvhqXfpOpz2y5yYg26Nvqhyp+uK7Ks270Kxu8kxeU5/ij4/TpWqq9z2sPnqelaPzX+R2/h34+AlIfEem47G5s/5lCfzIP4V6xofifRPEkHm6RqUF0AMsith1/3lPI/EV8o3nhq7gy0BE6e3DflWXFLdWF0ssMk1tcxHKuhKOh9iORWqknse1RxFKur05XPtmivm7wz8bfEGkbINWRNVtRxukOyYD/fHX8QSfWvZPDHxI8NeKtkVneiC8b/AJdbn5JM+g7N+BNM1OtooooAKKKKACiiigAooooAKKKKACiiigAooooAKKKKACiiigAooooAKKKKACiiigAooooAKKKKACiiigAooooAKKKKACiiigAooooAKKKKACiiigAooooAKKKKACiiigAooooAKKKKACiiigAooooARlDKVYAgjBB715J4m8E6h4P1KbxL4Ni32r/NfaSM7WHrGB6cnHUduCVr1yigDzfw74l0/wATaf8AarGT5l4lhbG+I+hHvjg962K4X4p6bYeDNUtfFGiXiWOq3EhWWxC5S6XqzEDp2z2JwRhuTq+FfFlt4t0iSWJPKuoQFuIWGQpOeQe4ODTCxvG5+b5VyvqT1p8coc4xg1VpVJDrgZO4CgRdrD8ZXw07wdq1wSQfs7RqR1DP8gP5sK3K8++L1/8AZ/C9vZrJte6uBuX+8igk/wDj2ygDkvgvp32/4j2sp5WzhkuGH4bB+rg/hX09XiP7PumkR61qrJwTHbRt9Msw/VK9upFMKKKKBBRRRQAUUUUAFFFFABRRRQAUUUUAFFFFACUUUUAFFFFABRRRQAUUUUAFFFFABRRRQAUUUUAFFFFABRRRQBDdjNu1ZTVsTDMMg9RWOwwcUARN1pvanN1ptKwEZbFNPJpzCm0ixjdaaaceaa1ADCODUdSHoaj7UDsJmk7UUdqVgsN7U2ndqbSAD0plPPSmUAHam07tTaADtTad2ptAEVyN1rMPVGH6VwB6ivQJ/wDj3l/3D/KvPmOMVxYn4kduF2Yy6/49n/3T/KuV03/XP/vGupum/wBGk/3T/KuW07/WOf8AaNc8dmbs34T8tTjiq8PCg1OPWoLH0DgUm6loAu6Of+Jrbn1OP0rr5ZVhjMj/AHR3FcfpPGqW2em7+ldjJ5JQQzBWR+qE9RXo4Z2jc4sRG80hDKm8RFgJCMhCcHFUrsjzAVO4Y4I71y17rkmk6rEpjhujFH5RkEm4MoOVbPZh0NT6NqD6izSJM8jkjzI2YAITnhR7Y/GuXMH7SlypanRHBShHnexslzjpTPMPpUjRMOxqvdTpZxl5gcBsADqa8T2U+xm5xjuyOS7jV2RpVVh1BOOKz7rWY48i3G7HVm6f/XrNnle7u2YR7nY/KuMmr1vo1ys0TSQlkZs7fTHNd0MNGPvNN+R58sRUqu0FZdySziluSbi7O5W4VT0xUsmm2rtnYfoDijVdRttIiR7jjd9xFOSR9O1UrDxPZ3l4tsYZYmbAVnxgk1Nqyd4po7qeFvDa5JLoNtNgOpKg5AJzitCK2EESxoBsXoDVySN413bSR6035gAxxj61jUnWnpMIxhHZEQTPUU9Y9vYUEnrSeYfSsrS7FXY/oKWNcyAfjTVy44qeKGQSglcDHBrbC05SqK2pM2uXU5zWftZ8WWhWAEAjysH7yg5P0rsUOWJYeh/GucuItQm8QQXEUJFpbHblzgnPUiujV9qjA69a+rqzTUUjyqUGpSbOF8RPv8RXB7DA/T/69Z2auaud+u3pz/Hj8sVRboRXi1fjZ7EPhRs+Gxu1J/aM/wCFdSJPlxj2rmPC4/0q4f8A2QP1rokH3jnvXNNmdTWQ8jvmg8jpTGJwcUqA7eTUECgYFJS5pKYC5zSgY702lzVAL+NRSjjlSw/2TT80yU5AwxHstFtLAQDaGGYfoSeaVtu4EhQM85oCbTlVZieu84pvAf50jH6mlZblDt4+ZkZVB9BUTMT/AMtCfwpVblgJWPttpMZYYMmfekLzPZdE/wCQBp3/AF6xf+gir9UdF/5AWn5/59o//QRV6voYfCjje4UUUVQgooooAKKKKACiiigD5Y+L/wDyVLWf+2H/AKIjrh67j4v/APJUtZ/7Yf8AoiOuHoKCiiigAooooA3PBf8AyPXh7/sJ23/o1a+w6+PPBf8AyPXh7/sJ23/o1a+w6BMKKKKBBRRRQAUUUUAeT/GqYwnQuDg+fnH/AGzryWe685hkEAetep/HL/mA/wDbx/7TryHPpVrYyluWDKWHHH0q7pFul5qEdvJL5aseWP8AKsxW61JHIySKynDA5BHrTYk2me06TptpplqI7UAA9W7mtIAEVzHhfWBqGnIHYGVeG+tdMh4/CsmrHQndXGMMVGeTU7Lx71Xf5cZ6mhMY9WAHv6U8LuGW49qhRedx61OGxzQA4LijFJv9aUMD3FNEsctPBqPI/vCk3Be+aBF2J8c9qtrJkbMZY9KyxMEXnkntWjZME+ZnUv39KpCZla14LsdUjZ2jUSn+KvN9a8BX+nsz26+bH6d69tEqbeXUZqldTKqOdytgEgVVyWj5wlhkimaJ0KupwQe1CxnuM+4q7rbyDWruSQcNISBis83JYYUgD0oKjbqTgIPSrVlaSX9wsEA+Y+vQVk8ls5rZ0bVf7KufMZA6MMN6ikzZK6uiG+sZ7OZo5OCKt6fIq23zIrY6nvW7eCDUwtxGdyFazTaRwowXlT1zUszTd7kExgmXCDaT3NUpYGgyNwI7EVYMSANt6GqzlnQKTwOKErl81kIsxTipxKki4OR7ioZoQu0rzxVbeQcUPQqNpo0F58pI2AO/LMT2p2rSojNGhDDuw4qrEYCWMisTt+UqcYNRoxJIc5Uf3h3q1JpE+zTemhWitZtwYZx1ABqy0U6rkfePTmrYnidUXcg2c/U1HCgMoDuNoOQTWfOupfLK9kiuunXbclTk9STVQF4y6lssDit69vY4LRvLYM54GO1YsTsWZnCsCOcDkUJ3ehfKo2T3HwI5G7d+tTSy/KME7lOetMSNs7ozuU9Kke3kYHjk1V7ibS0NWO6K26NuZs+9WIrh3zyw/Gs22dooFjZGJX2qcXBHAjf8qLozNDzn/vn86POc9XJ/GqAuSTjy3/KnC4J/5Zv+VF0GheWdx/GfzpskjtG/7xuRjGaqfaCOkb/lQLhuf3THj0xRcGrjbC+mWDa0rEZxyar3NwVcvGzBj15psUEyx42EfMT1pJbeR15XFZy1HFJbld7uRWUtIx/GrcUzyocseRVQ2cjHJWrMVvIq4ArOzuaNq1kK1u+PvdfU1NFZwqQd4DjnNMZJduT2p0KMFJK5z61vdW0ObksyaGRUmuQDnDcEd6ctyzsAVwPWq8MLxyOcHDc4qchyMAUKRqkrE+/tmmlsdCKgZJT2pPLlPQGpckMn3Z6mms/bNQmKb0ppgm9DRcCvqTYNuQTkSDHNRyeUdRiaZSRtzzzzU0tjJNt3A/KcioZdMkLByW3dM5pxdmZ1IuSsivMwGoFrcD7uSMVdikBH73kgUkekFJd3zE47mp105gxKr1pynqOEXFWKksilCkSnJ/DFQwGVOHkHXoa0TprHqtIbBsj5F49ahyLsZ8rqzFQo3Y61jmOOaKVHUu5lwoHXJropbB2PKrWNqEbWTpMFBZCGC+vNNMlrQpvotxFnfA67Pve1VxbruI2Ma17vxDPJaOwWMNMu1+OmaxnnkYfKG49KZCLFus0cgIjCLnrXXWrFolbrmuMjkmdejHFdXp7F7dDuIOOlTIuJrITgcVKuT6VAikjljUmzj7xqEUThcc0UxY89WNL5eOhNMBGz7VHnB5qQx+5pjQgc5NBLIyM9KYynjjvUpiBHU/gcVGYh6t+ZoEQFdsvsfapQuTjFI8Xy5yeKmWNSF69KAJI09BirCqaiWJTwc/nUywIPX86llJi4pCCPT86UxIOg/WmmJf7v60BcX6/zqjqsscdhL5o+UjAq20Skciua19p/tISIgqF+7TSJkc28bxSeYmSp5yKVrwSLjOD6U9t0TZUDn7yH+lNe3WUeYEMZ9xnNaGZHuDD2qePEagnknpUHlyKeEyPXNOMFwQSvJPQelAFuOIzSqAcsSOK7VMRxIuegAxWHoFgFBmkG4gYGa3WUY9xUMpEU9ykMLMx7VxGtam0rlc/LWr4hunh3JkjjOa4qeUy9STVRRMnY9V/Z/ff8QL8/9QuT/wBGxV9I181/s9jHj2+/7Bcn/o2KvpSqEgooooGFFFFABRRRQAUUUUAFFFFABRRRQAUUUUAFFFFABRRRQBHPEJ7eSFvuyKVP0IxXD+CPhZo/hER3cwF/qo5+0yL8sZ/6Zr2+vX6ZxXeUUAFFFFAGfrejWfiDRrrSr+Pfb3CbWx1U9mHuDgj3FfL0kerfDDxy0UqlngOD1VbmE9x7HHvgj2r6xriviP4Di8baMiwGOLU7Y5t5n4BB+8jY7H9CPrQBTs7221bTrfUrJ98E6B1I7ex9CDkH3FZ3ifw1aeLNL+zT/JdQgtbzAD5GI7+qnjI9q8r8H+KrzwZrraTqgkhsRI0dzCwyYZOhf8COQO3YmvbDgbZYmDIwyrA5BFMNjxXwN4rv/h34ult9RSRbWR/KvoDyV54cepGc+4J9Qa+oIJ4bq3juLeRJYZVDo6HIZSMgg+leI/Efwd/bth/a+nQ51G3X94i9Zox2x3Ydu5HHPFV/gx4/+yTp4W1Sb9xK3+gysfuOf+WZ9j29+O4whnvVFFFAgooooAKKKKACiiigAooooAKKKKACiiigAooooAKKKKACiiigAooooAKKKKACiiigAooooAKKKKACiiigAooooAKKKzNc8RaR4bs/tWr38NrEc7Q5+Z/ZVHLH6CgDTrJ17xNo3hm1+0avfxWykfKrHLv/ALqjk/gK8X8V/HW+uy9t4btvscPT7VOA0p+i/dX8c/hXlM0+oa1qJkmkub69mbGWLSSOfTuTSbSV2Ox6v4o+O99dF7fw3aizh6fabhQ0p9wv3V/Hd+FeUXl9qGtX/n3lxcXt3IcbpGLufQD/AArvfDvwh1TUAk+sSjT4Dg+UAGlYfTov45PtXq+g+EdE8NxgadZIsuMNcP8ANI3r8x6fQYHtXz2P4lwmGvGn78vLb7/8rm8KEpb6Hzjqeg6posds+pWUtqLlS0QkGCQOuR1B5HBweav+GFtZZZUlhRp1wyMwzx7fT+te1fEvw/8A274RnaJN11Zf6RFjqQB8y/iuePUCvn6wumsr6K4HRW+Yeo711ZRmX9o4ZzatJOzS/D8P1OTMcNKdKVOL1a0PQqKRGV0V1IKsMgjuKWuw/PwooooEFFFFABRRRQAUUUUAFFFFABRRRQAUUUUAFFFFABRRRQAUUUUAFFFFABRRRQAUUUUAFFFFABRRRQAUUUUAFFFFABRRRQAUUUUAFFFFABRRRQAUUUUAFFFFABRRRQAUUUUAFFFFABRRRQAUUUUAFFFFABUFzZW14m24hVx2JHI+hqeigqMpRfNF2ZzN74WIy9nLn/pnJ/Q1gXFrPaSbJ4mjb3HX6etei0yWGOeMxyoroeoYZFaRqtbnsYbOq1PSr7y/Ep+F/i14l8NlIZbj+0rJePIumJYD/ZfqPxyPava/CnxW8N+KPLgM/wDZ9+2B9muiBuPor9G+nB9q8CvvC8b5eyfy2/uOcj8+ornbqxubJ9txEyeh7H6GtozUtj6DDY6hifgevbqfa9FfK/hT4qeJPC/lwC4+32C4H2a6JbaPRW6r9OR7V7p4T+J/h3xYUgiuDZ37f8utyQrMf9k9G/Dn2qjqO0ooooAKKKKACiiigAooooAKKKKACiiigAooooAKKKKACiiigAooooAKKKKACiiigAooooAKKKKACiiigAooooAKKKKACiiigAooooAKKKKACiiigAooooAKKKKACiiigAooooAKKKKACsDxf4t0/wAHaI+o3zFmPyQQL96V8cAeg9T2/SrXiLxDp3hfRptU1Oby4Y+FUctI3ZVHcn/EngGvmTUtR134o+MAwT524iiBPl20QPUn09T1JPToKAEhi1z4n+L5bi4kBd8GWXH7u3iHRVH8h1JyT3Ne16ZpVjoGmx6dp0QjiQfM3G527sx7k1DoWhWfhjSE0+yGW+9LKR80jdyf6DsKsahqNnommy6lqEnlwxjPqSewA7k0wZOzQxyxQy3Ecc02fLjZgGfHJwO+KsRwhDuJ3N+QFeCvd6/8RvGsH2CNkudw+zqjELaoDncWHTHUt69Owr0zw54suo9QPhzxRCbPW4jsVnGFufQg9Mn24Pb0oCx2deL/ABivzNr9jYgqUt7cvx1DOeQfwVfzr2ivnHxndvq3jjU5ETcxuDAirzu2YQY+u39aAR9AfBvTP7O+HFk7IUkvJJLlwe+TtU/iqqa76qWj6emk6LY6dH9y1t0hB9dqgf0q7SAKKKKACiiigAooooAKKKKACiiigAooooAKKKKAEooooAKKKKACiiigAooooAKKKKACiiigAooooAKKKKACiiigBGG5GHqMVjP1JrarHkXBPscUAV2602nuKZQAxuRTD0p7cCmHpUljKaad2pvagBhPBqPtTyMcU0rx1oGMo7UuKTtQA3tTad2ptSAHpTKXdSUAHam07tTaACkxS0dqQEM//HvJ/un+VeeN94e1eiTf6iT/AHT/ACrzt+GrjxG6O3C7Mjuz/osn+6f5Vy+mn53/AN41013/AMesn+4f5VzGmcu3+8a547M3Z0EP3BU44FQxD5BUw5FQWA60/vTB1p/egC3peP7Tts9N39K6m/tLe+hVp2kMaDko2FI9D7VxqOI3BYMVwQdpweRjitHRtVttG0xLNYriVUJJaRwS2T712YepGMWmcdVVPaKUVoZOoaBc3Ng+pJFa20KL8kEGfmGf51Z8NaX9ivJLiRme9gVgbdEwOgA5PXithvE1o0BhazmMZUqVyvSo08UWcSqptbkkLsz8uSO3etL073udM8XWlSdNokfXLpJ1jfTZELnau5sZP5UP4dNy7Tzzuksh3YXovtz1/SopvE+nzMjSWl2djbh8g/xp7eMbDj/Rb3/v2P8AGhOMn70jy/YT+1c07XT7exjCxIAf4mxyafLIkSNJJJ5aKMsxbAFYx8X6eette4/65j/Gqt5r+l6haSWtxbXxjkXa2IwP61rzwSsrDjSt0Zw+vXzalrlzOWDIrbEwcjaPSk0rTJtQvkhghaQKwMhH8Az1zXSyxeF5oo0fT7gFAAGRdrH681e03UtD0lHWztLpN/3mKgk/jmstL3uew8So0uSEdTo3hd8RDARAMe3FRNZj+Fjn+dZ//CVWAHEN17/IOf1pv/CVWJI/dXP/AHwP8aidChN3bPL/AHvYutEyHBFN2c8EVX/4SjT+8NyfrGP8aZN4k0yQfLFcL6/uhz+tcFbBLenL5GsZS6oubMk56e1TRSKkWCV69GrHPiDTSMeXdf8Afsf40HX9MLA+VdcesYP9aihhqsKid9Alqtjd37sEYP15qVcnjHA657VgjxLpw4AuP+/f/wBesu2vbaDXrjUmvrt0lXAhMfyr+tez7SPc5nCd9ihevv1O8f1laq+7nOKWWTfPNIPuu5YevNRk8GvPm7ybO+KtFI6Hwx/qrt/cD+tb68x4rD8MofsFw3q+P0rdVflArllvqYTfvCgAdTTjjBxWL4l1lNE0sXLxtJucRhVOOveuQg+IMDSKJIJolz1EgbH6V1UML7aHMmYSqODs0ejDmjPOKw9P1mHUIw9tdlwRyCcEVoxzSlgCe/pWjy+ouovbxLmDSVA9wkefMlRfqwFNScSLuVgR6jms/qk+6GqqexZPSmum4FSMH0z1qjcX6w993407T7lrrzJC2RnaPalUockOa4Rqtu1iyUbZt2KR700RgL0CkVL2phJPJNctza5GFAOR1p+frRjI4psjpDE0sjhY0GWYnpVRpyk7IhztuewaN/yA9P8A+vaP/wBBFXqz9CkSXw/pskbBke1iZSO4KCtCvfirRSOZhRRRVAFFFFABRRRQAUUUUAfLHxf/AOSpaz/2w/8AREdcPXcfF/8A5KlrP/bD/wBER1w9BQUUUUAFFFFAG54L/wCR68Pf9hO2/wDRq19h18eeC/8AkevD3/YTtv8A0atfYdAmFFFFAgooooAKKKKAPH/jp/zAf+3j/wBp15BkV678djj+wP8At4/9pV48DnvVrYzluSgg0oOO9RZx0pwPrTJNrQNVfTr9SGwjYBFeuWc63FujK5ORXhanByGwa77wbrvmRi1lb51+770miotnfEEcZOT0pqwfMSzEn0qSLDjd6inkYNZm1yFohn7xpypjuadjNKBigBpTPc0bB60pOKM8UxMTYKRtsSknk9gKVpAgyfypiBt+9uvb2oESRIR8z9T09qsKE44qAHPWnhqpCLq7AOlQXIVl6CmiQkYpkj/LTEchrvhqG/d5oQqyHqh6GuF1Dw/PaSFfLKn06j869YmPWsy5CupV1DA1LYzyB0kjfDqVIp6ycYLdeOK7TVdFhbPlgZPauYm01YWw25WHancuMpR2GWV5dQyiO3kxGOoNbqX6SMI5gMmsSBPJDBMnPtUqRuWyF5z1NJjvfU05oBk7M8+lZ0sYicL5gNW7i6+z25DMAxFY8NvLcKZ5SywA/M9axjZXZnKV9EWGvFClcZA6EmqpfdzUlzDZqgNq7M3fNVj8o5rT2akrmSqyg7EwbBBPIFNumZogU59ahEgP1qTcUUsc49K5rO51qfMUi7H7uR35qRbmdcAc4phBZiw6GkUM0m0HFVyoycpJ6MtRm5nBQDPrV6OGOCMDcxlY8gdqqwJJHJxIG9avW0vnTjaOV60rWZpfmjd7mxZ6eI4lUDrzV4aeD/DT9P3uvz1qKuDUaoDKFjjsaX7JtGcGtkR57USRYXbjluBSAxY7MkluakFmewNbiWoChcdKX7L7UtQMMWZ7g0v2Mk9DW6toc0ptSKNSkzA+wc520Gxz/DW8LUmnixJ74phc59bD2pwscdq3/sB/vCkNiQOtJoLnPS2fyYx1qVbFQB8vatc2ubhV9Bk1N9kxTQmYYs1B+7ThaL/draNsB1zTDCBQNMyfsqj+Gj7Mv92tMximFBUsZn/Zl9KDbj+6KuMMdKjYGlqBVNuB2qKaEfIMdWFXSDioZBudAfXNGoDBCoPSgxgdqm/Cg80AQFBUTxAc1aYcVE3I6UwKciDk4rmPEyAWYOAD611jc5zVK80BtWtNvmqqlv0ppCbOOkuYj4cEZt4AxIGVTB+uaoRTA4AXIPpXdnwlZ7RErN5Xow5zWdH4LniOFuoxz02nitLGV0cq0rqSFRgK6XSHY2i5qd/CdyqEm5j45+7VTSMqjoTkq2Dioki4u5uxn5RU6jPWoYelWVFRsWPVeKXFKBxS4oAbikYcU8ikxTJZFimsoFSsOKbQIhYfKeKIBge9SMO1RqNs+OxoAsr0qZeaiTk+wqK81C3sIt8z4z0XuanqMt4xz1pjttXJwBjPvWedVDx5QqMjI5zWRfX1wJo50fdsOdoqkhXN5LpJkDBWQc43jBNZs0drMI0JGZAQrsec1m6l4hjS0EkJzJnlDXP3Ou3dxIhVAojOUGO5ppCbLeplLSbY0kcqHOCp7jrWeT5i4WZkHoTULWPymeeQ8/MTSRwtJGHTLD6VRBI0ciDIuGPsBVm0eUODlj9RVUT7OGk2j0NSpeKgxHudzwKQ7Ha6QpW05HO41fNZWgNMbA+fgHOQK1iOKllLYo3+mw6jGUkBB9VrmbvwSUQvBdMx/uMtdmBz0pdgPUUXBq4z4DWU9n8Qb9ZkxjTJBn/trFX0XXkXwwCDxddfIA/2J/mx23pXrtWtiWrBRRRTEFFFFABRRRQAUUUUAFFFFABRRRQAUUUUAFFFFABRRRQAUUUUAFFFFABRRRQB5B8Zfh+dTtW8TaXFm8gT/TIlHMsY/jH+0o6+o+nPMfDDxiJI18OalMd3Szkc9v8Annn+X5egr6GIyMGvmz4reA5PCesrrWlK0emXMu5fL4+zS9dox0HcenI7DIM9ZBMMmD0/nXkHxK8G/wBlXR13TY2FnO+ZlXpDIe49FJ/I8dwK7nwN4sj8V6R5dw6jVLYATLjG8dnA9D3x0P1FdHJFDdW8tndRiSCVSjo3Qg8EUxbFX4UfEEeKtL/szUZB/bFonzEn/j4jHAf6jofz74Ho9fJ/iDR9R+Hfiu3u9PnkVFfzbK47kDqrdiRnBHQg++K+jPBHjGz8aaBHf2+I7lMJdW+eYn/+JPUH+oICA6SiiigAooooAKKKKACiiigAooooAKKKKACiiigAooooAKKKKACiiigAooooAKKKKACiiigAooooAKKKCQASTgCgAqrqGo2WlWUl5qF1FbW0Y+aSVgoH/wBf2rznxl8aNI0PfaaIE1S+HBcN+4jPuw+99Bx7ivCPEHijWfFF79q1e9knYE7E6JGPRVHA/me+aB2PWPF/x1H7y08Kweo+3XCfqiH+bflXjl7f6jruom4vbi4vbyU43Oxdj6Af0ArqPC/wz1rxCEuJ1+wWLciWZfmcf7KdT9Tgema9l8OeC9F8MRg2NqGucYa5l+aQ/j2HsMV4GY8Q4XB3hF88+y2+b/4dm9OhKXkjyrw18JNV1QJcau5062PPlkZmYfTov48+1eu6F4W0fw5Ds02ySNyMNM3zSP8AVjz+HStiivhcfnOLxztUlaPZbf8AB+Z1wpRhsFFFFeWaBXzR458P/wDCOeK7u0RdttIfOt+OPLboPwOR+FfS9eefF3w//aXhxNUhTNxp5y2ByYm4b8jg+wzX0HDeO+rYxQk/dnp8+n46fMxrw5o37HnPhq9+0WBgY/PCcfVT0/wrarg9HvfsOpRyMcRt8j/Q9/613lfolSNmfn2bYb2OIcltLX/MKKKKg8sKKKKACiiigAooooAKKKKACiiigAooooAKKKKACiiigAooooAKKKKACiiigAooooAKKKKACiiigAooooAKKKKACiiigAooooAKKKKACiiigAooooAKKKKACiiigAooooAKKKKACiiigAooooAKKKKACiiigAooooAKbJGk0ZSRFdD1VhkGnUUDTad0c9feF43y9k/lt/zzY5H4HtXN3NpPZyeXcRMjds9D9D3r0Wo5oIriIxzRq6HswrSNRrc9jC5zWpe7V95fiM8I/GDX/Dnl218x1TT1wPLnb94g/wBl+v4HI44xXvHhbxzoPi+Ddpl2PtAGXtZfllT/AID3HPUZHvXzPqHhgjMli2e/lOf5H/GsJWutPu1dGlt7mJsqykoyH1BHIraMlLY+jw+Lo4lXpv5dT7YorwHwb8cbyy8uy8TxtdwfdF5GB5q/7w6MPcYP1Ne4aTrOna7YJe6XeRXVu3R4z0PoR1B9jzVHQXqKKKACiiigAooooAKKKKACiiigAooooAKKKKACiiigAooooAKKKKACiiigAooooAKKKKACiiigAooooAKKKKACiiigAooooAKKKKACiiigAooooAKKKKACiiigAqvfX1rplhPfXsyw20CF5JH6KBT7m5hs7aW5uZUigiQvJI5wqqBkkn0r5p+I3xBu/HGqrpmlCb+ykkCwwqp3XL5wGI6/Qf16AFbxx4uuviN4oht7KCUWqHyrKDksSTy7D1Pf0AHoc+o+GfDVp4S0oWsGJLqTDTzkcu3+A7D/ABNZngbwXF4Wsvtl4FfVJ1w/QiIf3Af5n/J6xfmJkkICDkk9BTBkNzc22n2Ut/fzLDbRLud3PA/x9h1JrxHxBruq/EPxHBY6dbytEX2WlovU/wC23bOOSegH4k2PGvim98X61HpemxytZrIEghj+YzvnG7jr7Dt+de1fDb4dweDNO+0XQjl1i4X99KORGv8AzzU+nqe5+gpBsXvAPgSz8E6P5S7ZtRmANzc46n+6voo/Xr9LHjPwPpnjTTPIu18q7jGbe7RRviPp7r6j+R5rpqKAPDIvFuqeDGuNE8YRMbu3iZ7S8XLLdAD5RnHJPTd+eDyfPPhzph1j4h6NbtkqLgTucZ4jBfn67cfjX074n8L6Z4s0h9P1OHcpyY5V4eJv7ynsf0PevO/hp8ONR8I+OtTnvgJbaK22Wtwo+WUO3X2YBMEdt3cYJBnrtFFFAgooooAKKKKACiiigAooooAKKKKACiiigAooooASiiigAoo7j3ooAKKKKACiiigAooooAKKKKACiiigAooooAKKKKACsu6GJ2HpWpWZecXDD8aAKj1HUjDNRnigBrVGwxUh60x6ksjpp4p1NNADG60h6GhjzTS3BoGNzSdqKTNACdqbTu1NqQG7aSl3UlABSYpaO1ADaO1FHagZFLzC/+6a86flvoa9Gl/1T/wC6a86YDcee9cWJ3R3YVaMhu/8Aj0l9lI/SuZ0ziRx/tV015/x5TH/ZP8q5nTf9bJ/vZrnjszVnQQnKYqUHHFQQtgVMOamxrYd0pd/tTc0lILDi+TnFMZ+egoLY7UxjkE0Ejtx9aa7E9Tmo91B5PWmAbv8AZH5UhIPpSMcVGTigT1HcegpCeO1MzS7qBBupc8f/AFqZmkzQA7f7UmabmjNArD80maZmlzQMdxR+NR7qXNADjnHU0melGeKbmgiwuSc9Pypp4NLmmOaAOq8OZXSR/tux/pW0Pu9elZGhjbpVv7hj+tae7jFYPc5pbs5Tx6YmtrOGUFk8zdt7HHrXFypZyxqgt449vQomDXXePZJfNs1jQNwxOWA/nXHD7Qevlj6uK+iy+K9gro4KsnzaD7Z0seY3lPOeW/lV2XxJKv7nfJIRzgMf1NZjrLg/NFn08wZqxo9tFLBI2xnkjlZpdvLBccEL/EPauirNQWiJpwcmaFnrEc08a3UMkIcja5+YV0zuPsm+HUE4X/VnjNcHfTLa24Rl2yAfK2MEgf7OOKuWGpW9yyxvIBIfu5PU9hXPFxqJ86sOUXB6Gw91EZCHmXd6DNdR4dGLBuc5fOa5yKztyNxExc9dpArqNEjCWPAfBbOHOcV49eKTaR2Jqy01NM9KYenPSlLY7U3diuMLmfrF4bLTXcHbIQVQA85rzG+u9RuoXZ7iZ1kbL5myOPbNdL4o1IvrAgSQqtsPl/3j1rn43mQubcEljlmB617eXQjbXcxrxlCKm9j6p8FgjwL4eB6/2Zbf+ilrcrH8JFj4M0It946fb5+vlrWxXU9GZrYKKKKQwooooAKKKKACiiigD5Y+L/8AyVLWf+2H/oiOuHruPi//AMlS1n/th/6Ijrh6CgooooAKKKKANzwX/wAj14e/7Cdt/wCjVr7Dr488F/8AI9eHv+wnbf8Ao1a+w6BMKKKKBBRRRQAUUUUAeOfHccaAew+0f+0q8cB9K+j/AIi6dbalb2UNymR+8Cn0+7Xg+u6FPo05BUmDPymqTWxDRlA4ozTN3NLmqJH8H8Kt2F41ndxyqxBDZqgTjpSgnOc0+gtUz3LQNTjv7RGVsgj9a1yc15B4R1s2N6lvK/7tjwT2NeswTLNCHHesmjVO5LSE4pN1BNJFoXr1pjuqKWPOO1DNgenuaiXMnzMMAdBTEwVS7b249BU2T+NNAIozQIdmlU1GWxQGppgTbsVHJJxTSeKic8U7iInIJNZtzJsQ1ckbB61nXCmUGT+H0qWNIzJWLEs3X0rLuE3scitGbOeOaqshNBaRnmIDtUbYjVnbhV61fMRc4H3u1UL6zuJRsRfk7nNVGzYnezsZMIbU9SVB9wnnPYVra3LFbactnFtDPwAOwqPTrKS0n3tH8pGOKg1DTbm6uWlUYHqT2rabV7IyjF2uzMkljSJYIhwnU+pqq7tI30pzxmOUoRyDSEYYKvU1voomNrsdbQNJLnBxWlLBlCoHardnabIhuHzEVbFrnmuJtXOuOxzDI0JIKEj2qJYZJXyqED3rrRZKTyuakFinGFx9KXMHKYFtp7jkZBPU1s2On+WwIHNX4rQelXIYNp4FTdlJWLFrBsUVfWOooVOOauKvFIBoXBFNj+edmPReBT538uInHJ4H1p8MWyNR6D86AJV4xUijFRgH0qQZx0pgOFLjNNGR2pwJ9KQDT1qRB703H1p6/lTAdgU1hn2pxwO9MkbahI5pARwje8jepwDUpWmQL5cKqevXmpM56c0ARP0qEipmz3FQtx0FAETVCealYk9qiPB5BqWUhpUU0qKeT7Gmk+xoGMK8VAy5lQfjVhjUWD5/bAWgBAtBGKec47U360AMIyKiYAVO2MVGygjg0AVmUVaswPsgAHUmoHXjNXLNQsAHuaqJEhvU5znHWmk/xA5pyxny5Bk5J4qOGJlRg5Oa1MhsjEx8dxXF2iGG5kTHV2J/Ou3CYiIrk549uqP2G4iokaUy9CeKtp0qpEPcVaQ+4NZFomHSnAZpF5//AF0vA70DFxSMOKXcPUUhYeooJY0imGnkjHUUzIzyR+dMQ0io5cgBh1BqUlfUfnSHaQRkfnQA5WA6Hg965DxaJZLuOSNsrt24rq4ioiwWGV4rLvbKK5JD4HpzS6j6HERXdxbnG5hz0FWRq5UYcBueavz6FOpPkyKy56NVGTS51ODb/iCKq5PLcrXFxBP8yrg+9UieMg/jWkdPYnmJh+Ip62LDjyM/U0XBU9SjK7XFl5WDuquI5IFCvMyg8bV61vLYvtH3EqP+w4mcvJIzk++KLhKNnoY4MSN/qS7esjVatNRSKdR9lj54yozWpHo1qp5jB+rVo2+n2sZGIkAouCRdsLjcAAMKRnkVqBztHAqhtXYNm0EdOatRSrIgYEYPvSYyypqTaDUSso6sPzqTzEA+8v50gOy+GyqPEdwQBn7I3P8AwNK9Sryz4auG8R3ABB/0Ruh/20r1OrjsRLcKKKKoQUUUUAFFFFABRRRQAUUUUAFFFFABRRRQAUUUUAFFFFABRRRQAUUUUAFFFFABVPVdLs9a0u406/hWa1uEKSIfT1HoQeQexFXKKAPlLXtH1f4YeM1MTkqh8y2nI+WeLuD/ACI7dfQ17Jous2niXR4dSsiMMMSR5yY3HVT7j9Rg103jXwhZ+M/D8mn3GEnX57afHMUnY/Q9CPT3xXznoWran8OfFk9pqEDqqsIry3z1HZl7EjOQe4Pvmge57NrOj2niTR5tMvQMMMxyYyY3HRh7j9Rkd68a0jU9a+F3jMmRCdh2zxZ+S5iJ6g/qD2I57ivb4Li3vrSG+spVlt5lDo69CP8APasPxj4Ug8XaRsUrHqEALW8p6E91b/ZP6Hn2LEmemaLrNl4g0i31TT5fMtp13Ke4PcEdiDwav18wfD7xtefD/wAQS6fqSSDTpJdl3AeTC443qPUd8dQPYV9NwTw3VvHcW8iSwyqHR0OQykZBB9KQElFFFABRRRQAUUUUAFFFFABRRRQAUUUUAFFFFABRRRQAUUUUAFFFFABRRRQAUUUUAFFR3FxDaW8lxcTRwwxrueSRgqqPUk9K8V8b/G8KZLDwoAT91tQkXj/tmp/mfy70AeleK/HOh+D7bfqVzm4YZjtYvmlf8Ow9zgV89+M/ihrni4vb7/sOmHgWkLH5h/tt1b6cD2rkydQ1vUsk3F9fXDdSTJJIf5mvVPCfwhA2XniRsnqLKJun++w/kPz7VwY7MsPgYc1aXour+X9I0hTlN6Hnnh3wlq/ie48vT7YmIHD3Enyxp9T6+wya9o8LfDPR/DwS4uFF/fjnzZV+RD/sr0H1OT9K7G2toLO3S3toY4YYxhI41Cqo9gKlr4DMuIcTjLwh7kOy3fq/0O2nQjHV6sKKKK8A2CiiigAooooAKjngiureW3nQPFKhR1PRlIwRUlFCbTugPlnxFo0mgeIL3TJMnyJCEY/xIeVP4giul0K9+2aYm45kj+Rvw6H8q6r4zeH/ADbW016FPmi/0e4wP4ScqfwOR/wIV5n4dvfsuoiNjiOf5D9e3+H41+sZbjFjsHGt12fqt/8AM+bznCe0ou28dUdpRRRXSfEBRRRQAUUUUAFFFFABRRRQAUUUUAFFFFABRRRQAUUUUAFFFFABRRRQAUUUUAFFFFABRRRQAUUUUAFFFFABRRRQAUUUUAFFFFABRRRQAUUUUAFFFFABRRRQAUUUUAFFFFABRRRQAUUUUAFFFFABRRRQAUUUUAFFFFABRRRQAUUUUAFVrywtr6PZcRhvRuhH0NWaKNioTlB80XZnG6j4duLTMkGZ4vYfMPqO/wCFRaF4i1bw1fi80m9ktpeNwU5Vx6MvRh9a7esvUdCtr/LqPKnP8ajg/UVtGr3PoMHnTXuYj7/80eseCvjNpevGOy1sR6bqBwocn9xKfYn7p9j+Zr1AHIyK+K77TrnT5Ns6YB+645U/jXZ+CfitrPhLy7S4LahpYwPs8r/NEP8Apm3b6Hj6da2TufQQnGceaDuj6horE8NeLNH8W2H2vSboSbQPMhbiSInsy9vr0OOCa26CgooooAKKKKACiiigAooooAKKKKACiiigAooooAKKKKACiiigAooooAKKKKACiiigAooooAKKKKACiiigAooooAKKKKACiiigAooooAKKKKACmSyxwQvLK6xxopZ3c4CgdST2FK7pHG0kjKqKCWZjgADuTXzp8UfiZL4lun0PRZWGko215Ezm6b/4kHoO/X0wAR/E74kz+Lb06Lozyf2QjhfkB3Xb54JHXbnoO/U9gOk8BeB4/Dduup6iofVJV+Veot1PYf7XqfwHfMHw/wDAqaJbpq+qxZ1FxmKJv+WAP/sx/Tp613ShpnyelMGxVVpnyeleRfEPx6NRZ9E0aQ/Y1O2edD/rj/dX/Z9+/wBOtn4jePRKJdB0eUiIEpdTocb+xRfb1Pfp0zno/hL8MPIEHiXXYCJ8h7K1cY2ekjD19B269cYQI0/hF8OptAgGvavGU1CZCILd1GYEPUnuHI7cYHB5OB6vRRQAUUUUAFFFFABRRRQAUUUUAFFFFABRRRQAUUUUAFFFFABRRRQAUUUUAJUU9wluhZsn2FS1R1FgYyvGCKAMa08Vqbl7eeCTO47W9q6CG7ScAor8+orz1z5epbsDrxXY6VOCq5x0qrCua+fajcPelBBGRRUjE3D1pcj1oowPSgBNy+o/OjNIUUjG0flTfIQjGKAJAc0VXa3A+6zj8ajMT4OJHzVWFctb19aTzR6GqRjmx/rXqJvtAH+sJ/CiwXNHz4/X9KPtEX979KyTJcDuD+FNaa4H8KUWGbImjbo4pfNT++PzrANzcL/ywU/jimG9lB2tBjPHBzRYDoHniRdzSIB6lqyrm4imuW8uRWXA5U5rG1W6aawl2wyFhyAB6VR0RJ0XdJGyA9iOTUgdETioz60gc45FBPFBVhpOaY5p1MbrSsMb2pvanU08UgIm603tTiM0hXjrQMZSYp2KTtQA3tTT0p1IRxUgR0U7b70m2gBKO1FFADaTNLTSDSGNk/1bfQ15rKx8z8a9Kk/1b/Q15nN8sp9ia48Rujuw2zG3LYsJfdT/ACrm9NOJX+tdDdtixkH+yf5Vzunn9631rnjszeS1RvRGpwarQnNT5qSx340Zpv40hbHFFgFY80xm7UjNzTS2aLEhTS2KN3FRtwetADjzUZGe9O3UwtigBMe9H40ZpN1BIEnFN59KXNJz60ALmjNJSbqAHZozTc0ZoAWlzTc0ZoJuOzSU3d7UbvagQFsdqY54NOPNMfoaAOy0vjTrQekfP41eLcVBZIIrOJM5PlrU2Kwe5zPdnK+LdMh1S7tXkkkXy0JwjAd/pXPN4ctiDh7g+xkzXQ+IyF1GL5sYTpms9J3UfKeK7KdWSglchxTMk+G7VMZt2f6uatxaNbK2/wCxopHQhjkD061fFyXGMn8qlRhtOWOap1ZPdkqCRlS2ttG3FhHjuSMmnRskeTHEifRBV51yfvH86hdCOhX6VnzvuPkIxcy9A7ZNdxpAI0uAkncy5OTXEYc8bRzXeWq+XaQp0wgFZ1H7tiiY8moZplggeV+FRSxqXNZ2vBm0O82KSfKzgdfesY/EhNaHmd1dNeXstyX5lOfpzTUaROeGrNe5iQfKWJBOUxgirEDeeuVYL7MwFfWU/Zq1tzzZzquLi3ofXnhE7vBehE9Tp1uf/Ia1s1i+DwR4J0AE5P8AZ1v0/wCua1tVzS3N47BRRRSGFFFFABRRRQAUUUUAfLHxf/5KlrP/AGw/9ER1w9dx8X/+Spaz/wBsP/REdcPQUFFFFABRRRQBueC/+R68Pf8AYTtv/Rq19h18eeC/+R68Pf8AYTtv/Rq19h0CYUUUUCCiiigAooooA5HxwSPsPp+8/wDZa4jULFdRtWglCncOD6V0XxK1VdO1TQI5P9VceerfX93j+dYoIPyjpjFQ73Ho0eSavpkul3rwyD5c/Kfas7PJHpXpHjLTDdWCyxpmSPr9K83PDYPB75raLujOSswpdxpmT7Uuaogkjco+4HkcivWvBV/LqGm4aTJQ7c9zXkOTnNdb4N1saddeTIQschzn0qWrjTPWSjd2NIwKjJYio4LgXEQdGpSPN4J+UfrUWsbJjQGmX5iduelSbT3NLig8UCYhBHemkE9zSk5ooCwgXHc0hHvSnik60DsNIPqajdSeAxqVulQTMTmMde5oCxRmBkYqrHA6moJztTaDVtk29CapTcmgaMyVTk81XYEdzV2RRzTI4xuDMOBSKWoxITFEXOSx/SsDUtVKuYoDhV+83rWrrV80VuYIjiRuCR2Fcc6SXd2trByxPNK2lxOT2R02jm4kBaRiyds1auVEbeWhOTy3tViMJZWyAgYVR+JqsxLEs2NzcmpbvqjaOiszmdWiCXe8LjIpNMszNL5zD5R0rT1C3+07VGA3ardtbrHGFXoK39p7tjB0/euLHDyQCaspCfU0+NMVOgrG/cuxEIPc1KsPqTU6rkdKeq5ouFiNIR6mrEUIHc0KAKnTjtTAdHF7mrCxnHDEDvTUGakdvLiZz0AzQIr+W0tzjcSsXXPrVsRns7Uy1jKxZP3n+ZqsAUwI/KP/AD0anbG/vtUgFOxTAi2N/fagKw/5aNUmKMUgIyrno5oCSdpCKkxTlHvTAi2yg/6w02QOcKZDyanPBHNQAZuOvQUmBJsYHAkakKv/AM9Gp9IaQELIw/5aNURVjn52qd6hPWgdiJkb++1RsjD+NqsGmtzUspFcox/iNIYz/fap8UEUAVTGSDljTQmZDyeBVhl4qJBl3oAQx/7Rpvlf7TVOVzTSMUAQmPH8TH6mmsnHU1K2aYQTQBA0eB1JFW7fiEcHr3qIrxWZfahcW0wSNhj0NVEmRtsBj0+lIayc63tVjCuGGRyKa0usoQPITn6VpcyNRhjoK5i9jA1Ak/381q+brPeFOPQ1n3kN0Zg8qAOTkgelTIqDsxY41qwkS9xUUYx3qwlZGiHrEnp+tO8tPSjtThknmkxjfLX0pDGp7VJijFNCaIjEuOlM8tcn5R+VTtwKiyc0xDNik9B+VIY1HUcd6kxzQOvTNAiFVUXRBUYcZFStbowGFA/Cmzrjy5B/Af0qyO+OnUfSgCobNCPuioJLNAPuitKon6UBqZT2cXdB+VMNnD/zzH5VfcZNMKg0CKP2OPsg/KkNmv8Ad/Sr+zHSkxigaKIs1z939KmFqoA+UflVxFyelP2g8UAVlgXGNo/KmpCkU20qArdOOhrQWMU2eAPHgdeoNAEawoRygpQkRONg/KnwncgPfGD9aeR6AZqWM6z4brGniS4CqAfsjdP99K9Srx34YXQl8d30StlVsH/9GR17FWkdiJLUKKKKokKKKKACiiigAooooAKKKKACiiigAooooAKKKKACiiigAooooAKKKKACiiigAooooAK89+KPw9Txfpf22wRF1m1X92ennp1MZPr3B9eO+a9CooA+Xvh/4zl8N37aPqpZdPkkKkSDBtpM4JOeg9R26+ufZ2UxuGX7p6GuV+MHw3+3RzeJ9Hi/0pF3XsCj/WKP+Wij+8B19QM9RzzPw08b/wCr8ParNlT8tnK56ekZP/oP5egoBm38QfBSeIbRtV06IDU4V+dFH+vUDp/vDse/T0xi/CX4kf2BcpoGszEaZK+IJXPFs5PQ+iEnn0PPTNen/NC/t/OvNfiT4HWdJfEGkxfvPvXcKD73rIB6+vr19cgI+hAcjIorxH4Q/EvPkeGNbn54SxuHPXsImP8A6Cfw9K9uoAKKKKACiiigAooooAKKKKACiiigAooooAKKKKACiiigAooooAKKKQkKCSQAOSTQAtcz4v8AHejeDLPffzeZdOMxWkRBkf3x2X3P6niuF8e/Gi308yab4YaO5uhlXvSN0cf+5/fPv0+teGO+oa5qhdzcX1/cvyTl5JG/maTaSuxpG/4x+IOteM7k/a5fIsVbMVnEfkX0J/vN7n8AKPCfgHVvFTrKi/ZdPz811KvB9kH8R/T3ruvB3wlit/LvvEYWWbhlslOUX/fI+8fYcfWvU0RI41SNVVFGFVRgAegr5DNeKI070sHq/wCbp8u/5ep1U8PfWRieG/CWk+F7by7CDMzDElxJzI/1PYew4rdoor4arWqVpupUd2+rOtJJWQUUUVmMKKKKACiiigAooooAKKKKAKerabBrGk3WnXIzFcRlDxnGehHuDg/hXy1f2VxpepXFlcApPbymNseoOMivrGvFfjJoH2bVLbXIUxHdDypiB0kUcH8VH/jtfV8KY72WIeGk9J7eq/zX5I5sTC8eYz9MvBfafFP/ABEYcejDrVuuT8L3vlXT2jH5ZRuX/eH/ANb+VdZX3E42Z+dZhhvq9eUFtuvQKKKKk4gooooAKKKKACiiigAooooAKKKKACiiigAooooAKKKKACiiigAooooAKKKKACiiigAooooAKKKKACiiigAooooAKKKKACiiigAooooAKKKKACiiigAooooAKKKKACiiigAooooAKKKKACiiigAooooAKKKKACiiigAooooAKKKKACiiigBksUc0ZjlRXQ9VYZFczqXhpk3S2OWXqYj1H0PeuprP1jURp1kXBHnP8sY9/X8KqDaeh3YDEYinVUaL36dDkNN1PUND1FLzT7mW0u4jw6HBHqCO49QeDXvngX4zWOs+Vp3iEx2N+flW56QzH3/uH68e44FfPtvBNe3aQxAvLK2BnufU1Y1LSbvSpvLuY/lP3ZF5Vvoa7VTk486Wh9m6sFNU5Ncz6H2jRXzN4D+LOp+FjHYajvv9JGAEJ/eQD/YJ6j/ZPHpivonRdc03xDpqahpV2lzbvxuXqp9GHUH2NQWaFFFFABRRRQAUUUUAFFFFABRRRQAUUUUAFFFFABRRRQAUUUUAFFFFABRRRQAUUUUAFFFFABRRRQAUUUUAFFFFABRRRQAUUUUAFIzBVLMQABkk9qR3SONpJGVUUEszHAAHcmvnn4n/ABUl12SXRNBmZNLGUmnTg3PqB6J/P6UAJ8Ufii/iCSTQ9DlZdLU7Zpl4NyfQf7H860Ph94CXSoo9a1iH/TmG6CBx/qR2JH97+X16R/D/AOH40xYtb1uL/S+Gt7Zx/qfRmH9/0H8P16eh/NO/t/KmDYDdM/t/KvNfiH4++y+boWjS4kHyXNyh+76op9fU9unXpL8QfH/9niXQ9Flxc8rc3Kn/AFXqqn+96nt069HfCr4WDU/I8Q6/Dmy4e1tHH+u9Hcf3PQfxfTqgSJ/hP8LjcG38Sa9D+54ks7Vx9/uJGHp3A79enX3agDAwKKACiiigAooooAKKKKACiiigAooooAKKKKACiiigAooooAKKKKACiiigAoPSiigBrHCk+1ZN6+7PtWhO3GM1lXZ4PPagVzkNQ+W7z71uaXOdqjPasPVB85b0NWtKmxtJ+lO4WO1tZ8qFNXAQelYMMhwCDWlBPkCnYLlyimCQGnjmpGFFFFACHmmkDBpSeKYTxVEjSeKhYVKTxUTmmBGVzUbRjNS9qYTQURNGBTClSsc0ztU3AhMKdcCkEaqSQAPpUvam9qQETDmmninN1pp5oLG0x6dkd+Kx9a8QWWjwl7hwG7ClcDTLAY5H51G0ikkbl/OvKtb+Ij3TmK2bYnTdXH3fia+km/d3UvrkPjFIdj3i81SzsFZrm4jjCjPzNzWNaePPDt5cm3GoJE/QeZkAn2NeHXeqXV437+ZpT/ttmqLbJCARhh+IoHY+l21KxWMObqLY3Rt4x/OpY5o5o98ciuv95CCK+ZllniXCzsFPbPFXtH1/UtHujLZ3vl56pklT+FTcR9G44zzj1pK8psviq1sivc2rSp0dU/mK6LTfih4f1C8S2Yz2zOPleVBtz6ZBp2A7PH4005AORWNc+KLKLiFXnb/Z4H5msm48UXb5EMccQPH940gOuxgZPA96o3Or2FocS3Clh/CvJ/SuKnvbq5JM1w7+2cAVVZvpn170DOpuPFMQfFvbuw9Wbb/So18VL/y0tTn2k/8ArVzJwR2phwBmgdjrD4qtWRg0Eykj0B/rXCz6namV/nYfMeoqxK3ykqB0rnLo/vDnK89jxXPWhdnRRnyo1bq/tntXUSjJU4H4Vh2MqrMwLd6jnlVIj8x4HrWO19GjEjknt61lGijWVZncwyrtBDKfxq0u5yAgLk/3ea83k1GZhhMJ9K7r4fysyF3dmO5uSc9h/jS9hbcSxF72NAxTDrE4+q1GwcH5kcf8BroFub+8WaW2hzFHMYv9eoJI9jTmGpxgmXTLhsD+Axn+tb/UJNXRj/aEU7SOabGeSc/Smkgcbhn610Ze4YEnSr0gekAb/wBBJqGWWNCBLp80ee72jj+lS8FNB9fgYBBHcfnTDyeDW08+mZ/eJGv+8jL/ADphfRnP37b/AL+4/rUywky/rcDGLAHqfxBpp69a3VtdLk+4w/4DMKU6PZycqZcez5/pUfVahp9ZgYJcdP5Gm8+9braDbkfLNKv/AAEGojoCD7t034r/APXpfV59g9vAyM0m6tVtBftcr+KkVG2gzj7s8J/E/wCFT7CfYFXi9mZ26m5q+dEvM/KYz/wPH86Y2j3y/wDLIH6OKXspD9rHuUs0v41ZOmXw62z/AIc1G1ldL963lH/AKXs5dh+0XchzS5pzRSp96GUf8ANRkkDlGH4VNpdh3j3H5ozURbBxzg9DS596LASZphPOMUm7FRyPhcgfnRYDvYnDlQoOFAHSp92CM7fxNcSfFVyrLm2gYgY5B/xp/wDwmM69dPtz9GIrL2U+xz8p1Nzp1leOHubZJHAwGzUI0fTl5Foox6E/41z6eNFA+fTl/wCAy/8A1qnTxrY9X0+dSP7pDVahNLRE2ZrjRtPZiTG/P+0ad/Ydh/df/vqsxPGumv8AehuV/wCAA/1qdfF2jn70sqf70Tf0qOWp2HZlw+H9OJ+6/wD31SHw/Y4+XzF+j/8A1qiXxRorf8vgA90Yf0qZPEOhP01GH8Sf8KOWQWYweHrRGDBpcg5GWH+FagyFwFOKrLq+juPl1G2/7+YqQXmnOMpfQH389f8AGpak9ydSTJ9KQ5IwQCO465pomgb7t1Cw/wBlwaU+WRxIp+jZqbBqZ8mg6RNJvk023Zj1Jj6mq8vhbQ366Xb/AIZrXEZI4YmmNGf7r/lVKrNdWTyHsXh6GO38NaVDEoSOOzhRVHYBAAK0qoaJxoGnf9esXX/dFX696Hwo53uFFFFUIKKKKACiiigAooooA+WPi/8A8lS1n/th/wCiI64eu4+L/wDyVLWf+2H/AKIjrh6CgooooAKKKKANzwX/AMj14e/7Cdt/6NWvsOvjzwX/AMj14e/7Cdt/6NWvsOgTCiiigQUUUUAFFFFAHjfx4ba3h4hiD/pOCO3+qrL8Kaouo6Yis26eMYb39K0Pj9/zL3/bz/7Sry3QNYk0nUY5wf3ecOvqKq10Tze9Y9iZEmUoy5Vhgg1xvizw7aR2b3MUYRl9K7CwvIr60juIW3o/cdqdqNgl9ZPHIuRzUrR2Ka0PCzx05+tAOavazZGx1KSLBCA8ZrPUmtLmLH1KkpVcDrUBOaFoGj0TwVrs93crYyMcKM5PU16H93p0x0ryDwLJs8SRBj1UjmvXwO2aiRog3GgnNBGKSkVYKKKKBoQ0g60ppGIRCxNAxkj7eF5J6VGse0c8n1qRVJw7dT0p2MD1oApyp1NZ0y81sOu6sy5TBpBYz2XJxzVeWVo5AhUhR1NLqLTRWrvC5Vh6VzT6vcvw9wxx2rOpGUtnY1g7Fq/sbu9nlaHbg8AntVjR9GTT03P887HlhWSb6bBIndfwqA3t2rh47lsmqV7WC63Nq9u998sQ5VTz9akJ+U5rOso2wJXO49Tn1q2XMjbBwO5pD16jreHe5kbJHRc1bVAAAKfGoChQOAKeF5ppiYKtTqtNC1KgxSYh6inUgpaAHqtTIvNRKcVajGapCaJo1zTJQZpo4QOPvN9KsJhRk9AKS0G4NKRgvyPpQIm247UYqTFJimhDVFO20AYpQKYCbaNtOxRigBhFC0/FGKAGnpmoIfmZ2Pc1LOdkRNNhTEYFIB1B6UpGKQ9KQEL1GakemEZoKQ0jNJinbaMVLGNNJTiKQjFADGAxUMYDM5HrU5GRVe1/1bH1c0ASFcU0jipCM0hGKAITz2puKlIFIaAITk8cVzWpyZ1ONMclwK6gr7Vzl3YSy63DMG+TeCacWTJHaGHdbhBgDaMGuM1jxN/ZsrQ20Ql2Nh3c8Z9q7kt/ohI4ITrXkmpQtJYzy43FH3H655rRmdjq9O8QiWWKK7RF877rL0z6GtO5jDhieOCBgc1xAdi6TbNmcMF9K7u2kNzYwyPgsy81LBbmBGPmx+tWUFRFdkrjtuNTqOKzNUSdBTgKFGRThSYxMUYpTxjmgg/hTQXIyajPWpDTNuTgZJPamSxtFXIdLvJgD5RQf3m4q6ugnblpgT7DinZibsY5+ZGU9xRatuhweq8VoPo1yG+TDAVRW1nt7iQNGQp5z70rAtSQ9Kgc9alc4XkGq/XJoAjI5pCMUp60EZoExBRgGjpTgKBocox0p+00KKkFAAg5p+3IwKQDmnd6AIGXypv9lv51Ff3C2lpJITzjirMib42Xv1BrmfEV6DEkPOR97NSyoo6j4LSeb45vmzz/AGe+f+/kde818+fAx93jq+/7Bz/+jIq+g60jsRPcKKKKogKKKKACiiigAooooAKKKKACiiigAooooAKKKKACiiigAooooAKKKKACiiigAooooAKKKKACvnz4ufDb+xp5PEejQ40+Rs3MCD/UOT94f7JJ6dj7Hj6DpksUc8LwzIskTqVdGGQwPBBHcUAeHfDzxuNctl0fU5v+JjEv7qRjzOoHr3cd/Uc+td2rNC+D0ryD4lfD648E6qmraT5o0qSQNC6E7rWTOQpP1+6fw6jJ7PwN4zi8U2H2W7ZU1WBfnHA80f3wP5gdKYM474ieAxpzvrejRf6Gx3TwIP8AUn+8o/un07fTp3nwn+Jo1qKPQNbnA1KNQtvO7c3KjsT/AHx+v167/wAu14ZkDRuCrKwyCD6juK8Y8deCZ/DF4NY0lpBp7SBlZCQ1q+cjkds9G7dDzglAj6iorzP4W/EtPFNquk6tKia1Evyt0FyoH3h/tDuPxHcD0ygAooooAKKKKACiiigAooooAKKKKACiiigAooooAKKK5Txr4/0nwVZg3TeffSLmGzjb529z/dXPc++M4oA3NZ1rTvD+myahql1HbWydWc8k+gHUn2FfOfj74ral4raSwsN9jo+ceWDiScf7ZHb/AGRx65rl/FHi3V/F+pG81S4LBciKBOI4geyj+vU45rqfBPwwuda8rUNYD2unn5ki6STD/wBlX36nt1zXLjMbRwdP2taVl+foXCDk7I5jwx4R1TxVeeVYxbYFOJbmQYjj/HufYfy5r3nwt4L0rwpbYtY/Nu2XEt1IPnb2H90ew9s5rbsrG102zjtLKCOC3iGEjQYA/wA+tWK/Oc2z2vjm4R92n27+v+Wx3U6Khr1CiiivCNgooooAKKKKACiiigAooooAKKKKACiiigArG8VaGniLw3e6aceZImYmP8Mg5U/mOfYmtmirpVJUpqpDdO6+QmrqzPkoGWzuslTHNC/IYYKsD0Ir0C1uEu7WOdPuuufp7VW+K/h/+yfFJvoU222oAyjA4Eg++Px4b/gVZXha9yslm56fOn9R/n3r9coYiOLw8K8Oq/4dfJnyee4Tmp863j+R0lFFFUfIhRRRQAUUUUAFFFFABRRRQAUUUUAFFFFABRRRQAUUUUAFFFFABRRRQAUUUUAFFFFABRRRQAUUUUAFFFFABRRRQAUUUUAFFFFABRRRQAUUUUAFFFFABRRRQAUUUUAFFFFABRRRQAUUUUAFFFFABRRRQAUUUUAFFFFABRRRQAUUUUAFFFFACO6xozuQqqMknsK4LVdQbUb1peRGPljU9hW14m1LAFjE3J5lI/Qf1/Ks7w9pJ1XUVVwfs8WGlPqOw/H/ABrqw1GVSSjHdn0mWUIYWi8XW7aen/B/rc6Lwho/2e3/ALQmX95KMRA9l9fx/l9a6S4t4bqFoZ41kjbqrCpAAoAAAA4AFLX2dGhGlTVNbHy+KxdTEV3Wbs+nl2OD1vwpNZ7rix3TQdSnVk/xH+feqXhvxRq3hTUhfaTcmJ+PMjbmOUDsy9x19xngivSa5zXPC0N/uuLPbFc9SvRX/wAD715WMyz7dH7v8j38tz3alivv/wA/8z23wL8SNK8aQCFSLTVEGZLR2+9/tIf4h+o79ie0r4oIu9MvgQZba6hYFWUlWRh0II/mK91+Hnxki1AxaT4nkSG6OFivjhUl9n7Kffofbv4jTTsz6lNNXWx7FRQDkZFFIAooooAKKKKACiiigAooooAKKKKACiiigAooooAKKKKACiiigAooooAKKKKACiiigAooooAKKKKACiiigAprukcbSSMqooJZmOAAO5NJLLHBC8srrHGilndzgKB1JPYV87/Ez4pS+JZJNE0NnTSw22SVchro+mOy57d+/pQA74o/FF/EEkmh6HKy6Wp2zTLwbk+g/wBj+dXPh/8AD8aYsWt63F/pfDW9s4/1PozD+/6D+H69H+Avh6ulCLWdaQNeYDQWzDiE9mb1b0Hb69PQPmnf2/lTBsPmnf2/lXnnxA+IA0xZdE0SX/S+VuLlD/qfVVP9/wBT/D9ei/ED4gDTFl0TRJf9L5W4uUP+p9VU/wB/1P8AD9fuwfCz4WNrLRa/r8JGnA77e2cc3B/vMP7nt/F9OoCQfCz4WNrLRa/r8JGnA77e2cc3B/vMP7nt/F9Ov0EqhVCqAABgAdqFUKoVQAAMADtS0gCiiigAooooAKKKKACiiigAooooAKKKKACiiigAooooAKKKKACiiigAooooAKRjhGPoKWmyf6p/900AUJH3Gs+6PWrbt1rPujwTmgLHNap91jUWnSdOcYqfU1yp/Os+xfbKRSuB1trNlMVowyYrBtZMAVpQvkdaq4rGvHLmrKy8VlRvirKye9OwXL4fNIW4NVVen+ZRYLkmeOtNz70zdSZpiHFsGo2NB9c00885oKsBPFRFsdqeTwaiJzU3AC3HSm5pe1NpAFMPFOzTSc0ARtTM096jPAz6daCzP1S/jsbUyMwDfwjPU14l4v1pr+f5iScnoc4rrvFupvPqEltuwFyRzXmt7PDFM5LBmz0qRmYyO+WJYL6VC8gCFP1ouL5pHK4AWqjyZ5zSsxXBjk43Gl89gNvYVXJOc5pC2auxBYa4ZhQs5HYVWzRk5pWQ7snaU544zUe7a+cYzydvHPrTDyaeAOh5osF2ei+GtYbULLyZzm4iGCSeSK2z65rzzwpK0etIB/GpDHNegbh7/lxUGg4txTOozmkaVFGSQfoayr3XbKyz5k65HZTuNOwXRqkkDocepqKSVUUkngDmuNvPF0khItIQOwZzk/lWNNfX+oybZJJZieNi9B+ApqNtxe0Ow1HxBZW4KiVXbH3Yzk1yt1rss7kRDYM9SarXunXGnrE1yip5ucc8io7eyubkfu4y5xngVNkPmYySeWVsyOWz603n1/StNtCuE272VWP8J7VDLpxiwDMhJ7U00HLJlLpXe+CHSLTNxfDl2+XHbiuJe0kXup/Gul8NMYbQDP7wSGs5atW7lw0v6HfeGdNs72x1C7uLsxSi6kwd6KpXHHB610a+FYCzxw6iyhhk/u1ZuuMjB6d65fw94ge30jy1s7adI5HGWlAJOfcVoDxtpMCNPcaS21FJIQhjjA55r0qdSokly6HnTpxk2+fXsaI0K8FtDcpqbDCEsArDIwTxzz0qI6J4iS3e5h1ptmflRmPt6g+v6VnxfEzwc6DdZXkOPuhYeF+m1uKmbx34Vn3JBqVzDG/JD+YCGq54jlV3cmOHUtNi++neLoJBH9vt5CRkbymDz05xzWBN4iv45XiuEspZEbawe3B5+orci8Y6JNIHj8QKT0AkkGBzn+Idazm07w9eytLHrKF3OSRcJyfpWX12n1/IbwUltYoHXYn/ANfo+lSepaAiojqOkuQX8O6efeOQpWsPCtnKP3Op7vT5Vf8AkajfwXIQSl7Gf95CKr63h+/4B9VqdvxKIvNCYc6LKn/XG+b/ABpwuNDI4j1qH/rnclv5mpG8H3uDtmt2+pYf0qu/hPU1+4kJ+koH86tVsPLqifY1fMlEuiY41PWY/wDfiR/6GnBtLb7viOZf+u1kD/IVRbw7rCc/ZXOO6OP8ahfS9WTraXJ+gJp2oPawkq0e6NcRW7D914lsW/37Zl/9mp62Uzj91rGiSfWRk/xrnHtr5D+8t7hf96In+lRlXH3kA+qY/pVewpdiear3/A6ldM1NvuSaXL/1zvOv/jtKdL1oHjTkf/rncqf5gVyWVzzHH/L+Rp4cr93H/AWb/Gk8LSexSrVFuzp2stZT7+lXX/AXRv8A2aoX+1Qc3NleRgc/NHkfiQTWB9tnj+7cXCf7sxFOGpXU0scLXc7BjggybuKieEppXRpCvU6j9ZcMsAUjJJzng1lZq7qpDXMI4O1SeapYOK8Cu1z2PZoJ8twzSONy4pRzS4+v5VibEH2dfX9KYbVT3NWefSl/CndisimbUgcfyqM2x64H5VobT60lPmZNkZpt2Pb9KQQMD92tPj0pNoqucXKZxhYn7tBtz1INaWwUY9qOcOUyzCf7pFILf/ZrW2L6Uvlgfw0uddg5DINsT2pfs7jkZH0OK1tq+lG0elL2vkHIZqxy44aQf8DNSpDMw5mk/wC+jV4KBS7SPSjmHyo+mPCgK+DtEBJJGnwDJ/65rWvWT4X/AORR0X/rwg/9FrWtXqx2R5st2FFFFMQUUUUAFFFFABRRRQB8sfF//kqWs/8AbD/0RHXD13Hxf/5KlrP/AGw/9ER1w9BQUUUUAFFFFAG54L/5Hrw9/wBhO2/9GrX2HXx54L/5Hrw9/wBhO2/9GrX2HQJhRRRQIKKKKACiiigDxf4/f8y9/wBvP/tKvGUODXsvx/P/ACL3/bz/AO0q8XB5qkZvc63wd4kOk362s7E2kpx/uk969bRg0YIIZSMjHcV88fxDnGeK9J8A+JJLpP7KuZh5yA+UzfxD0oa6lRdyDx/pJy11GuMV59np9K9u8Q6dJe6Y6MwJAxx614pdwtb3UkTdVbFJA0hgOacDio1OKfVkmjo199g1SGf0OK9vspvOtI5BzuUGvBLaGS4uooogS7NgCvctMtZ7XTreF5BvRADUyRUTQJPpRn2NRBZR/GDRtlP8YFQjUlGD7UvHrUDLN2kX8qTbcf8APRfypgTkgdxUQHmEMT8o6ComWdwV80D8KkUTgY3rj6UAS4P1pMHHSo/3/eRaQ+b3dTQApBFVLiLcCc4NWNsnqtVbh5E+Q4yfSgFuY87RGXbJgx9DzVODTLKSaTyYAeeWp91pqSXZAZmU9ee9crrGoXUGsG0spGVQAmF9aVi5TstDpX8OWzzbmDe4B4qlq2nWthbhooQXJwMmtrT45bPT1+0OWYLudm61z2oXrXk8jZwCPkFIiNW75WUrWXYjIxOc1qWqYTcw5NZFnFJLMGP8PX61uxo4HapZSbLCjA4qVRUab/QVMoYjpQUiRRmngUxA3ORUgzQAoFOC0nNGSOgoAeOtWoutU1Zs8ip0dgRx+VNMC1PkqkS/efr7CrqqEUADgDis63kaWVpfLOMbVq8JXxzGaZLJaAM1GJGP/LJqXzGH/LJ/ypiJCKBUfnH/AJ5P+VHn+sbD8KAJQM0uKiWYH+Fh+FO85fQ/lQA/FBwOtM85fRvyppnU8YP5UAR3eSI4x/EwqXGOKryTKbrdz8o9KcLqM/3s/wC7SHYmam0w3EZ/vf8AfJpPPjHc/kaAFZaaRjtTTcx56n8qPtEfqfyoGhSM00jFIZ4/U/lTDPGf4qljHGmmkM0fdhTWmjxw1ACscKT7VDaj9wp+tEk6bGG4dKbFLHHCgLjpQBYIxTSM1GbmL++KT7TF/fFAEhWmEUhuYv74pnnx/wB4UAOYcVUaMechx3qz5qHuKikZBg7h1oW4mbSAmJQ33cdPWuF1vTlsWnUrmCUkr6V17yS4jIGFxwQagmjjnQxzRhk9CK0M7nFC3E1pAkJ8yQjBOea6+0ga1soYCfmVeTS2tjZ2j7ooAp7Edql3kyMhB45BNJ7AYUqbbiQE/wAVSJzTb+RIr0h2C5Geas6fZ3F+f9HjLD+92qLGiYgHHWpoYJpziKNnPtW/beHI4lVrt9zf3V6VoF4bVdsSqq+g4pqJLZhw6HOQDO6x57dTVn+ybOIcln981LLeAtwai80k5BqkiW2AsrIdYQfrT1a1h/1caqR3C03zj7VBNdmP+EH8KaSFdllr6P8Aic1E1/GudrqfY1myX0UmRu2n0IqIoskfBVqBGk13Iy5BGPY1XeV26jNZTQlclGZT6Uz7ZcxjB5A9aNBq5oSqsi4xVGS2K5K0DUAw+Yc+1SibcMjBosguygwYdRj2poNXZCknJBBqlJiM5PSoaGhwXcaeFqFZkAyXX86lSWMn76/nSKRItPXrUfmR/wB9fzpRIg/jU/jQBMOtLUQlX+8v/fQpRKp/iX8xQA81wPiK586+kwflBxxXcTzpHC77l+UE9a8zv5hJK7c5yal7mkT0L4DNnx5fD/qGyf8Ao2KvomvnH4BHd4+vz/1DJP8A0bFX0dWkdjKe4UUUVRAUUUUAFFFFABRRRQAUUUUAFFFFABRRRQAUUUUAFFFFABRRRQAUUUUAFFFFABRRRQAUUUUAFFFFAFe/sLXVLCexvYEntp0KSRuOGFfMfjbwdqfw48SRXthNL9iaQvZ3a9VPP7tu24D8GH4gfUlUdY0ey17SbjTNRhE1tOu1lPUehB7EHkGgDzHwf4utfF2n4O2HUoVHnw+v+0vqp/Q8HsT0BRJYpLa4jWSF1KujjIIPUEdxXiXibwxrPw08VRSW87+SSXtLwDCuvdW7Z7Ed8+9eq+F/FFn4s0sTQlUvIgBPB0Kn1H+ye1MGjy7xp4Pu/CGpJquktINP80SQyoTut3zkAn69D/Xr7D8NPiXB4vtV0/UGSHWol5Xotwo/iX39R+I46SzwW95aS2V7CstvKu10ccEV4l4t8JX/AIK1WLUNPll+x+YGt7lDhom6hSR0Poe9ID6sorz74Z/EeHxhYiyv3ji1qBfnQcCdR/Go9fUduvTp6DQAUUUUAFFFFABRRRQAUUUUAFFFFABRSMwVSzEAAZJPavD/AIkfGEkzaL4XnwBlJ9QQ8+6xn/2b8vWgDo/iL8WLXw0sul6M0dzq+Crv96O2Pv6t/s9u/ofnqabUNd1VpZXnvb+6fknLvIx6VLouiah4h1JLHT4GlmflifuoO7Mewr37wb4F0/wnbCQYuNRcfvLll6f7KDsP1P5AePmuc0cvhZ6zey/V9kbU6Tn6HP8Agf4XQaX5epa6iT3o+aO2+8kJ9T2Zv0Hv1r0uiivzXG46vjKvtazu/wAF6HfGCirIKKKK5CgooooAKKKKACiiigAooooAKKKKACiiigAooooAKKKKAOV+IXh//hIfCVzFGm66t/8ASIMdSyjkfiMj64r52s7lrO8iuF6o2ceo7ivrOvm74heH/wDhHvFtzFGm21uP9IgwOArHlfwOR9MV9twljvjwk/Vfqv1+848XSUo67PRnQRyLLGsiHKsAwPqDTqwvDF751m1sx+eE/L7qf/r/ANK3a+skrOx+cYmg6FWVN9AooopHOFFFFABRRRQAUUUUAFFFFABRRRQAUUUUAFFFFABRRRQAUUUUAFFFFABRRRQAUUUUAFFFFABRRRQAUUUUAFFFFABRRRQAUUUUAFFFFABRRRQAUUUUAFFFFABRRRQAUUUUAFFFFABRRRQAUUUUAFFFFABRRRQAUUUUAFFFFABVTUr5NPsnmbBboi+rVbJABJOAK4bWtROoXpKn9zH8qe/qfxqoR5mehl2DeJrWfwrf/L5lIedd3IHMk0r492YmvTNG0xNK05LcYMh+aRh3b/DtXP8Ag7SOupzr6rCD+rf0/Ouwr6vK8LyR9rLd7ehpnuPVSf1an8Md/X/gfmFFFFesfOhRRRQBnaro1rq0G2ZdsgHySqPmX/Ee1ee6ppN1pNx5c65U/ckH3WH+e1ep1DdWsF7btBcRiSNuoNcGMwEK65lpL+tz18tzaphHyy1h27ehV+HfxbuvDhh0rW2kudJHypL96S2Ht/eUenUDp0xX0PZ3ttqNnFd2c8c9vKu6OSNsqwr5C1zw7PpTmWPdLaE8P3X2b/GtbwJ8Q9T8FXoVC1zpkjZntGPH+8n91v0Pftj5urSnSlyzVmfbUK9PEQVSk7pn1dRWXoHiDTfE2kxalpdwJYH4I6NG3dWHYj/PFalZmoUUUUAFFFFABRRRQAUUUUAFFFFABRRRQAUUUUAFFFFABRRRQAUUUUAFFFFABRRRQAUUUUAFRzzxW0Ek88qRQxqXeR2wqqOSST0FMvb2206ylvLydILaFS0kkhwFFfN3xB+I9944vBpekpNHpYkCpCgPmXTZ4LAds9F9fU4wAT/En4nXPi24bRdF8xNJ3hcqDvu2zxkdduei9+p9BueBfh9Hoix6tq6q+oY3RQkZEB9fdv5frU3gbwDD4diTUtUVZNVYZVMgrAPQerep/Aep7UBpmyelMGw+aZ/b+Ved+PviENPEui6HL/pPK3F0h/1Xqqn+96nt256RePfiH9k83RdClHm8pcXSH7nqqH19T27c8iT4XfCj+1Vh17xDCwsuHtrRhjz/AEZx/c9B/F9OqBIj+FnwsbWWi1/X4SNOB329s45uD/eYf3Pb+L6dfoJVCqFUAADAA7UKoVQqgAAYAHaloAKKKKACiiigAooooAKKKKACiiigAooooAKKKKACiiigAooooAKKKKACiiigAooooAKZL/qX/wB00+mTf6iT/dP8qAMdzweao3X3OvarUhxVG5fg0rgYt9ypHtWNAdtwfrWzeHOaxM7bjPvSA3bZ+K1LeTpWHbP8o960oWxjmncDYR8ipUeqET8VYV6q5JeWSn7qppJUwbNFwJ8+9Gfeod1OzRcqxJnjrTS3FMJ4puaLgOL5HSm0UmeKQBnim54ozxTc0AGaSimluOlADWOT6Vj69fNYabLcIMlVJxnrWqxHfpXBfEDWBZWLxIeWXGM0Fnm+rakbozTsxEjZIPp7Vxc0jF2y2T1zV+4uzJCwY8+tZMpJbIosFxjMSabz60p5pQuRmggQAkUm01IDgdKTcaAG7Pel8v3paT8aAF8r/a/Sl8lj0NAJzViJqmTKirmxoKC1mNw4JIHAA5qe+8ZNkx20ByMgmU9D9KZakrGvqRXPaggXUJQAADzWcHd6mtWPKlYlutYvr0nzp2wf4V4FUj1z37n1pCMY70oOSBWxhc0dIsYr+8MUjNtC7iFwM89K7a0t7axXEUSxhRjgZJ/GuT8PsrXrsoKjYVJrZfUcO0YDbicCsJPU2hG6uyXVVt7iWKZ13tHnGT75qlc3rxo6KdrMAF28EUnnJ5heRslecVlSzb5mcHJANKxbaRaluGluEJcnC8mqU7u8p54FRCTCDn5mPPtTN+5iN+KqxPODPg9M5/Sp4NQkgkJjBAJ6GoCgx1pAVbjkHtz1p2Juz1/wJ4u0xPDcmnzwzNchpJCoiDAgirPjXUtKn8BywwQhJ9kYXfbFCPX5sV47byS28yywSGOdeAynb/8ArrvNW8cHX/AT6fdK/wBsiZMluRtHAIrspVVKPKzkqUXfmPOhjoeldp8N7HRNQ1y6TXI4ZYltWaJJ32AvuHQ5HrXF16X8Hg66zqTiymuF+z7cxRh9pLdwx9qUFdjqO0TnvH1jpNh4rng0VYxZCOMhYpd6q23nnJrmMD0FdP8AEGWKXxxqJig8hVZV8tk2EHYM/L0rmaU1qwg3YcHK9CfzqVL26i/1V1OmOm2Vh/I1Dik7VNkVzM0I/EWtwj93q96v/bdv8atxeNvEsP3dXuG/38N/MVhUmKTpxfQfPLudVF8RvE0f/L5E/wDvwL/SrcXxS11B+9hspT7xsP5NXE0YyPfuPSp9jF9CvbSXU9Bh+LV8CPO0q2b12SMv+NXE+LULf67RZPcxzg/zFeZYA68flRn6fpU+xj2K9rM9WT4n6FKP32l3Iz6oj/1FSL458Hz/AOttHTP9+1H9K8lJHckUD2wfxo5LbNh7RvdHrv8AwkHgWfrJDGT6xyL/ACqvcnw9NDFcaVIkjh8ZR2+vQ15S2cEgYxXdeHYli8OWbbQGkuJ3yPQBQP61ajLV8zFzR091E11eiG7cGJHG0DntTBe2z8taL+BqpfHN/JzkdKh/CvKqq82ejSfuI0xPZHkxOtG6wfnfIv1FZgHPSngnsTWZdzQ8m0c5W4A+op32RGHy3ER/Gs8Ejrk07cxPQflS1GXTYyEcMh+jVGbG4H8Gfoarbj2JH0NKsjDoxB9jimFiZraZesbfpTDGykbhj609bu5XpPJ/31Ui6hcj+NT/ALyg0AQ459fpS447/lVkahL/ABxwt9UoN5E33rVP+AsRQBVA75oyfWrH2q1P3rcqfZs/0pd1m/JWRf8AgOaBXK2Pek4qzixPSfH+8pFAhgb7twhoC5BSYHv+dWfsvpKh/Gmm1fsyH/gVKwj6S8L/APIo6L/14Qf+i1rWrK8MDb4T0YHqLGAf+Q1rVr14/CjzJbsKKKKoQUUUUAFFFFABRRRQB8sfF/8A5KlrP/bD/wBER1w9dx8X/wDkqWs/9sP/AERHXD0FBRRRQAUUUUAbngv/AJHrw9/2E7b/ANGrX2HXx54L/wCR68Pf9hO2/wDRq19h0CYUUUUCCiiigAooooA8W+P/APzL3/bz/wC0q8Wr2j9oE4/4R3/t5/8AaVeKb6pGctx7H1Gan067lsb6C4hbEkbhlNVs5oIBpslXue+WepQavpMc0BDecmcf3T715T4y002OpGTHDdSKXwn4sfQJfJmUyWjn5sdVPrXUeMbeLVdLF3bFXRl3AipSNOh5hnJp6tULZVsEYNOX61dyTf8ADN5DY6zFcTfdUHH1r1/TNRTUIBJGQVPevBA5BGM1634FKw6JDGzhpD8zHPT2pNlRZ2HfmkPHSm+YPUUucmoNQLY/+tTJZCDsU5Y/pQ8nlLuI56AD1pkSFcs3Mh6mgCZVKr1zRkk9abuwMYpN1ADiSKQmgtSbsHpmgVxGYKPm6VmXM6Roznk9BVmU+dJ1IUVUmtUaUsTux0B6UCuYOqarFp1q5LBp2HyqDzVPwtoEk851S9TknKK3Un1rdZLPzCLmzR/9vGanvtTt7TTjLGy8DagFBnKRk+ItQUSfZoz82PnI/lXNO25gFHJPFNnujLIzscknnNWbGAt+8b8KTFHWRdtYdiYxyeTWjHHheKjt4iTzWgkeOKlo6ERKhFTqlOC+1OApWKTG4xSr9KdtoxigYYpVApKVetADgopJWKphfvMcCl6UIN8uSOF6UAXrcBIwKtKeOKpISvvVlGA61SJZLuPrS7jTeCOKBQIk7UlIWpN1AD880ZFNBzQ1ACnFNIA57d6QHFNlbEZ+lA7DIiW3OONxNSZzUceFjVfQUpIoKQ4n8aTI7gU3NNYmgTQ4haTimk5oBxQCHYphUUu6gnNSxjdq+lIUXHSlNITQBXuMRwu2OgpY1AjUYHSo78/6I49SBU/QY9ABQAhUHsPyppUDsPypxOKQnNADCB6CmlV/uinmmmgBuB6U1xwOOKfUUrAoc0vMTMu4jvmlLR3rKvYVAbfUd2TqDc+1WXRpDwCQOwq7p+i3l8w2jYh4LNXEqlWUrIjQyktdRkJX7ew5wDVrS9D1zUZC/wBtZIhxvYYzXZ6f4ZtrJ/MmPmt19q1GdIV2xqAAOMCu2hzW98DGsfDFrbgPdObqUfxOOK1N8Vum1Aqr6KMCq8105z8xNYV1eSbyMmttBamldX45Aas37QXYgmqDTM7c1KcFAwPOaQEkmQ2c05WOzOaaHDJzUTSFQcc0DHyTFRwaqvfIWw6496hkk3H5uKj2Bwc0EtEsvlTDoD71UMckZymaaVeM5BOKkiu1J2MdpoCwgvJ0OHXI9xTzcQzcMuDSvOEOGQMPWoXkt2TO0g+1A0OaBT9wg1AyvEcqTmkRxyI3wfQ1JuJX5hz6GgTBLgMMP96hirA859jVeTg7gKax+XdnBp6WBMlVIj1QfiKnSKMchF/KqauWGeN1W4ZN4x0I7Gs2ikx/lp3UflSeVH/cX8qd3waWkMZ5Mf8AcX8qBDFn/Vr+VPpCQBzSuOxma20UGmSEKodhgcV55c+ZNP5UYLu3QCux8UzktHbLy5HAFXvCvhZYyt3cpmTrz2ppX1BuyOi+CPhi60vX59SuTtMti8YT0y8Z/pXudcP4MKjVJUUYAgP/AKEtdxWhle4UUUUAFFFFABRRRQAUUUUAFFFFABRRRQAUUUUAFFFFABRRRQAUUUUAFFFFABRRRQAUUUUAFFFFABRRRQAUUUUAZmv6Dp/iXR59M1KESQSjg/xI3ZlPYj/PFfMmuaHr3wv8VRsshxktbXKj93cJ3BH5ZXt+Rr6urK8ReHdO8UaPLpmpw+ZC/KsOGjbsynsR/wDWOQTQBwfhvxJY+LNLF1any7hMCe3Y5aNv6g9j3+oIGlPBBe2stlewrLbyrtdHHBFeJazo2v8Aws8Vo6SHbybe4Cny7mPPKkflleoOCOxr1vw34ksfFmli6tT5dwmBPbsctG39Qex7/UEBg0eTeK/CmoeB9Wi1LTZphaeZut7lDh4m/usR39+/5ivZvhp8S4PF9qun6gyQ61EvK9FuFH8S+/qPxHHSaWKC6tpLS8hSaCQbXSRcgj3FeLeMvBt74Q1BNU0qSb7BvDRTRsQ9u2eASOfof69UB9T0V5p8M/ijB4pgj0rVpEh1pBhTjC3QA6r2Deq/iOMgel0AFFFFABRRRQAUUUUAFRXNzBZ20lzczJDBEpeSSRgqqB1JJ6CotR1Gz0mwmvr+4jt7WFd0kkhwAP8AHsB3r5o+InxLvPGVybO08y20aNvkhzgzEHhn/TA6D60AafxJ+K8/iNpdJ0R3g0gErJLyr3P19E9up7+g43wr4R1HxZfiG0Xy7dD++uWX5Ix/U+g/kOav+CfAl54suhLJut9MjbEs+OW/2Uz1Pv0H6H6A0zS7LRtPisbC3SC3jGAq9/cnufc181nefwwadGhrU/Bf8Hy+86aVHm1exU8O+G9O8MacLPT4sZwZJW5eU+rH+nQVr0UV+dVKs6s3Oo7t9TtSSVkFFFFQMKKKKACiiigAooooAKKKKACiiigAooooAKKKKACiiigAooooAK4L4seH/wC1vC32+FN1zpxMvHUxn74/DAb/AICa72myRpNE8Uih0dSrKwyCD1BrpweJlha8K8d4v/h180TKPMmj5U0q8+w6jFMThM7X/wB0/wCc/hXfA5GRXGeKdDfw74jvNNbJSN8xMf4ozyp/Lr75re8P3v2vTVVjmSH5G+nY/l/Kv1vnjVpxqw1TV/vPjM9wuirLpo/0NWiiioPmQooooAKKKKACiiigAooooAKKKKACiiigAooooAKKjmnit4zJNIqIO7HililSaJZImDI3Rh3oK5XbmtoPooooJCiiigAooooAKKKKACiqB1e2+3/Y0WSSUHB2LkD8av0NNGk6U6dudWuFFFFBmFFFFABRRRQAUUUUAFFFFABRRRQAUUUUAFFFFABRRRQAUUUUAFFFFABRRRQAUUUUAFFFFABRRRQAUUUUAFFFFABRRVe9u47G0eeToo4HqewoKjFzkox3Zk+JNS8iD7HE37yQfOR2X0/GsLRtMfVdRSAZEY+aRh2X/HtVSaWW7uWlfLSyN0Hr6CvRvD+kjStOVWA+0SfNKffsPw/xr18uwntp2ey3PpMRUjleD5I/HL8+r+RqRxpDEkcahUQBVUdgKdRRX1mx8Y3fVhRRRQIKKKKACiiigBGVXUq6hlIwQRkEVw/iDws1ruu7BS0A5eLqU9x6iu5ornxOGhiI8svvO3BY6rg589N6dV0Z534U8W6p4P1YX2my8NgTQN9yZfRh/I9RX1D4P8ZaX4z0kXlg+2VMC4tnPzwt6H1Hoeh+uQPnbxD4XEu+809MSdXhH8XuPf2/yec0PXdS8NavFqWmTtBcxcHuGHdWHcH0/qK+YxGGnQnyzPu8HjaWLp89N+q6o+zaK5HwJ4+07xtpxaLEGowqPtFqx5H+0vqufy79s9dXOdQUUUUAFFFFABRRRQAUUUUAFFFFABRRRQAUUUUAFFFFABRRRQAUUUUAFFFFABVPVNVsdF06bUNRuUt7WEZeR+3oB6k9gOtV/EHiHTfDGkyalqk4igTgActI3ZVHc/8A6+lfNPifxVr3xM8QRW0ML+TuP2Wxjb5U/wBpj0Jx1Y9PagCz428d6t8RNYj06xhlTTxLi1tF+9If779if0UfiT3XgrwLbeF4Vvb0JPqrA/MOViB7L7+p/Dp1s+EPBtn4Ss977LjU5R+9nx93/ZT0X36nv2A6QDfmSRgEHJJPamDYqq0zbieO9eW+PPiNnzNI0CceXgrPdxnOfVUP/s35etVvHnxEN/v0fQ5CLP7s9wo5m/2V/wBn1Pf6deo+GPwlCeRr/iO3G4gPbWEi/d9GkB/ML27+lILFP4XfCcXqw6/4jgP2fh7Wzcf6z0dx/d9F79+OvvAGBgUUUAFFFFABRRRQAUUUUAFFFFABRRRQAUUUUAFFFFABRRRQAUUUUAFFFFABRRRQAUUUUAFFFFABUc/FvKf9g/yqSorn/j1m/wBxv5UAc/I3U1QnbOasSP1FUpT71IFC4Oc1h3Hyzg+prbn5NYl4Pnz70AX7aTgVpRSdKxLVunNacT9KCrGrFJVlZKz4nqwr8VRNi4klWFfis9WqVXwaAsXQ+aduqsr1IpzzmgCbdS5pgOadmgBc8U3NGaSgA7U2lJ4phbjpQAbqaTRmmk5oKsMfoa8Y+JlwG1Ux54C+tezOeteMfFK2KamkoXhxnNK4zzGcqoIzmqxPFS3By+MVDTJuNpw4FJilHWgQDr0p2KXAzTiwxSuBGRikoLZpM0XAU9Kltm3OoPHIqHNSW6lpRj1qZFw3OhjYeWD0AFc7fSia6d1GOcYrdXPkhcYNYt3CGZyE2upzj1FRT3Nq70KoPr3pUXc4X1OKZmp7VQz8nHPWtjnjqbEEv2e2EaEL6+tRJdOJDJknHbNQStEMYY5Hf1qPcAp54NZWN1KysSzzFgVz15JqszEjC8e9GcDk5qMnPA4pkNpgX+Ygd+tAHdakAVVHHPrTSwz93n61QrC5yOvNBQMODg+tNLd8Y9acrAqSo6UrACuR8r8j3qVJjsKZ6jafcdqhLBhyOaaOM+9IQ/POMZFdb4I8Zt4Ra7DWS3Ud0U3qshjYbT2IBrkl5GO470oHvXRCTWpjJJ6Gv4i1r/hIPEN7qfleT9pk3+WzbtowBjOOelZdJnmlpvUlaC5pO1FHakMbR2ooPSgRb0iAXGtWMBUMHnjBVhkHJHBFfSFz4O8OXC/vvDtpnJGBAAf97jtXztoGf7fsnUkFH38dsDNdbb+INaiYCLVLxc9B5x7/AFropwvG6MqktUenP8NPCNwHP9jqm04/cyOv5Yas+4+EPhSRSypfw/7s+ccZzyDW7q8N1pHh68vbfUr0PBDvDOyOrk8YwV/rWZ4Q1TWPEOl3F5dX8KqkvkY+yg7uO+CPWqUGtzNyT2ZgXPwb0Hdti1m9iYjgMit/QVnXHwXiAza+IUY/9NIP/sq6C/8AEmoW/i3+wlitZn85YUkAKcnuRzWrrc99oGmtf3ltDJCrBW8mYhhnvhlGfzrnl7VP4U0bxVNx+JpnnMvwb1j/AJYalZS9udy5/Q0RWzWWk6XaNgvHbuWKngkyH+grpofHmnXMqxCG5jduBnBAOPY1gagSs1upAylpCB7ZG4/zpKT9lLmVi0lzpJ3Oeky91Kf9vtzShSe1dPYaHo8lsJbjz1mkO4lWIxVk+GtKYZi1O6jPYMQ38xXlzoybuejCtFKzOQ2n2/OnBD3GK6k+E0cfu9WjP+/F/gaibwjfg/urizl/76X+hrL2U+xp7WHc53b7UbK3ZPDGrx/8usb/AO7KP64qpJo+pRHD6fcH/cUP/I1PJPsP2kO5mbPel2e9WpLaaL/WW1wn+/CRUZMY+9IF+vFTyyK5kQ7aXbUwUNyhDD1FGw+34mpuO7IqKm8s47fnTSp46fnRcdmMI+n5Un4CpChHbP4UnFFwsNI4pu31p+KTbRckaQMHimggcD+dSFSQaiMbdKoD6e8Lf8ijov8A14Qf+i1rWrI8KjHhDRB6WEH/AKLWtevXjsjzHuFFFFMQUUUUAFFFFABRRRQB8sfF/wD5KlrP/bD/ANER1w9dx8X/APkqWs/9sP8A0RHXD0FBRRRQAUUUUAbngv8A5Hrw9/2E7b/0atfYdfHngv8A5Hrw9/2E7b/0atfYdAmFFFFAgooooAKKKKAPFP2gv+Zd/wC3n/2lXiRr3T4+WzyWuiTqCUiM4Y+mfLx/KvCiMMaaZEtwzShiKSimSPDZ6it/w/rzWbixuHLWcpwQedufSudq7pEEd1q9rBM4SJ5BuJ9M0xrcv+JdOWxvsxrhOlYueMHrXqfjHSY7ix85EG1V4I/z7V5cykMc9KVypLUQEjocZrqvDutNp0ZRiSmcjmuT7irsLgbfakybM9W07XVndNx6jPJrfS/hcfexjmvHba+khf5XIJ9+lbEGvNgRO546kd6m9ik3bU9LSQSt5pYD+7U3menNcCPESKP9YeKu2niDeww3FMtM7LdnqKCc1nW+oLMoGeaths0DJGIGOaZ5uM46etVLm8VG2jnHWqFxqyW1q8z8IO+evtQEotamw17bxOqOQGY4A9TSSzrwVUEeuK5DQGuNTuJtauhiFSY7dD6+tdQLqKGBp5Fwic496AUW9inf3JhhZpAoJ4VcV57ezypqDxu5KE5A7Ct7UtT+33Tylzgj5V9K53UonlUSKfn3YxSuJwuTJAZ3Ve4OWNblvFtAUdqpWMDxQDfgydzW1ZxFmBIpDUUmXLaL5QTV1UoSPAqYLigpEWylCYqfbxRsoAg20wjNWWXFQstJopEe2k+7TqRulIYm7FSR8CogNzjngVMDzigCZT0qwCMCqw7VMhpoTRYB4oJNNB4p9MVhFzTqTPpRmgLDgcUhakzSdaAsKDk1DOdwQe+TUvcVAx3St6AYoGhxPNIee9Nb60lAx+cUhbNNPNJ0oAdmjNNBoNFwHZozTc0ZqWApNNzRmigCrfDdEi+rr/OrGc1WuWzJCP8AbqcHk0AKaaeKRmzSUABNNzSmmmgAbpUEnKkdz0qY5PFa+l6TmRbi4GApyqnv71PK2xMraNoDygT3KkLnKoe/1roDLb2eRwzgcDsKmklVQBuFZ0kKSOTnrWkKcYEDJdSlkPBxzUTzySW77XO4VK1jg8GmfZmiyByDVAYqahJE+yVjnPenyuk3I5qa+0/zMlBlhzWXHKYX8uQYoAe6YORSqfkxUjr8uRyDVdjt60ADSkcCm7y61Gx5pnTvQA59rH3qEsyH2p4bmhsMMGgAWVTwQKgnijb+HDe1OZMfWo95U7WHPrQBFHO0J8t+VPTNDsFf1BpJlyOevrUSHK4brQASwhxleD2IqBbySBvLlOR71YViDg1BdwiWMkD5qCWiyHWVcg8Uxhxis/T59rmNjzV524/GgLDBlWyDUwY5DKfm/nUGaTeRmkwSNVH8xA46GlzVK1mVWMZPHb2q4WAHHPv2qNixc470vDED16D1+lRwuLiQJEVZu+ela9lpVrYMbqeQzz9iTwvsBTSuJuxnWPhsSXTajqHQ/dTHQVuCSJBhF+XoAPSs+81FppNitx9aliJCbvaqSsQ3dnWeCZd+uzLjAFs3/oS139eZ/D+cyeKLlewtGP8A4+lemUwCiiigAooooAKKKKACiiigAooooAKKKKACiiigAooooAKKKKACiiigAooooAKKKKACiiigAooooAKKKKACiiigAooooAyvEXh3TvFGjy6ZqcPmQvyrDho27Mp7Ef8A1jkE18za5oWvfDDxSjrIcAk210q/u7hO4I/mvb8jX1dWbr2g6f4k0ibTNTgEtvKPoyN2ZT2I/wA8UAee+F/FFj4t04TQERXkY/f25PKH1Hqp7Gthljkikt7mNZIZFKujjIIPUEdxXiHiTwxrvwz8RxXEUjeTvJtbxB8sg/usOxx1U/qK9Q8JeMLLxdZY+W31KIfvbfPUf3l9V/keD2JYNHnPjXwJc+Gbkato7Stp4YOGRjvtWzxz1xno3bv2J9H+GPxXj1oQ6Jr8qx6kAEguWOFuT2B9H/8AQvr13+NjQzIHjYFWRhkEHqPcV5H47+Hbab5msaJGWsh881uvLQ+rL6r/AC+nRBc+l6K8R+Gnxf3eTonie4+b7kGoSHr6LIf/AGb8/WvbgcjIoAKKKKACqWratY6Hpk+o6jcLBawrud2/QAdyegHem6zrFjoGk3Gp6jMIrWBcs3UnsAB3JPAFfL3j3x/f+N9RDOGt9NhP+j2obIH+03qx/QcDuSASeP8A4h3/AI2v9uGt9LhYm3tgev8Atv6tj8B0HcmfwF8PZ/EsyX9+rw6SjdejTkfwr7ep/Ac9LHw9+Hj+IJF1PVEZNLU/InINwR2HovqfwHqPdYYY7eFIYY1jijUKiIMBQOgA9K+Sz3iBUL4bDP3+r7eS8/y9duqjRv70thlrawWNrFa2sSQwRKFSNBgKKmoor4Btt3Z2hRRRSAKKKKACiiigAooooAKKKKACiiigAooooAKKKKACiiigAooooAKKKKACiiigDy74yeH/ALTpltrsKfvLU+TOR3jY/KfwY4/4FXlWgXv2TUlVjiOb5G+vY/n/ADr6d1Cxg1PTrmxuV3Q3EbRuPYjH518tarps+j6tdafcDE1vIYycYzjoR7EYI+tfoPC2N9th5Yab1jt6P/J/oebj8PGrBxe0jv6KpaTefbtOilJy4G1/94f5z+NXa+gatofnVSnKnNwlugooooMwooooAKKK5zxLdXENxbxQzvGHU52tjPNOKu7HRhcO8RVVNO1zoXdI13O6qPVjiqcus6dD966jP+5838qy08LB23XN5I577R/U5q7F4d06LrE0h9XY/wBKdorqdPssFD4qjl6K35l2zvIr6DzoSSmSORirFQqkFlbtsVYokBY7RwB3NZsniXTk+60kn+6n+OKVm9jnjh51pP2EW1/W5sUVgHxN5hxb2Msn4/4A1Auu6ndXBt7ezjEo6q2cj8yKfJI3WWYneSS9WjpqKoQSXkelyy3m1Z1VmwMYAA46VW8PXdzeWs0txKXIfaMgDHHt9aXLpcweGlyTndWi7evoXNVg+06XcR4ydhI+o5H8qo+GJ/M0sxk8xOR+B5/xp/iC8NvYeTH/AK2c7AB1x3/w/Gs7w5vtNUubKXhiv6g/4GrS9xnfRoyll8797r5aNnUVDPdQWygzzJGD03HGaZf3a2NlJcMMlR8o9T2rD0rS/wC086hqBaTefkUnAI9fp7VKjpdnHQw0ZU3Wqu0Vppu32RtwalZ3L7IbmNm7LnBNTXE6W0DzSZ2IMnAzWHrOi20dk9zap5UkXzfKeCKt6fM2qaCRIcyMjRsfU9M/yoaVro0nh6PJGtTb5b2d90XrS7ivbcTQklCSORipJZUgheWQ4RBkn2rE8KybrGaI9Ukz+Y/+tTdfuHuJodLt+XkIL/0H9aOX3rDeC/2t0FsuvZb/AJGtZahDfxNLCHCKcZYYqNNTtLq0lkjudiL8pkI27SfTPeorxU0vQJY4+AkewH1J4z+ZrK0HSVurbz7rLQ7j5ceeCehJ/LH4U1FWbLhh6Eqc67bUU7L+u5Z0y80aydo4p2MjnmWRTz+OOK3653xJaWkGno8cEccnmAAooHGD6Vr6YGGl2ocnd5S9fpRJJrmJxkITpRxMW9XbXyLdFFZHiDUZbC0QQnbJKSN3oB1qEruxx0KMq1RU4bs16K5yPw9dSQiZ9QkW4YZ7nB+ua1NKTUI4GS/ZWIOEYHJI96ppdGbVsPShFyhUUrdNvu7l+isF7+6uPEi2lvKVhj4kAAOccn/Ct6k1YyrUJUeXm6q4UVlWertearNaJCPLjz+83enHT61qMyopZmCqOpJwBSaa3Jq0Z0pKM1q9fvFoqKG6t7gsIZo5CvXYwOKloIlFxdmgooooJCiqd7qlrp5QTuQzdFUZOPWrMMqTxLImdrDIypB/I0We5o6U4xU2tH1H0UUUGYUUUUAFFFFABRRRQAUUUUAFFFFABRRRQAUUUUAFFFFABRRRQAVxev6l9tu/JjbMERwMdGbua2/EGpfY7XyI2xNKMcdVXua5jTNPl1O/jtYuNxyzY+6vc1vQpuTVt2fQ5RhY04vF1dEtv1ZveENH8+f+0Zl/dxHEQPdvX8P5/Su4qK2t4rS2jghXbHGu1RUtfaYXDqhTUFv1PncfjJYuu6j26egUUUV0HEFFFFABRRRQAUUUUAFFFFABXN+IfDS3wa7s1C3IGWQcCT/69dJRWVajCtDkmjow2JqYaoqlN2Z5Xp2o6hoWqR3tjPLa3lu2VYcEHuCO47EHrX058PviLY+NbEQvst9XhTM9tnhh/fT1X26jPPYnxjxD4dTVFNxb4S7UfhIPQ+/v/kcRaXd9ouqR3VrLJa3ts+VdeGRh/nGO9fL4rCzw8rPboz7zAY+njafNHRrddv8AgH2pRXDfDr4i2njWw8ifZBrEC5mgBwHH99Pb1Hb8ie5rlO4KKKKACiiigAooooAKKKKACiiigAooooAKKKKACiiigAooooAK5/xd4x0vwbpJvNQk3SvkQWyH55mHYeg6ZPQfkDm+PPiJpvgmz2NtudUlXMNorc4/vP8A3V/n27keAWln4h+JviWS5uZ2ckjzrl1/dwJ2VR0+ijr1Pc0ALqGo+I/ij4oXILtyIoxkQ2see57D1PU8deBXrvhrwvp/hKw8i2Hm3TgedcMPmc/0X0H8+tWNE0PT/DOnCy06LB4MkrctI3qx/p0FW7m5ttPspb+/mWG2iXc7uf8AOfYdTTBskZkjikuLmRY4UUs7ucAAdST2FeOeN/H8/iGY6To3mJp+7ZlAQ9yenTqF9B37+greLPGeo+M79NL0yKVbJ5AkNvGCXnbPBYDrz0Hb3r1r4a/CuDwzHHq2sIk+sMAUTgra+w7FvVu3QepQGf8ADD4ULpPka94gh3ah9+3tGGRB6M3q/oO316evUUUAFFFFABRRRQAUUUUAFFFFABRRRQAUUUUAFFFFABRRRQAUUUUAFFFFABRRRQAUUUUAFFFFABRRRQAVDdf8ec//AFzb+VTVDef8eU//AFzb+VAHKSHPeqkvXrUzmq0hzzUgVJ25rHvFznn3rWmOc1l3QzkVNwI7ZsYrThbNZELYbbitCF8UXLNSJ6sK1UImqyp96u5BcU07fVdX4p4Oe9MCyj1OslUQ2KmR8+mPrQBeV+KeDnvVRZBUqv6AmgCxmkJ4qLeM9R+NO3CgA3UnajI9aTdQAnam0uaTtQWMIzXnXxRsfNsIrhR046V6MelZHiPTV1bRri1A+YglOM84qQPl+4XEjA8HOKrkYrT1S3e2vZo3XaVcqQeoxWa3WqJaG0maXtTaBC7qUnim96dSsAz8aM0p/DFIBQtNwF6c1pafEFBkP4VmHJ4C1dgguHQAPtWpnsa0k3IvTTFRxVaSaE/Mz5faQQBmrK6Wqxlg7M5Hc8VkytsMiMu1unHelTsVVUluisfvMByM5zUinCkAc1Hj3p61oYRJoy2OPmPoaGBzkDafSnIwQfLwaV8kBqmxoQkkcGkAPrUjAHrSKVHB70WEISCMZpyrkUbADSjhCc1NwuNwDkUyJiNx7dMUA/MacuAD71QXEZuaAaaxoVqVgJImyxGMVJUEZ/eVPWkHcxkHenU3vTq1sIKKKKLCExSAZOBTu1NPQ0WEa3hwZ1fdjhIJD9Pk/wDr10OmWqX2qWlq2Sk0qo23OcHrUfw00SPXPEs1pM8kcX2WQlo8ZHI9a7XU/CsfhjWdMa1unl88scSIoKYHUEV0wfLBoyavUSL93oekQp9kn1y7iDjCwy3YAP1BpdL0ifSUZdG8SyRo7bjHtRwSe/B9q0I109pNckv1tZHSBFXz1UsDtY8ZHvXGeGrXSY/C+qX2oxxGRTtiYuVKnHGMfUVjCFRxvzFznDm5bGs/hXWBrKauuqW81+JPN3SxkAkeoH0pnjXVfEU2iC11KKz+zNMAXtydxYcgcnpXGWWs21rp8oe5uhcFmMbxzsAB2GM81NrXiyXWLCCByoEZ3bupY4xmodaUJq7TRbpxlHRFKx5vAcHhGJ5/2TW7rBzrV7GpOEcRL/wFVH9K5S21SK1uA5+bPB/OrcniNLi+muGRh5kpkI64yf8ACivVhKNkxUabUrs7RE2xouTwAOtSDPv+JzXJSeLYEcOEkI9Ks2vjHT5Dtl3x+5FcfkdR1Cj3NPBI7/lxWNH4h00jJuk+gOTWjbXtvdrvhmRx7HmgC6srr912H/AqmW8uF/5asfqc1WB6dj6U6gLFtdQnHcH6ila8En+tt4Xz1ylU+9OpWGSPa6XP/rtMgP0UD+lM/wCEb0idNyWssX+5Iwx+tAJFMuZtr4DHgetFkPmZFJ4Rs/8Alnd3Mf1Ib+Yqu3hCYE+VqKH2kiB/katJfTpwssg/Gp49SuB95lYf7Sg0vZQ7B7SXcxpPCOqj7htJfozL/Q1Sl0DV4T82nF/+ucqn+eK61dSbgNCpz6cVMupKvVJFHs1Z+wh2L9tPucHJZXcIPm6feJgdfJJx+WaqNJEn+scxn0dSv869KGoQPzvYfVakE9vIOXhYf7Wf61P1eI/rEux5issLH5ZoyfZhSspIPSvRJ7HS7g/vbG0lz3KKf6VUbwvok/IsI0P+wSv8jUOgl1KWI8j1zwt/yKOi/wDXhB/6LWtaqGiQpbaDp0EYwkdrEignOAFAFX69CKskcj1YUUUUxBRRRQAUUUUAFFFFAHyx8X/+Spaz/wBsP/REdcPXcfF//kqWs/8AbD/0RHXD0FBRRRQAUUUUAbngv/kevD3/AGE7b/0atfYdfHngv/kevD3/AGE7b/0atfYdAmFFFFAgooooAKKKKAOA+J8MVzbWEE4ykglGPf5MGvnjXNIn0i6McikoT8rdjX0J8T3ZH0gqAf8AXdf+AV59qdour2DW8iqD/C/pQFro8oJ5xRmtjUfDd/YOxMZeMHhlGaypbeeD/WxOin7pIxmqRDVhmaOuOxByCO1N+lKqs7AKOaBLQ9b0nVYde8KFFP7yFPLkz2wOteZX1vJb3Dhh8m44PtU+mz3FhuZZiu8YZexrevpItY04zQxqrjhh6EVN7lbnH96ej7TUr2zbzgcU3ySvWgdiTzztx60C5MYwO9IYzjpULRnPSlYQ9rh2P3yKvWV9JE+C5xWb5ZHapokb0zTKSPQNC1Azyrlq66S6CRZXJJFefeGYXkkCqCAOWb0Fd/CEcKo6Y9KC3KxTt4Zb25WMfKWyWY/wr3JrmdQjPiLxINMtWP2CBvmkB4IHU11epi7WwlhtIW8yYbPMA+6O9N0bRk020WALl25lfuxp2CU0yYxwBY7a1XZawjbGvsO5rm9d1Uyzi1hJ8tODzwxrf1y9i0+38hcea4OcdhXF5THm4OalmsJWQkh2qM/U0WsZmm8wjKDgVWaRpphCCAW7n0rXgRVUIhHHFIh7lmCPLBQOK3LWIItVLSJdgJK5+taS7QOo/A0CJQakAyBUQYeuKkDD1FAEoHFBpAeOCKXr3FADTUZFSkY6kVGRQUiFhzTG4FSsKhY5OKljCNcJ7mpF4po9qUZoAkDVKp4qAH3FSKwPcU0wLKmn7s1AGAHWnhgPei4EmaUGmg5pw4ouAtFJkUZFFwAtt59qqxtvTeeNxJp93IFgOTgt8o+ppoXYoUdhii4C0UhOKM0XADSZozRRcAozRRSYBSGlpDQAZpCaKRqAKlwf9NtV92P6VazVRxv1KI/3UNWelAAaSjNIaAA01iBjPSlJpYgHlUN93PP0pAaFhFHbxC5nALk4jU9M1Zm1SMkqr5PesLV9QxNarnagJJHt0FcfqniVbG4dYSGOeDVxJZ3r6iApeSXaAe5qne+LbDT4CROskvZQa8ivdeuryRjJM+CegOBWe9ySchifqatktnpsvj2R34kCjsBU1t41lY489Pxryc3BAHPNILkg5BwaQrntsPitmPzRK49Qajmvob2QttCMeleT2WuT2jg7t4HY13Wk6/pGoxqsm+C4x91u/wBKAub8UzRELIcqe9PlUZz1B6VXjjSVT5UyuvpRL5lrgOPkPQntQAjdaQ57U1nH3vWm+aD0oGBVvSm7sHmpQ+RSOgK0ANDewPvUUgVvr2NJkrkZpm4dKAIwdrbWqKQFJOKkcZHPWmZypB6+tACMcjcKbvwaQHCkVEXw1AGbuEWp47HmtWVwY1PrzWHLIH1PjtWhLLtjSgCXfzxUqkbMtxVKJi0gxS3suyPbnH0oAbJd4mMinGDxXOaj4rvLh2iRjHhsEjpgVeeUHJycYNcbI26Z3z/ETS0JbPRvD+ohUV3f5jg10NzqhkGA3BrzDS77aAu7pXVW1x5qDmgNzbt5d06j3rbaUmLaBXO2IzKDmujsYvNkC9s0xHW/D+18rVpZSOWtmGf+BLXolcX4QZf7VkRf4YD/AOhLXaUAFFFFABRRRQAUUUUAFFFFABRRRQAUUUUAFFFFABRRRQAUUUUAFFFFABRRRQAUUUUAFFFFABRRRQAUUUUAFFFFABRRRQAUUUUAUdY0ew17TJdO1O2S4tpRhkbsexB6gj1FfNPjLwTrHw31yG/sp5Xs/M3Wt6g5U/3H7Zx+DDPuB9SVWv7C01Swmsb6BJ7addkkbjIYf579qAPI/Bvjm08UwLaXRWDVUX5k6CXHUp/MjtXVqzQvg9PSvIfiD8NdQ8E3n9r6U8smlCQMkyE+ZatngMRz16N+eDjPSeCfiHBrixaZrDJFqP3Y5uFWc9vo59Oh7elMGjP8cfDZZ1l1bw/F+85aazQfe9Sg9f8AZ79vQs+G3xam0LytG8QSPNpgwkNwQWe37AH1QfmO2RxXpvzQP7fzrifGvw9t/ECS6lpKrDqf3nTOFn+vo3v0Pf1CC57ZBPDdW8c9vKksMih0kRgVYHoQR1FVtW1ax0PTJ9R1G4WC1hXc7t+gA7k9AO9fNvgj4hav8P8AUG03UIZ5dOD4ms5OHhPdkz0POcdD7daqfEP4g3fjbU9ibodJt3Jtrfux6b39WI/IHA7kg7EXj/x/feN9Tyd0GmQsfs1rnp/tt6sf06DuTpfDz4ePr8qapqiMmlocoh4NwR2H+z6nv0Hs34d/D9vEMw1PU0ZNLjb5VPBuGHYf7I7n8B3x7xHGkMSRRIqRoAqqowFA6ACvkc/z72F8Nhn73V9vJef5eu3VRo396QRxpDEkUSKkaAKqqMBQOgAp1FFfAbnYFFFFABRRRQAUUUUAFFFFABRRRQAUUUUAFFFFABRRRQAUUUUAFFFFABRRRQAUUUUAFFFFABXjfxm8PiK7tdehTCzfuLjA/iAyp/EAj/gIr2SsvxHo0fiDw/eaZJgefHhGP8LjlT+BAr0cpxrwWLhV6bP0e/8An8iKkOaLR86+Gb3yb1rZj8kw49mH+f5V19edSJPY3jRyKY7iCQqynqrKen4EV31ldLeWcVwvR1yR6HuPzr9UqJfEup8LnmG5KirLZ6P1/r8ieiiiszwQooooAK5fxMQNRtMnAC8/nXUVy3iVRJq1rGejKAfxY1dP4j08o/3lX7P8jWl1/TYv+W+8+iKT/wDWqlJ4qiJ229rJIe24gfyzWhFoenQ9LZWPq5Lfzq7HFHEMRxog9FUCleK6E+0wMPhhKXq7fkQWshvtPVriHZ5qkNGfTp/Kuf8AENrBDc2cUEKRhs52rjPI611Vc1rvz69YR/7v6tTg/eNMsm/rN46LV2+TOlAwMCua0b5/Et+/pv8A/QhXS1zXhv59RvpP88k0R2Zng9MPWl5L8WbGrPs0m6P/AEzI/PiqnhlNukA/3pGP9P6VJ4hfbos4/vFR+orON0bHwrAif62YFVx1wScn8qErxt5mtClKpg1CO8p2/Ada/wDE38Qvcnm3tuE9Ce39TTL/AP0LxVbz9Fl25P1+U1r6PZfYdOjjIxI3zv8AU9qp+I7Ga7igkt42eRGIwvXB/wD1U01zW6GtPEU3i/Z3tCzj8u/zY3xUSNNiA6GUZ/I1qacFXTbUL08pf5VFd2Z1LSxFKNkjKG5/hasm1udX0uIW0lg1wi8IyZOB9RnilvGxjGHt8KqMGuaLel7X9DS16dYNImyeZBsUeuf/AK2aZ4dhMWjxlhguS/4f5FUf7P1DWblJb9fIt06Rjr/n3NdEqqiBFACqMADsKHorEV3Cjh1h07ybu7bLsjmNNnTTNQ1RX4RAWA9cHj+Yq1oFq8ry6nccyzE7M9h3P9PwrP1K1F14oNurECXbvx6YBP6CusRFjjVEAVVGAB2FOTsvU6cdWUKacfiqJX9Ev1ZheKp9tnDAOsj5P0H/AOsVsWUH2ayhhx9xAD9e9Z2o6XcX2qW826P7PFjIJOTzk9q2Klv3Ujjr1ILDU6UX3b9en4HNeJGNxf2dkp5JyfxOB/KukVQqhQMADArmof8ATfF7t1WHP/jox/Oumpy0SReO9ynSo9lf5vUK5nWbxdUl+wWlu00iNnzAeh7/AIe9dNXJWczeH9QnS7hcxycLIo6+4oh36lZbBc0qkVecfhXf/huxsaRHqkIMd8VMSrhOQTn6itC5nW2tZZ26Ipb61jnxIs06RWVrLMSRuyO3tSeJ7opZR2y53TNkj2H/ANfFHK3LUJYWrVxMVVio83RduugzwxAz/aL6Tl5G2g/qf6flWvqN19j0+afPKr8v1PArK0PU7S309baeQQyxEhg/GeTVLW9TXUpIrK0JdC4y3Tc3QCm4tzOiphquIxz542in8rL/ADRe8NwLbabLeSnHmEksf7o/yapILnxJetudorOM9B/nrWtqkX2Xw7LDF0SNV/DIBpPDiomjRsuMszFvrnH8gKL6OQvb2hUxi+JysvLT/Ipai6aLapZafuE85yWzlsdP8/jUFzp93o1vHfJds0oYeYp6HP8AOn2A/tbxFLdnmGHlf5L/AI1P4ouR5EVmnMkjBiB6dvzP8qpbpfedEJThWp4fdvWd9b36P0Rt286z2kdx91XQPz24rKufE1nDIUjV5sdWXgVS1eWWK3s9HgPzlFD479gK2tN0yHToAqKDKR88mOSf8KiySuzg9hQow9rVV+a/Kr207tmfpg0vULyS5USNc/eKTHOPcf54rbV0ckKysQcHBziub8Qn7Df211bYSd1YMQOvbP6mrei6cun2zXl0cTOuWLfwL1/OiSurlYmjGdJYjmdnpFPV9mvQ26K559bvb64aLS7cFV6u4/yBSvqmradh7+1R4ScbkPT8qXIzH+zq2za5u11f7joKKybfxFp8+A0jRN6SD+orVVldA6MGVhkEHIIqWmtzlq0KtJ2qRaFooooMQooooAKKKKACiiigAooooAKKKKACiiigAqK5uI7W3eeU4RBk1LXI+I9S+0XH2SJv3UR+Yju3/wBaqjHmdjswOFeJrKHTr6GTeXcl7dPPIeWPA9B2Fd94Y0f+zbDzZVxczgFs/wAI7D/H/wCtXOeFNI+3Xv2uZc28ByAf4n7D8Ov5V39fTZVhbL20vl/mdue41RSwdLZb/ogooor2z5gKKKKACiiigAooooAKKKKACiiigAooooAKwfEPh5NUjM8ACXajg9A49D7+9b1FZ1aUKsHCa0N8PiKmHqKpTdmjym0u77RdUjurWWS1vbZ8q68MjD/OMd6+nPhz8Q7bxtpximCQavbqPtEAPDjpvT29R2J9wT414i8PrqcRuLdQt2g+nmD0Pv6GuK0/UL/QtVivbKaS1vbZ8qw4KnuCPTsQevSvlsVhZYednt0Z97gMfTxtPmjo1uu3/APtKiuP+H/j2z8baTu+WHU4FAurcdj/AH19VP6dD2J7CuU7gooooAKKKKACiiigAooooAKKKKACiiigAoooJwMmgArzX4jfFW18LRyaZpLR3OskYY9UtvdvVvRfxPoed+I/xiEXnaP4WmBf7s2oIcgeoj9/9r8vWuO8FfDqfWzHqus74tPY71jJIkuPf2U+vU9uuaBlDw14T1bx1q0mpajPMLV33XF5Jy0h/upnqe2eg/IH2qxsrLR7FLHTYEggToF7n1J7n3NTIscMKW1rEkUKDaiRrtAHoAOgrM8Q+I9P8Kad9qvm3zPkQwIfmkPt6Adz2+uAWLcs6pqdjoGmvqGpTCOJeAOpZuygdyf/AK9eLa1r2ufEXXINPsraRoy+LayjOcH+8x9cdzwBnpzlo/4SP4oeJo4Ik8x/4UGRDbJkZY+g6ZPU8deBX0N4I8B6Z4J07y7ZRNfSKPtF26jc59B/dXPb880h7Gf8PPhrZeDLUXVxsutZkXEk4GVjH92PPQep6n26V3dFFAgooooAKKKKACiiigAooooAKKKKACiiigAooooAKKKKACiiigAooooAKKKKACiiigAooooAKKKKACiiigAqC9/48bj/AK5N/Kp6gvf+PC5/65N/I0AcY561Wc1M31qBz1qQK03esy45JrSlPWs6frUgU42xIauxHpWeeJc+9XIj70FmlEferKtVCJqsofei4rFtT71KGxxVZTUgOau5Jai8syATSGMeoGavbIFXNuIpm/23wT+BrILFWRh/C4PP1rQW9RxiS1ib3Xg/pRcCKW41JJDugMSDphOPzpEvmbh0jY9+1WUmthyklzAfZiQPwqTas4/4+Leb0E0eCfxouBXW7QfehdR2KMGp/wBqg4/elf8AfXH+NPfTgRn7E31t5s/oarSWqIcedcRH0mj/AKimBaVt4yjo/wDusKUlh1Uis82jt/q2t5v+BAH9cU0peW3JimjHqhyP0NK5VjREn+RS+YOh4NZf2+XPMm7HUSRg09b/AD1ijb12vtNFxmgTxgg80wkBic8Gq8U6SthYrlf91dw/nVn7JM+Cqvg9mUg0gPMPiZ4NS4ibWLOPE2P3ygdfevFpozHIUPavrK7snmgkhmiLK4IbkV89eNPD02k6pLGyBQSWU9MincLM47tTaeylSRTcUXFYSl68dzRirdlAskik9iDS5rLUIxuy5YaREYfPuidvZcdamENr5hWOHaB3zmr1w3yKg+6FzWfGhjkLjv1rl5mz0OSMErIZLaxFs7aegVFwtLIc0wdap6iSS2JxPsjJJ4AzXPXLeZcMwPBq9e3OMxgeoPNZ2R6VrSVtzlryUnZCU4cDr1pAORUrgLgYq2zGKEU8jPNSFgBzUVPRC556etBVx8a+Y2OgxmkdAH4PSnB9rnAxgVGW+cGpuOxJIRsXios/KRmnM2QagL4qrEsMbW604/WmMeM0m6gVwbrQn1pCcmnJTsFx6fK2asds1XAyeOcc1YB7Y4Heqp7kTTWod6dTe9OrYgKKXB9DSUCuFJj1NH4UvWgDovClzcWD3l1bTyQyKioJEODy3/1q67TtXvNS1OKTVLt7gQRNs8xj1x6/hUfwmt9ImbU/7XW2EZCKguTtBOT6kVta1penQ6/drpESLAlujsIW3ruz2PNbSdqTZlHWqch4g1J21a9uJCdpcISD6e1c3f6o1zH9miO2DO8rnGSMY/lS67LLLfySsGBYliO2ayCH2Zzz7iuN1HyqJ1qEb8xLy7dcAelOY8AelRR/KhOeSKcDhgDzWRrdDWcg46CguM8EjjHWmScsKQYDD60kibgxGeSKQMn0+lLKFLcdKiGM/SqsguTByvKsQfUdantdRvLKUSW87KwOQSe9UzwM4pBIp4biiyC56H4e8ZNeTJa34RJG4WUcbj6H0rsQ6tgqwIPoa8O3nJYHn1HFdr4c8XMrR2l8y4ACq/T86hpjud9S5pituUEc5Gfwp2aAHjlgPesfVtQt7OZnnk2qRxx1rXU5yfTmvMfHF9IbyO2U4AQuRmiOoElz41uBdMbdYhEvADjOa6PQNej1eB8qqTxkZC9CPWvKhu4YEZ68itbw5eSWmsW4TIDttIHcVdiFe56gs+HZttSQT7lIz3znOf51Cdq7oyrbx1GMGuM8ReIikkmn2mQikhz0yahO+xpKMoq8lY7X+2bLe0f2yMMvBXdzV1ZAygghgRkV4j575PIwTzXdeEfEDzRrYTK7yD7rDsKqxndHbhyOnH0qQseD/I1XDDANKbiLzxAWxJjODXLVZrFnt2ic6Bp3/XrF/wCgir9UND/5AGm/9esX/oIq/XbHZGT3CiiimIKKKKACiiigAooooA+WPi//AMlS1n/th/6Ijrh67j4v/wDJUtZ/7Yf+iI64egoKKKKACiiigDc8F/8AI9eHv+wnbf8Ao1a+w6+PPBf/ACPXh7/sJ23/AKNWvsOgTCiiigQUUUUAFFFFAHmPxen8g6Nzgt5//tOuDspGkAdzx2Fdt8ZFBfQ2PVfPx/5DrzyG5CoF/WpbLS0OkjkUjDEMPQ1g+NbRbnSoZkUfuZOcDsf/ANVWIrlQPvUt3J9qsZoMZDoRz60cwOJ5gYShHcVZt9m44GCO9SPGQzIw5UkGmABEcj2pORLiSrnJ3HI96ljkkglzG20Ac+9VhKHUZ4NOd96qW6ikmzPVMufaIpU3kbWzhvrUflk8kVnS3HG0VZs7wABJDmtClK5a8nI6UfZavRIJBleRVhYQetBSRmLZ57VahsDnha0oLYM1bFtZjHTNK49iOy1Wx0uBLeS2kMmMkgferoLbxPHZMHl0mYr1GRWfBY2sl9DNJhjD82096ZPdveXUkkhKL0wa2jEyqVLaI3j8RdOlHlNaSRJ0ICZqD/hKtMkkbyBIDj5QykVkRWECxhyAW68UxkkZi0SKoB6kVfs0zP2ruZmp3Ms00k06t83Ib0rNMxCYPQ9BVrVbl2k8pnBJ7Yqvax+dIHb7q8VjUhY2hUuWbK1UJl1BY+ta9tbKzjKDH0qCJM8AVsWsYVAT1rJGpYitIgo+UVL5EZGNopVb2p4NMCP7LEf4f1py28XoR+NPBzS0AAhTtu/OgwL6t+dOU04HNAERtwf43H40vkDH33/OpaD0oKRXe3AUnzXHrzVeGFmUt5rjPSrNwWKiMfeb+VOCgcDp2qWMrtbvxid6Fhdf+WzH6irDLSYoAi2SdpCfwo2S/wB/8xUuPejFADVE399fxFSr5uOXX8qRRg1IDmgBMz/3kxSg3H/TM/jT80maAGFrrPCRn6Gnbrjb9xc/Wn5P0ozQBSuHla5hjaNTg78bqmEkuOYx+dMiO+8ml7DCLVg80ARF5P8Ann+tJ5j/APPM/nUjD0pMe9ADPNb/AJ5mkMxHWNvwqQjFJQOxH5//AEzf8qPtH/TN/wAqkxRgUBYiNyo6q4/CkN3GOof/AL5qRhSYoERfbIv9ofVTSG9g7sR+BqU0hPpQBRW8he+O1sgR9QPU1ZW4jP8AEfyNQxj/AImE7DA+UDgVZoAYZ4x/F+lIbiP+8KeRTSobqKAGNcRf3x+dS21xB5253XaAc81H5a+i/iK5jxRq4tIvs0WFdvvEDtSS1BtGf4p15ZLhhC/yKNvWuNubgzsGqK6nEsjHnJ96qFmyADWqMWx7Md1AOaYSc80m6gQMMN1zSbsUZxTW5oAcG561Kk7xtuDHPb2qsBilPNAHe+HtYa9hMRkK3Cjg+tdD9vmuYvJnfcOgzXlVndyWtwsiNgg13Ud6Lm1jmU/MRnigaZuWdxu3QyHLocfhUzEAnnmsI3IWaK6B4Pyv9a2G+ddwNAx4mx3p32jjrVB2INNDkmgZcMhJpp56VGpz3oJK8igB4bPB6imPxhh+VIT/ABU1nBGaAGu+ao3EwjUtnp1qaWSufvLrzZDEp+XPJoAdasZLwyHoTxWjI+5gvYVQtl8oD0xUkku0Eg8mgCxJdeSMR43HjNUS7uxLEk0wB3bJqTGF54pMCvdyfZ7R3PUjAFcsVwpwOa2tYdpHRFbC4JrK2ktyOaRLRHATGc9K6TTb8EKAc1hfZ3Y/dwKtW0bwuCBRcaPQtPlURhvxrqNKb5d/euH0otIFUV3FoBDbqO9NCZ2ngs51mY+tu3/oS13VcB4GfdrE3/Xu3/oS139MQUUUUAFFFFABRRRQAUUUUAFFFFABRRRQAUUUUAFFFFABRRRQAUUUUAFFFFABRRRQAUUUUAFFFFABRRRQAUUUUAFFFFABRRRQAUUUUAMlijnheGaNZInUq6OMhgeoI7ivn74k/CSXRjLrPh2J5dP+9Narkvb+692X9R7jkfQlFAHzt4I+JYYRaV4hl4+7FeufyEh/9m/Pua9NndbSN7h5FSFFLNIxwAPUn0rlviP8HkvBLrPhiFI7j701iuFWT1aPsD/s9D2weD44/ibV30AaG945sQwIQ9cDoueu3vj2oCxp+PPE8HifWxLbW6JbwKY0l24eXnqT1x6Dt+NXvh94Dk8T3n2y9Vo9Khb5j0M7f3FPp6n8PpS8DeC7jxbqfzhotNgYG4mx1/2F/wBo/oOfQH6Is7O30+zhtLSJYreFQiIvQAV8txBnn1WLw9B++932/wCD+R1UaPNq9iSGGO3hSGGNY4o1CoiDAUDoAPSn0UV+dt31Z2hRRRQAUUUUAFFFFABUNxdW9oiPcTJErusalzjLMcAD3JNTV5P8WZ5rTxH4cuDK4gR94TPyhldSTj1wRXdl2D+uYhUb2vf8FcicuWNz1iiiiuEsKKKKACiiigAooooAKKKKACiiigAooooAKKKKACiiigAooooAKKKKAPCPi54f/s3xGmqQpi31BdzYHAlH3vzGD7nNYHha9w0lm56/On17j/PvXuXjrQP+Ej8KXdoibrmMedb8c717D6jI/Gvm61uHtbqOdPvI2fr7V+l8O4363glTk/ehp8un+XyPGzPCKtTlDvt6no1FMhlSeFJUOUdQwPsafXrH58007MKKKKBBXK+InVNbtGY4VUUk+2411VUrrSrS9uFmuIy7Ku0DcQMZJ7fWqg0ndnbgMRChV557WexSl8T2KcRrLIfZcD9arf8ACQ3tx/x6acze5y38sVtRafZwf6q2iU+u0Z/OrNF4roae3wkPgpX9X+iKOlyX0sLtfRiN93yqBjjFVrzS57nW7e8DRiKILkEnJwSa16KXNrdHPHEyhUdSCSvoFUdO0qHTfMMbu7SY3Fsds9Pzq9RSuZRqTjFwT0e/yIri2huovLnQOmc4NPjjSGNY41CoowAOwp1FBPNLl5b6BRRRQSFFFFABRRRQBh2enXQ8Qz3s8e2M7th3A57D9K3KKKbdzevXlWacuiS+4KRiVQkAkgZwO9LRSMTC8PWNxBLcz3UbJI5AGe/c/wBK3aKKcnd3NsRXlXqOpLqFIVDDDAEehpaKRiNVFQYVQo9hiubP/E08VgdYrf8A9l/+yrpqiitYIZGeKGNGb7xVQM04ux1YbEKjzyt7zVl5XK9xpNjdS+bNbqznqQSM/XHWkXR7JLqO4SEK8f3Qp4/Kr1FF2ZrE1kuXndvUZLEk8LxSDKOCpHtXJXUV/oUcsKSBrafKg/h6djiuwrndWtrjUdat4DDILZMZfadvqef0qoPXXY7csq8s3CduTd38u3mUdNvL6ytDDa6e7PId3mFSfpxWlpejzfajf6id05OVUnOD6n/Ct4AAAAYAooc77E1sxc+b2cVFy3fV/M5lyE8ZgzHAONpPT7mB+tdHJIkMbSSMFRRkknpVLUtIg1IKXJSRRgOvp6GqaeHQSPtN7NcKv3UJIH8zQ2na5VSeHxEISnPlcUk1a+3bp95UtJ11nxH5xXMMKkoD7dD+ZzU/ia5crBYxdZTlh684A/P+VS6DpU+nvcNcBctgKVOeOc/0qDxFDJFdWuoIpZYiA3tg5FVdc+h1xnSlj4xg7xirR7Xt/n+Js2NnHYWiQRgcD5j/AHj3NQ62yLo9zvxgrgfXPFEWs6fLCJPtUa8cqxwR+FYl9dy6/eJZ2YPkKcliP1PtUxi27s48Nhq08R7SrdJO7bLWi6ba3ejo1zboxLNhsYOM+oqxqurnT3jtLWEPOwGFxwo6AYHWrkkttpFgm9tsUYCqOpJ/xrmbi/a41aPUra1lKpjIYZBx9OnFNLmd3sdNCEsXXlVmm4atXel+iNA6tq1kBJfWSmE9SvBH6n9a3ba5iu7dJ4WyjDimQSx6hYrI0REcq8o47VUv7220W0CxRIHb7kajGT6mpeultTjqJV5KnCnape2mxp0Vz2mWF5ezrqN9NIueURWK5H9B7V0NJqxz4ijGjLkUuZ9bd/1CignAyelICGAIIIPQikYC0UUUCCiiigAooooAKKKZLIkMTSSMFRRkk9hQNJt2Rn63qX9n2RCH9/JlU9vU1x1nay395HbQjMkjY57epNSajfPqF487cL0RfRe1dl4S0j7HafbZlxPOPlB/hT/6/X8q9PA4R1pqPTqfT3jlWDcn8b/P/JG5Y2cWn2UVrCPkQYyepPcmrFFFfXxioqy2Pi5Sc5OUndsKKKKZIUUUUAFFFFABRWT4g1Z9I08TRIryu+xQ3QcE5/SqXh3xEb8/ZL0hbrqrYwHH+Nc8sVTjVVJvU7IYCvPDvERXur7/AF9Do6KKK6DjCiiigAooooAKKKKACuc8SeHhqCNd2q4u1HzKP+Wg/wAa6Oisq1GFaDhPY6MNiamGqKpTeq/qx5foutah4c1iHUtPlMNzA3fow7qw7g9CK+qvBXjKw8aaIt7akR3EeFubYtloX/qDg4Pf6ggfPXijw956tqFmn70cyxqPvD+8Pf8An/PD8K+KNQ8Ja5Fqdg/K/LLESQsqd1b/ADwcGvlcTh50J8sj7/BYynjKXtIfNdmfYtFZPhvxFp/inRIdU06TdFJwyH70T90YdiP8D0Na1c51hRRRQAUUUUAFFFFABRRRQAUUVjeJfFOleE9La/1W42J0jjXl5W9FHf8AkO9AGjfX1rptlLeXtxHb20K7pJZGwqivnj4h/Fe78UPJo+hiWDS2OxmAIkuu2COyn+71Pf0GL4n8X+IPiVrUVpDDJ9n3/wCjWEJyq/7THucdWPA56DNeheD/AADZeF1W8vCl1qhHD4+WL1CZ7/7R59Mc5B7GH4J+GiW6R6p4iiVpD80Vk/IX0L+p/wBn8/QelMzTNtA49KQB5m9v5VwnjX4jQaL5umaKyTagMrJN95IT/JmHp0B69xTFua3i3xrY+E7Zooylzqjj93BnhP8Aaf0Ht1P6jzPQPDniH4n+InnklYxgj7ReSL8kS/3VA7+ij8ccmtDwH8NtT8c3h1TU5ZodLZy0ly5zJcHPITPX3Y8D3r6P0vSrHRdOh0/TrZLe1hGEjQfqfUnuTyaQ9il4Z8L6X4S0ldP0uDYnWSVuXlb+8x7n9B2rZoooEFFFFABRRRQAUUUUAFFFFABRRRQAUUUUAFFFFABRRRQAUUUUAFFFFABRRRQAUUUUAFFFFABRRRQAUUUUAFFFFABVe+/5B9z/ANcm/kasVXv/APkHXX/XJ/5GgDhnNQuacx5qNzUgQSHOaoT9auyNiqUwyagqxQk4fNTxHI61BMOakh6daVxl+I9KtIaoRnGKso9UBcU+9SqeOtVVapVPvVCsTucxP+dIxbfEQ2AR0pucoRntUauWiiboQcUBYneV0dBgEGnvcrGyKQfmOOOahmOPLOc9qJ25jOOM9qAsWROIvmEjR56c4qxFqVyo/wBaXX0bkVm3GPk4zgjrzRd58lSCRggHbxTuFjW+2xSn9/aQv7gbSaVZbMHKfaLc+qNkCsiV2igBQ9O5GaejSGIErvkPRR3pDNjBl2hb2OUk8LPGCT+NWINJiOXu7eLd2WPjP1xSW1tDp0KzXHzXDruCAfdpsmpPM/ZQOOBiqsBcllWFFhgKwg8YRRVC5sn4e5vD5fovBqSGZGkBK557mm6gokXjH0pWAy724tWtzbRZDDpIWORXlXjt7qZUFzBIVTgTYyCK9NktyjluMVWngWRNpAYHrkUi+a2583zwsSWUZHqKqkEHAGfWvZ9e8A2d4Wmt4/ImbnehxzXB6n4N1OzY4iE6LzuXrS1ErM5VEMhwBWjbxmFOvWoyjW7lXjZGHBBHSn+ZuHWs5M0hGxZE5xg804SAiqe/rTGulj6nJ7CoUb7G3tLbltmBPFMEqLKqk8lgMVnyXrk8cCmb22wbl+YPnfnrzVxgzKVZdB2pqI9TuE6gMMflVTvV/WB/xNZj6gH9Kod62scst7j05arkluXDMOirnpVJflNbemD7R5sZHLRnj9aio7K5rRXM7GKTzgc1KJNqYFOuo/IuGQjFQYwc5p3utBSXK2mP3ZIpGNNzTWPNOwrj88dai+8aWjoc1ViLiN0xTaUnNJRYApd2BikpwTPegDX0W3jl815Bn5Dx+FVG/wBYQDwKuabIIbOZv9kjHrVLHNFHds0r25UkL3pw5NN707OOa3OW52/hD4e/8JXo8t8NR+zskpjCGPdk4znqP5VoXHwb1tQTa3tlPjsxZDj8RXafB+IJ4LZiB89zJzjnjFd95ahTjG7+8RW6grHNKpJM+dbr4Z+K7UFjpnnL6wyq39RWNc+GNbszi60i9jXvmA4x+FfUQQqp5yevSjLYByzewPSjkQ/ay7Hzdo8DrpDBomVmnOUKnIAUf41rWes/2Jpt/KrlbmRVSJWXPPc9K9zuILa4BSW3Vh33Rg/zrwT4n3dqfE32O0jjRYIxv2Lt+Y9elKs0qdiqMuadzj55pJ5WkmkLk8nPrUGOfvcU0kk9aX8a847xDwTzQSevtTPvHFK7fLjFVYQmaYzc0maaTk+lFhXF3EqRQh2+9H40lVYLjt3PTrTSoPOKQNzSlsUCG/N2qVGzjIqPfT1Ix0qXqB3vh3xVJ9jS1mRHkj4znBIroF16E/fikU+3NeSwTPDOsiHBBrurVxcWsMh6lecVjO6NVZnTDW7Ty25bkHtXIa7aW+pyeYMl1zg1d8vGeTTSnyntxQmOxwiW7S3n2eM8kkZ9K6PQtBaPUFlndHCjhR34xUGh2Ba4mvMhhkqvHX3rfDOpyCQcduKuUiYrqa/kbVyjTRsMkMrn9favNdYgmj1OdnBKs+7cea7YXE4BHmNg9aytXh/0CeVhkheOPWlGy2LnUnJWkzjwRnniuh8Eoz62JFGVRGBaoNBsI7oSPIu5RwARXZaUbSxDIqLHu/uircjGMTo1428570TSjy25xweR1qqL2BJBuk4IpzXdqwPzBl7jOM1x1G2zWKPd/Dxz4a0o5z/ocPP/AAAVpVm+HireGtKKDCmzhIGc4GwVpV3R2Rk9wooopiCiiigAooooAKKKKAPlj4v/APJUtZ/7Yf8AoiOuHruPi/8A8lS1n/th/wCiI64egoKKKKACiiigDc8F/wDI9eHv+wnbf+jVr7Dr488F/wDI9eHv+wnbf+jVr7DoEwooooEFFFFABRRRQB5R8aSR/YeP+m//ALTrytWIIJNeofG5wn9hZOM/aP8A2nXk6zA96zludEF7ppRzkVdikZhy59qyInya0YWA5NIUkZmrWDFjNEnXqKw3RvKbK/N6V2rSB+CBjvWLf2eHLIOtOxnY5xyEgx/FVYyyMKu3NuyOSRkGqnl4J54ppEyRGCecVOqqEGBljTNmOmKmhRyQAuTV3FGJqaZI4m2ZyMflW+i559aydOtWj+dutbMQwAKllk0XynNXnvRDDwPnPSqPVcqCcdaoXl06ERlQJD93noPetKcb6sznK2xdl1RLTcVBluZBgIDx+NYuo3N2SjzXBEpPES9qke5h0y2MiATXLj757fSmaHaie4lvb87nxlVY9fpV8xmoW1Z0OjwvbRiaadjJKmSrdBVnUdQSxti2dzEfL9annOnpCXkcsQM4HWuXv7j7W3mLwicBTWkXoZy3Kkt0pkMsxLO3IIq7pcpZijcBuRWQCpfgH6Gt3TYNuGcfN/KoqbF01qbtpFkAnrWsq/KKq2wAQY9KuqOK5kdY9RgU4U0U4HFMQ4UtNU5p1AC5wD60qk4y3GabRz9aAJM0hamKSG+amTuVjwPvMdoFFykJGfNmaXPHRam6Go418tdo7U481LGKTmkoAooAKKKKAFXrT1OKYvWng4oAcDmlpoNLmgBQcUkjhI2c/wAIzRmqt8xNuIx1dgv4UAPsc/ZQWGGYlj+NTk4pqgKAB6Up5oHYCc0UUhOKAQGkoJzRQMKQnFLSNQAhOaSikPFAmBppGaUnNJQFirbtuubn2YD9Ks1TsTlrlvWU1bzSCwGmsSKcTTTjvRcRFczrBbPM3RBmvKNbvnubt5GI+Y8ewrv/ABNdCDSXXdhpOMV5ZdMHkY56cVSREmV3y3SoTlT705mIPFMJzVmYFiaBSUZxQAjNmkzRRQAuaM0lFADhzXUaFcK1gy55Q9K5XnHFbGhPtnZD0Yc0gOhMm1njPKvyK29MufMt1BOTjmuZmkw6Z6qa09Nk2xAA45oKSNmdeeOlQZwamifzI/UioJPvUXGSqwp2arg1Lu+Si4CscHjpULthuOlODEjHeq9xKkXyk0XAq3lwEib+92rIhjUgsepOanuZRLNn+EVAZFAIzigCcvgcU1cscmqpuVBPU04XqbNvQ0CuW96ryTUEkyv8oPvVOW7VFJZ8fWs572S6lWGDILH71AXNCWGS6mkaEArEMHPfPP8ASqKtCH2S5R/VquJcCxQwo25c5J9SetQzeXcqScHP50noF0SROI32TY5+646GnGRfNCD86z9rREJncvTB7Uu4qQe46VF7sqzPRNBiAQMepFdLuO0c1w/h/UNyKpb2rrElyM5rRENHeeAGzrMw/wCnZv8A0Ja9FrzP4dSh9enX/p1b/wBDSvTKYgooooAKKKKACiiigAooooAKKKKACiiigAooooAKKKKACiiigAooooAKKKKACiiigAooooAKKKKACiiigAooooAKKKKACiiigAooooAKKK85+KvxCXwnpn9nae4OsXaHaQf+PdDxvPv2A+p7YIBzfxh+JHkLN4W0ab96w231wh+6P+eQPr/e/L1x5N4V8MXnirWUsrYFYl+aeYjiJPX6noB3Ptk1S0vTL3X9XisbRTLdXD9WJ+pZj6Dkk19IeFvDNn4W0ZLG1G6Q/NNMRzK/c+w9B2rws8ziOApcsP4ktvLzf6G9GlzvXYu6RpFnoemQ6fYxCOCIYHqx7sT3Jq9RRX5jOcpycpO7Z6CVgoooqQCiiigAooooAKiupXgtJZo4HndELLEhAZyOwzgVj+JvFul+FbRZb+RjJJ/qoIxl3+g7D3Ncba/GjT3ulS80i5t4G6SrIHIHqVwOPoTXoYbK8ZiIe1pU24/n6d/kRKpGLs2P0f4soNSlsPEuntpsokIVwrYQZ4Dg8j6/oKqfGXybzQ9G1C3lSWHzXVJI2DKQyg8Ef7tdvqWh+HvG+lRTzRxXMUi5huojh1Hs39D36ivHPG/g7UfCFpHENQa50iefdGhJBWQA9V6ZwTyOtfQZUsFVxsKlJOlUT1i9U9GnZ7p+TManOoNPVHvdjP8AadPtrjOfNiV/zANWK8m8M/E/+yYLTSPEthLa+VCiR3CIeUwApZTz07jOfSvULG/tNTtVurG5iuIG6PGwYf8A66+ex+X18JN+0j7r2e6fzNoTUloWaKKK4CwooooAKKKKACiiigAooooAKKKKACiiigAooooAKKKKACiiigAr51+JWgf2F4vuDGm21vP9IiwOBk/Mv4Nnj0Ir6KriPiloH9s+E5LmJN11YEzpjqU/jH5c/wDARXucPY76rjYqT92Wj/R/eZVoc0Tyjwve+ZbPaMfmiO5f90//AF/51v15/pt4bG/inz8oOHHqp6134IYAg5B5BFfpNSNnc+AzjDeyr862lr8+otFFFZnkBRRRQAUUUUAFFFFABRRRQAUUUUAFFFFABRRRQAUUUUAFFFFABRRRQAUUUUAFFFFABRRRQAUUUUAFFFFABRRRQAUUUUAFIQGBBAIPUGlooGZ0mhabI+42qg/7LFR+QNXLe2gtY9kESxr6KOtS0UXbNZ16s1yyk2vU5/xVBLJbQSoCY4yd+O2cYP6VetdX037KmyeOJVUDY3BX2rSIBGCMg1nyaJpsr7mtVB/2SVH5A1SaaszqhiKM6MaNZP3b2at17plq2uYbuESwOHQkjOMdK5yxj/trXZrmb5oYTwp6f7I/rXSW9tDax+XBGsaZzgetc9FHe6DezmK1a4tpTkbOo9P5049bGuDcf3qou0mvdvZO19fnY6KeaO2geaVtqIMk1haNcXuo6jNdtK6WwOPLzwfQf41S1abU760aeaA29rGR8h6kk45rodJijh0m3EZG0oGJ9SeTRbliOVGOFwrk7OUnbvbr94uqzi20u4kJ52FR9TwKoeGkMWktK5wrOWGfQcf0NUtWu21i9j0+zO6NWyzDoT6/QVqajs07QJI4+Asflr754/8Ar07WVu4/ZOnh40H8VRp+i6Eul6ompxO6xNGUODk5H4VfrJ8OweTpCMRzIxc/yH8qfqmsw6cuwYkuD0QdvrUtXlZHLWw/PiZUsOutjToqlpk95cWwkvIViY/dxnJHuO1Xalqxy1IOnJxfQKKKKCArl/Eupbm+wxNwvMpHc9hW1q2oLp1k0nBlb5Y1Pc//AFq4eKKa8uljQGSaVsD1JNa0oNu57uT4RSbxFTaO3r3+Rq+GtI/tTUN0q5tocM/+0ey16PVLStOj0vT47aPBI5dv7zdzV2vssFhlh6dnu9zxs0xzxddyXwrRf5/MKKKK7DzQooooAKKKo6vBeXGnSJYzmKfqCP4vbPb61M5OMW0rl04Kc1Fu1+rL1Feb6c2sXN29rDqEsU65/dyzMuSOoHvWt5PjCD7shkH+8jfzrgp5hzrmVOVvLU9etk6py5XWin5uw/xvIXextl5JLNj8gP61d1zw6Lm3jnsvkvIFAG3jeB0/H0NY4s9a1DW7KXUbaTbG6gsEGAoOecV3VRRpLEyqSnFpO1r6PRGmJrywUKEKUk3G7dndO72MHw9r39oobW6+S9j4IIxvx3+vqK3qx73w7b3epxX6SvBKpy/l8Fj2Psa2K7MOqsYuNTW2z7o83GPDzkp0NL7rs/8AIKKKK6DjCiiigAooooAKKKKACuJ8U+H/ACGbULRP3ROZUH8J/vD2/wA/TtqRlDKVYAqRgg9658Th414ckvkdmBxtTCVVUh813RxngDxxdeCdbE43S6fOQt1bg/eX+8P9odvXp3r6p0/ULTVdPgv7GdJ7WdA8cingj/H27V8j+JNCOl3HnwAm0kPH+wfT/Cus+FHxEbwtqA0rU5T/AGPcv95v+Xdz/F/unv8An65+Uq0pUpuE90foOHrwxFNVab0Z9K0UisGUMpBBGQR3pazNQooooAKKKKACikZlRSzEBQMkk8AV4x8QfjPHbiXSvCsqyS8rLqA5VfaP1P8AtdPTPUAHX+PfiZpngyBrePbeasw+S1VuE/2pD2Ht1PsOR4RBB4l+JviGSe4meX/npM/EVuvYAdvYDk8+5q54T8Aah4pnOp6tLNDYyNvaVzmW4J5JGe3+0fwzzj2OztbTS7OOx063SC3jGFVB/nJ9zyaA2KHh7w3pvhSw+zWKb535muHHzyH39B6Dt9ck6rbVjee4kWOJFLO7nAAHUknoKr6hqFjotg17qc6QwqcDceWPYAdz7V4x4n8Yav411EaXYQTpaPIFhs4xl5SOhfHU98dB74zTDc2PGvxMa7V9M8PyNHbYKy3Y4aT2T0Hv1Pt31fhz8Hpb9odY8TRNFacPDYtw0vu/ovt1PfA69V8O/hHbeH/K1XXljudU4aOH70duf/Zm9+g7etep0hjIoo4IUiiRY40UKiIMBQOgA7Cn0UUCCiiigAooooAKKKKACiiigAooooAKKKKACiiigAooooAKKKKACiiigAooooAKKKKACiiigAooooAKKKKACiiigAooooAKr3//ACDrr/ri/wDI1YqtqPGmXf8A1xf/ANBNAHBOahd/anE5qJzWdwIpDmqsvWrDnrVaQ5pFlGekgbGKWbnNRxNzikBfVqmQ+9VE+tTr9aLgWkPvU6niqiGplPFVcCyDwaYvETj0amq1Ab55h7ZH40XAllOYx7Yp03+qB9KjLbrUnuRSM263I9qoCWY/ugfTFLP81qfbBqM/NbHnnFLndakdyKAHSHdaZ9q29AgVbb7ZL97HyZ/nWFCDLCq+vFbFw8kSpAnCRqFFCA0JbhXc5x9ajMaSjjGayTI/rSrcvGOG6U7gXZYpIQSqmqbvOxwc046vKoxwfrVaXVZW6Ko+gouAskcgGcH8ajEJOSx59qEM1wcszc+9TybYIsD73ekNoouGBPtVSeNZVPmIMe3Bq9taTJzgVWuJFwUVcmncRxuv+GLXVYjsUJcfwv0HsDXnGpaBqmmu3nWkgQHAkUblP5V7b9nZ+en4UNblFyM1LimUnY+fpW2LtIIPvxVR8dcH8ule9Xuk2V8CLqyt5vd4wT+dc9d+ANEuGJihktnPeKQ4/I5oilEU9TyFuehyfSp9ztbKxA2g4Bz710Gv+DbzRo2nSQXFsD9/ow+orlxxkAkD8xmtLolJrc0daOdSLDoYlNZ9XtWObiFvWFao0iZC5rQ0y6+zXUcpPAIDfTvWdTkbpUyimi6cnF3Rs63bnzzKoypAIIrI7VaN1I0Hlb/lx0PNViOKiCtoy60lKXMhlNY806mN1rWxlcWg9KO9ITyRQIbRRSlcDOaAEHWrNvE80qxojMzdAgzUCjJ4PI5xWnpM81ncpcRPskQ5Uj1pNopI6iw8Dave6SZVgMQJyA2AcfiRVK58E61bAk25YYznBA/PGK17fxvq6IUknkkUjDBiGBH/AAIGtaz+ItzDEsckUZVcfwf4H+ldEJUUrdTCrGu3foefS6PqEJO60k47jFVnikjOJIpEPX5kPSvXIvHul3Uubu0XGMEZyP1FTxan4XvC3nQ/efK7V+6PT5Sf5VranLZmHPUXxRN/4XJ5PgSzz1Z5GP4sf8K7LfjB7e1edW0GiJj7Dq09p6ASlOfocVoRx6wBmz14TL2EsYf9ea6FC/wnNJu+p228k8Yz9aN/zYxzXHrqHiW34aOxuvcZT/CpB4m1GHi50KYerW7hx+VDptbBzeZ1EkwjR5WOFRSzE9gK+U9XvW1HV7u7kOXllZyfx4Fe3+JfHNnH4a1NfIu4LiSFkVZI8fMRjr+NeA7uT71x4l20OvC9WLupM0Uma5bHaKDg5prGk6UE5oJuJTGGT6U/tTaBCYx3pN1OPSmVQBQUPWil3E8UAAXI60oGO9KOOKDwaAAda7nQY5TpMRK5zzmuG+tep6BBE2i223+4M1lLUuJXKEcYqlqUottOnk7hCB9TW/NbjdxXN+IELfZLT+K4mUf8BHJNTYq4/SbYW2l26YwSm78Sat7farK27EKMcAYHtS/ZmosIq7fas7W3FvpM+By4Cj3JrYaJgDisbW0+0X1hZjo77z7AUWAs6fZpbWUSKMHGWOOpqwqYPrn2qwQMYAxRs79KVxkIjwcjOakggM8mNxCjljngCrC2x27pD5aerd/pQ8u5BDGu2Ic5HU0gufRHhxQnhfSVByBZQgH1+QVp1l+Gv+RV0j/ryh/9AFaldC2MgooopgFFFFABRRRQAUUUUAfLHxf/AOSpaz/2w/8AREdcPXcfF/8A5KlrP/bD/wBER1w9BQUUUUAFFFFAG54L/wCR68Pf9hO2/wDRq19h18eeC/8AkevD3/YTtv8A0atfYdAmFFFFAgooooAKKKKAPHvjr/zAP+3j/wBpV5Ap5Fev/HX/AJgH/bx/7Srx9RnvWUtzog/dLsb4xV2KbislX59MVOk+DgUIHuayPz1qZmUpzWbFJnnNXImDcnoKpMloqTWW0EkZz1FUWsYmP3K3ZG3jFVig9KLktGUNPhzylWorWNSMLVrYKkRRmmO2g6JMDpU6IS4C8k9qarheMVA92BKBGckdxVQjzMzm7I2bLakcgdQoXksa4m9u3vL2WZQQCSB9BWtIk2SzSuEY8qT1pVihFq8DwocuH3jqB6V08jSsjn51fUzdJ06fVL5VAJQDPPSupsvDrWzGW6kXOflUHoKht70sNkKpG3bYMcCorm+kQFfNO85zzUqNhOpfYfrN4pXyYFCqnBb1NYMzNJGHRsOvUVKZSxyRkZpix+bcYTp3q5WSuTG7ZLY25kYSyDIrciXniq8Ee1AuMCr1vHyK5ZSbOuEUkadodq4NX1fiqUSYA5qyvAqSywDS9ah3mpENFwJE4zTs1HmlBpXAfmjNNzRmi47Di2ev4VCH8y5Ldk4H1omk2Rk9+31psSeXGBnJ6mkykWM0A5pueKUGgB1FJmjNAC0UmeKAeKAHA4oJzTc0ZoAep5p2ajU07NADs+tVpWD38UfZAWap81UtiHlmmHO5toPsKBltWyKdmmKR6YpS1Ax2aQnNNLY7UBs9qAFJxSbqQmkzQA7dSE0maQnNAC5pCaCcU0nNIBc0hagnFMdsKx9jRcCppufs7Mf4pGP61bNVrE/6DER3Gf1qdjkUgFzikZsDmmgnOKqanceRak9yKQ0rnG+LtTEjeV/d5HNcTI5259a1dbuFuXZv4gSKxTyOvatY7GFTcZ1GabnmnZwMU2qIQE4pCc0FqTNAATijNITmigTFzQDmkoFJhcceBmt7SLYxwea/3m5FYca7pAD0roba6BQLgAKMVN0aRhfUnkXODnkVesWwmPxqkW9e9WbNtpP0plGraz4bBPerkyg/MKxVbY2a0re5Dpg9aBC5qRW6ZqNhg0oOBk9qBEhIRwT0rntXvYoJQsjgM2SAa2mk3MO65rivFZD6mg9E4/OmIlN9Ef8AlooHrmmi4gY/61fzrAxRtosS2bT31sn8efpVGW/Z2PlgAetU8UHgcDmiwD2dpGBdiavaTNBC8jTLuyNoPpWfg/XjtSA+/wCVNAa88O754W3Lnp3FVgzxvwCPY1DDdNERzwKteYZ33sB0qZFRV2OAz8x61G55yal7VBIwwc1nFGuyOi8NLsQu3rXYR3A2e1czo1s6W0ZYY4yRWrLcKCFXtWpmekfC+Tf4muRn/lzb/wBDSvWa8Z+Ej7/FV1/14v8A+hpXs1MlhRRRQIKKKKACiiigAooooAKKKKACiiigAooooAKKKKACiiigAooooAKKKKACiiigAooooAKKKKACiiigAooooAKKKKACiiigAooqrqWpWmkabcahfTLDbW6F5HPYD+Z7Ad6AMXxv4ws/Bnh+S/uMSXD5S1gzzLJ/8SOpPp7kA/KV/fX+v6zLeXTyXN9dy5JAyWY8AAfkAB7CtXxt4vu/GfiCXUJ9yW6/JbQZ4ij7fiepP9AK9D+FXgj7NCniLUov30gzZxsPuKf4z7nt7c9+ODMswp4Cg6s9+i7s0pwc3ZHR/D/wXH4V0vzbhVbVLhQZn67B2QH0Hf1P0FdjRRX5RicTUxNWVaq7tnpRioqyCiiisBhRRRQAUUUUAFFZev6/Y+G9Jk1C+kwi8Ig+9I3ZVHrXN/D/AFLxFrr3+taoVj066I+yW+Pu44yvt256nnjv108HUlh5Yl6RWmvV9l37kuS5uU5/wVDF4y8c61r+pKJ1tHVLWJxlUBLbePYL+ZJ616Lrmg6f4h057LUIFkRgdr4+aM/3lPY15b4TvR4I+JOp6LfnyrW8k2xyNwByTGT7EMR9T7V7LXp53KpSxUKlJ2hyxcLdFZbfMzpWcWn8zyD4e3l54W8bXvhC+kLRSMxi9A4G4MPQMv8ASt74xweb4LikxzDeI2fYqw/qKy7+JdT+O9mLT5vskStcMvYqpPP5qPxrp/idB5/w+1LA5Ty3H4SLn9M121qi/tPC4i1pTUHL1btf5olL93Jdri6To+l+KfAWjx6napOv2ONQx4ZCFAJVuo5Fc7p3wy1XQfE0Vxo+vSQaaxzL/wA9MD+Erja2fU9PSui+Gcxn+H2lk9UEiflI2P0xXW15lbH4nB161CEvdvJWeq3fRlqEZJNhRRRXjmoUUUUAFFFFABRRRQAUUUUAFFFFABRRRQAUUUUAFFFFABRRRQAUjKGUqwBBGCD3paKAPmPxjoLeHPFF5YBSIN3mQE9425H5dPqDWr4dvftWnCJjmSD5T9O3+H4V3vxh0D7bokOswpmaybZKQOTEx/o2PzNeQ6He/Y9TQscRyfI/49D+dfquU4z69go1H8S0fqv89z57OMH7WjKK3WqO5ooorsPhQooooAKKKKACiiigAooooAKKRnVRlmA+pqJru3XrKv4HNVGnOXwq5ShKWyJqKqNqNuOhZvoKYdUi7RufritlhK72izVYaq/sl6is46r6Q/8Aj3/1qadUk7RL+JrRZfiH9n8UWsHW7GnRWSdUmH8EePof8aP7Tn/up+R/xq/7Nr+X3lfUqprUVkf2nP6J+VL/AGnP/dj/ACP+NH9m1/IPqNU1qKyhqk3dE/WnDVW7xD86l5diF0/ETwVbsadFZw1Ud4T+DU8apD3Rx+VQ8FiF9kh4Wsvsl6iqo1C2PVyPqDUq3MDdJU/E4rKVCrHeL+4zdKot4slopAQRkEGlrIgKKKKBBRRRQAUUUUAFFFFABRRRQAUUUUAFFFFABRRRQBHNDHcQvDKu5HGCKxD4aYAxpqEq25P+rIz/AFx+lb9FNSa2Oijiq1BNU3b+vMqWGm2+nRlYV+Y/eduSay/FEhaG2tU5aR84+nA/nW/WTq2i/wBpSpKs5jZRtwRkYz/OnF+9dm+Drx+tKrXl89/QqXOqsix6bpS+bKqhPMHQY44/xqzpmhpat9ouT51yecnkKf6n3q7Yadb6dFshX5j95z1ardDl0Q62LSi6dDRPd9X/AMDyCiiipPPCkZgilmICgZJPalrnfEupbE+wxN8zDMhHYdh+P+etOMbux04XDyxFVU4/0jF1fUDqN60gJ8pfljHt6/jXTeD9H8qI6lOvzuMQg9l7n8f5fWue0HSm1bUVjIPkJ80p9vT6n/GvTFVUQIoCqowAOgFfRZVhLv2stlsernWLjh6SwdHtr6dvn1/4ItFFFfQHyYUUUUAFFFFABRRRQBz3iHQmu8X9llL2Pn5eC+P61N4f11dTi8ifCXkY+Zem4eo/qK26zjolj/ao1HyyJ+vDYGfXHrXJKhKFX2lLruv19T0Y4qFTDujX1t8L6ry9PyNGobq7t7KEy3MyxIO7Hr9PWsrX9dOlrHBbx+ZdzfcUjOB0zjv7Csq18M32pzC61m4cZ5EYPzY9PRfoKKuJlzezpR5pfgvUdDAxdNVsRLlg9u79F+pqaf4mt9S1M2kMMuzGVkI6n3HYe9blV7SytrCHyraFY074HJ+p71MXRWVWZQzfdBPJ+lbUVUjH967s5cRKjOf7iLUfN3fqOooorU5wooooAKKKKACiiigAooooAiubeK7t3gnQPG4wwNeZ6xpMukXphfLRtzG/94f416jVHVtMi1axa3k4brG/dW9a4cdhFiIXXxLb/I9bKsxeDqWl8D3/AMzovg18QzOkfhbVpv3ijFhM5+8P+eRPqP4fbjsK9qr4omiudNvijForiFwQynBUjkEH9Qa+nPhh49Txjonk3bqNXtFC3C9PMXoJAPfvjofQEV8u007M+7TUkpR2Z3dFFFIYVn61rmm+HtNfUNVu0trdONzdWPoo6k+wrmfHPxL0jwZC0GReaow+S0jb7vu5/hH6n0714LNN4o+KHiAySsZ3X6rBbKfT0HHuTjvQBr+OfifqvjS4OlaXFNbaZI2xbeMZluDnjdj/ANBH61s+D/hhFZBdQ8RIks2QY7PO5F/3+zH26euc8dN4X8G6Z4Th3Rj7TqDDD3LryPZR/CP1Pc9MdAqvM2T0phcGZpTtUYX0FYXibxdpnhK3BuD59865itkPzH3J/hHuffGcVz3jD4l2+kiTT9CaO4vMYe5+9HEfb+836D35Fcx4M+HetePr46nfzTQac75lvZeXmI6hM9T2z0HvjFAWM2KLxP8AFDxEsUS+c69BysFsh7nrgce5OO9fQXgj4e6V4Ltd0QFzqUi7Zrx1wxH91R/Cv8++eMbmheH9M8NaYmn6VarBAvJxyzt/eY9Sa06QBRRRQAUUUUAFFFFABRRRQAUUUUAFFFFABRRRQAUUUUAFFFFABRRRQAUUUUAFFFFABRRRQAUUUUAFFFFABRRRQAUUUUAFFFFABRRRQAVW1L/kF3f/AFxf/wBBNWaq6l/yC7v/AK4v/wCgmgDz3NRP0p5bHao3bisyrEDmq796mY1A54pDKkveoEbD1PKcmqw4Y0h2LiHI61Op96qRnipkPvQFi0v1qZTVZTxUin3qhFpWpEOLge64qNTx1oziWI/nQBZQ/uiv1psZ3Rn8RQjcsvvTYmxkY6Gi4D4mzGffIpYj+7H4io4DjI96dC2Aw9M0XAuaNGZrmNPQ7j9BWrcsC7fU1D4eh8qC5uW9Sqn1qORyZmPYmq2QDHqtLVljmoHUk0DsVWUntUsNvuIJFWYoN3Xj8KtIqxigLCRx+XHkDnFQOgZi0h/CnzT8YBxVJ5CTyaAHTyDG2PgVV8sbs96lOCeOKaeKBCbfSmOCeKcXAphfJoGRtEKryRj/AOvVonNIE3ZBoeoGbJbLKpV1DD0Izn8K4rxX4O0x7Wa4tYEt7kc5QYDfhXoMx8sYTr61galpTXZL72BPXng1NxrXc8a1aMo9qp6rGQT9DWfXU+LtJe0khdUJUArxySSayLTw9rN8A1tplzIp6HbgfrV3M5IzaBxWxqXhXWtJgWe6sX8o/wAcXzhfY46VkoN0gXqc9KLgkSRAsfu0sinPpWrawKUHy8/SluLHgNjAPtWftEa+ysjFIx3qNutaMtmEfaGBYdR3qvLbSIMsOKvnRPIysDz0oIyc08rzjFIVOadyLDNvvTsZwKdsb0qSK2aVgOQKnmHysksIFnu1QnaHUjJ7V1C6JDFaKWYGRuI0X7zn/PemaJaQQrudQW7bhmtZnD6muHzsiyPxyDWLqq50KjpcxxpMhn8gq0coBJBYEY9j3ph02fajKy/OcICOTWxLGzPAVyPKbdx39qmFxLkltu49CRkKPYUc8e4/Zz3sc8LS5UnMW7Hdf/10eW4O0oVPcEHiugP2cqY2jxF1YqeWNI6RzZ3MwklXbGp5Ce+au67mcovsZMP22NN0KzlR/cyf5ZqVNTvYW+Z2B/2gMj8xmsrVbyfSL8R2l0ZF2gncMc/hzUkPjjU0jEc22dP7sgDgfTcDirUpdGYtq9mjo7fxVqUAASeUD/ro2P5kfpWrB451ALh2Lj1ZQ38sVwr+I7S4y0tosbesaAfyx/KrFvc295IEtpkLE4CspBq1WqrZk+ypy3R0PjDxY2r+HntiFVi4JK5XjPTHNecV0mqW1wlpIWRQo6nNc3SdSU3eRSpxgrRFzSUUUguFNwfSlzTcD3/OgQZpKKKACm7adQelUAyiiigB45oK55pFbHFPpXAb3r07whuOgxbjnjj868xI9Oa9T8KqY9DhV12kDueo9azkXE2HQEGuZdBe+MSOqWUPI9GaulaeFVO+WNfXLdKxNBtTG13eSSxyyXUpfdFlxt6AZApDNZIsLj+lO8qpA23+Bz+H/wBenB3JGIcf7zAUAVmgHp+lczZJ9u8VXkyjMVuoiXHPzHqK6i+uDa2U11KIVSNCxzz+vFUdDD3GmpcSRrA853skQ2jr39eKBXJvsyj7xC+3ep1t8LmJQv8AtNyatJCi9B+PepcdjyPelYLmU9tubc2SahMHOMVsSIAM1X8sZzRYLnufhwY8MaSPSyh/9AFadZ2gceHNLH/TpF/6AK0a3RAUUUUAFFFFABRRRQAUUUUAfLHxf/5KlrP/AGw/9ER1w9dx8X/+Spaz/wBsP/REdcPQUFFFFABRRRQBueC/+R68Pf8AYTtv/Rq19h18eeC/+R68Pf8AYTtv/Rq19h0CYUUUUCCiiigAooooA8d+Oxx/YH/bx/7Srx0P1r1n9oKQx/8ACO47/af/AGlXjEc2/jNZS3NoPQtNJ2FOjdgahA+arC4259KLllyJ+nNXY5sCsQz7eeBjrU0V3n3oJurm4snFKCCapRzjbUguAOxpiaLJxS5A71Ekm8E+lQySEkKOSelLUcYXLeGdSFRnB67etRKskDFo7WRcf3hV2yBjGc8jr7VoXF75cWAfnI4rSnUcTOdFSejOYuZ5psmRWBH8OKYmPKK+cNxBq/cydW3Zduua5i4LW91lSfLY962jXbZjVwyjqdFv+ymCQEZC9jVO8mLXe4nLEZrKinPnD5iR6E1oqFkYOTyB1rRu+phaw6N9oaPGWzWlaQiNc45PNVrWJWfzWHJNakaj6VjOXQ3hBrcmhQ9K0YE21XgQDqavLggYIrK5uTpwKmB4qAEAVIrcc8UrgSA08Gogw9RTgw//AFUmBMppd2KhB54p680DsSBs0u71qPOKbLKEjLHoKBoY7+bcqg+6nLfWpxzznmq9up8rJ4duSanBxQMfmlBpgalBFAD80ZpuaM0AOzSZ4pM0gY+lADqM0gOaWgBQaWm5xQG5waBoSaTy4Hf+6M1Hap5duin0yfxpt025Y4+7t09qmxgUhjs0oNMFLnFFwHE0m7FNY5pBxRcB5bNGabkUZFFwHZpC2KTIoJzRcALZozTScUm6kA5jUNw+22lPoh/lUhOaqai2ywmJ6bCKAF0/I0+EH+4KsGobbi2iAxwg6fSpSc0AJj3rmvEV3jKg8KK6ViFUk9hXA65cb5pMnvUvcumtTjbl8yP7kmqxODmrN2AJPlqoWrdPQ5Z7iNzSDijOaQnFMkDSUE5ooAKKKKACgdfairVtZyTI0oX5EwT+dJ6glqWrTSLqZFlCgKRnk1aiktbc7JWO7djp3rbtmQxLgYG3isTVbLMjPH0PJFZ9Tflajob32OJrXzUYOw647Cqy/IxrD0nVpNOugsoaSF+GXuK6WeLIEiqdjDI45FVcgTqgPWlRmQ8VDE5Xhqm3DPbFFxltJiy/McEUecH4B4qqSD3phkCmmSWzJt+lcv4njHmQT9sFCa31mVjg1na3AJtOl4+78wpia0OS+vWikzk5Help3IsFCK8jhEUlj2FJnBBrXsomtU3kDzD39KVxpDoLSO2tnDrumI+bPYVlzxeTKQBgHkVryOWw/buKy7mTzZOOwxTAijTe3TitCNQqVDbx4XmpmOFqG7msFbURm4q1o1sLm7LuuRGeBWc0nWui0KIx2rOR940oqwNmwshCsq9T1oRMct+dRq6x5PXNMectwDVk2PSfhCynxZdAdfsL/wDoyOvaa8P+Def+Evuyf+fB/wD0ZHXuFCJe4UUUUxBRRRQAUUUUAFFFFABRRRQAUUUUAFFFFABRRRQAUUUUAFFFFABRRRQAUUUUAFFFFABRRRQAUUUUAFFFFABRRRQAUUUUAFfOPxf8f/8ACQ6kdD02bOl2j/vHQ8Tyjv7qOg9Tk+ld38YvHh0HS/7C06bbqV6n711PMER4/Bm6D0GTxxXhXhrw/deJtbh061GNx3SyYyI0HVj/AJ5JAqKtSFKDqTdktWVFNuyOk+G3gr/hI9S+330f/ErtWG4EcTP1CfTufwHfj38AAYHAqnpemWujaZb6fZR7LeBNqjufUn3JyT7mrlflOb5nPMMQ5vSK2Xl/m+p6NOmoKwUUUV5ZoFFFFABRRRQAVXvr+00y0a6vbiOCBSA0khwBk4FOu7u3sbWS6upkhgjG55HOAorwvxB4wsvGPiq3h1K5mtPDtvJkKiEs/wDtEDuf0Hv19TLMsqY2bevJHVtK/wAl3bM6lRQXmdlrvgXVvF3iu7m1a+EekwxYsRD6sPT2PJPfjHHTK+HevXXhrXZ/B2tny/3pFuzHhXPOAf7rdR7n3r1HSrmwutMt5NMliksggWIxHKhQMAfh0xXFfE/wg2s6cNYsEP8AaVkuSE+9JGOcfUdR+PtXfhMeq/8AsGL0g0ktLcsls/m9/wDIiULe/Hc1PHHga28XWiOjrb6jCMRTEcMP7re38q4+z0v4rWcI0uK4QWyjYtxJLE21fZjl8fhkV1nw88Xr4o0QR3Dj+0rUBJx3cdnH17+/1FdjXO8disBfB1oRkovRSV7ea9SuSM/eRy/g3wbD4Wt5pZZzd6ndHdcXLd++BnnGec9Sfwxvajp9vqunzWN2he3mXa6g4yPrVqivLrYmrWq+2nL3u/8AXY0UUlZEcEENrbxwQRpFDGoVEQYCgdgKkoorBtt3YwooooAKKKKACiiigAooooAKKKKACiiigAooooAKKKKACiiigAooooAKKKKAIby1hvrKe0uE3wzxtHIvqpGDXy1relTaHrV5plxnzLeQpnGNw7N+Iwfxr6rryH4zeH+bTX4U/wCne4wPxRv5jP0r6fhbHexxLoSek/zW337fcc+IheN+xz2jXv27TY3Y5kT5H+o71oVx3hu9+z6h5DHCTjH/AALt/hXY195ONmfneZYb6viGls9UFFMkmjiHzuF/GqkmpxrxGhb3PArSnh6tT4InLCjUn8KL1IWCjLEAeprIe/nfoQo/2RVZ3Z2yzFj7nNd1PK5v43Y64YCT+J2Nl763T/lpuP8As81XfVF/giJ/3jisynV2Qy2hHe7OmOBpLfUstqc7cDav0FQtczP96V/zplFdUMPSh8MUdEaNOOyQ2ilPSgda1NBKKdRTAQUtFFADT1op1FABTaKdQA0daU9KWkPSgBKKKU9BQAlFKOhoFAACVOQSD7VKt3cJ0lb8ef51CetFTKnGfxK5MoRlurl1NTmH3lVh+VTpqkZ++jL9Oay6K5p4ChL7NvQwlhKMuhupdQSfdkH0PFTVz1PSWSP7jsv0NcdTKl9iX3nPPL19lm9RWUmpTJ98K4/I1Zj1GF+Gyh9+RXDUwNeHS/ock8JVh0v6Fyimq6uMowYexp1cjTWjOdq24UUUUCCiiigAooooAKKKKACiiigAooooAKKKKACiiigCrqF6mn2bzvyRwq/3j2FcGzS3dyWOZJpW/Ek1f1zUvt95tQ/uIuE9/U1teDtH3OdSnX5VysIPc92/p+dd+Dw0qs1BdfyPp8PGOW4R16nxP+kv8/8AgHQ6Hpa6TpyQ8GZvmlYd29PoK0qKK+yhCMIqMdkfHVasqs3Um7thRRRVGYUUUUAFFFFABRRRQAUUUUAcp4jV7DXbHVmjLwJhHx2IJ/oePpW4utaY8AmF9AExnlwD+XWrksMc8TRSorxsMMrDINYT+ENI8wyESov93zPl/Xn9a4pU61KcpUrNS116M9SFbDV6UIYi6cdE1rdf5lS+8WtNJ9m0iBppG4EhUn8l/wAaTT/Dd9c3aX+q3cglUhlVWyw/HoPoK2IH0XSUKQzWkHr+8G4/XnJpkvifR4ut2GPoiMf6Vl7ODfNiaifleyX+Z0KtUjF08DRaT62vJ/ojXqKW5ghliiklVXlOEUnljWBN4105AfLiuJD2+UAfzqhpOn3XiDUf7V1AssCt+7UcZweAPYVrLGxlJQo+839yRzwyycISq4n3Ir72+iSOzooortPLCiiigAooooAKKKKACiiigDA8TaH/AGlbfaIF/wBKiHAH8a+n19K5Hw9r194Z1y31WwfbNC3Kn7rr3VvYj/Oa9Nrh/FuifZ5TqNuv7qQ/vVH8LHv9D/P614uZ4O69tD5/5n1GRZlZ/Var06f5f5H07oXijTNe8Nxa7BcJFaMhaUysF8kj7ysT0x/9foa8m8efGsuJNN8KMVH3ZNQZefcRg9P94/gOhrxuO+vFsnsEupltJXDvB5hEbMOhI6Z969h8IfDWx0lItQ1gxXl4RuSIfNFH6f7x9+g/AGvCPqzkfCvw71HxJJ/aWrSS21lIfMMj8yz5OcjPQHruP5GvYbGystIskstNt0ggToqDqfUnqT7nmrJd5mwOnpWD4l8X6V4Tg/0hvPvnXMdtGfmPuT/CPc++AcUxbmvd3NrplnJe6hOkFvGNzO5/zk+w5NeP+LviLe+IHbTNHWW3sH/dkKP3s+eMHHQHptHXv1wM5pfE/wATtfS3hjadh92JPlht17sT2+p5PTngV7r4D+GGl+Do0u59t7q5HzXDD5Y89RGO3pnqfYHFIDifh/8ABcv5Oq+KoyF+9Fp3c+hkP/sv59xXt8UUcESRRRrHGihURBgKB0AHYU+igAooooAKKKKACiiigAooooAKKKKACiiigAooooAKKKKACiiigAooooAKKKKACiiigAooooAKKKKACiiigAooooAKKKKACiiigAooooAKKKKACqupf8gq8/64P/6CatVV1P8A5BV5/wBcH/8AQTQB5wxqFzUhOaic1kWRO1QOalc1AxpXAry8GqpPNWZTk1Vk4qbjJozxU6GqkZ4qZD70XAtqfepl6daqoanU+9VcLFhfrSScYPuDTV6daWTmNh7UXEWAds57ggGkU7ZCv401TkofVad/y2+opgLEcSMvv1p8ALSFAMkngetRDiVs9CM1saNa5llu3+4gwo9TTjqBpPi3tEtk7KNx9TWe3U81LPIS5JPJqvnJzmqAcBkU9UFIo4604NgdKAuPBCjpUErnmlZ889KrSydaAuRSSHNRlwe9MkbOahyaBkxkGODUTSnPWmU0jJzmgLDyxJoBJoC5704EJ70AKEPc0+RwqYHJqJpMAk8VVE2+TrQBJJ8yn6VnTM7SrDGCXPbNaDMFqTT4I3c3Gz5zxnNSNaBb6JAvlyTRJLNjOWXO36Vd+zLjAzj07VcjUY4p20UhGY9mxyAvX1AIrE1Hwjpmor5dxYRAk53ooVs+uRiuvDYOKSQK4waBnI2Xw40OBGLRSS5HR5CQPpWlJ4csWtFtZbWN4FGAGGMfjWwoaE/Kcj0qVZg/TqOoosh8zPJNb+G9zasz6c4niY7hA4xIv0PQiuRutGvIJDFNE0bDswI/U8V9EM6Fdrcg9mqrPYW9wPnTcvowDD9aTj2HGp3PnL+x7gueBUyaJKRkn/x2veH8OaY7bms7c/8AbMD+VRnw7pg4+xQ/98ilyy7j54djwh9LMZ+6TSwQlZMDrnpivdf7A0xeP7PgP1Qf4VDceGtKmGG023A9QgH8qOSQ/aLseSRhlIJBHtTVmaO8J3cmMAfma9A1DwegQtZblP8AzzY5H/1q4jU7T7PcxF0K7H2Mp4PPGfpWL03RrGSlsEdy4JJbIqVboMcEfjTWs0Ckg9OoFMESgUoR59RznyEhmQAgH3FILjjqcdevNQtGM1DICMjNbezRi60mZPiUq88DKq7tuCRWH+FamsOftCA8YX86zQwPatoKxzyd2NGP/wBVbPhxB/aCyEnCqWIzWTtGOmK1dCkWOaUk/eAA9qUhI6DWnWTSZSpORg49a48kDvXUzoL2PyAxDSELx2561Q1jQv7OiEsUjuuPmyKhTUWkzo9nOaukYmaM0zdzinVoYNWCjtRRQIbRS4oIxQAlFFFO4DdtJT+tJs460XAQetPByKaFxxTlGKQD1Td8vrxXq2kRJHp0KkAsE5yK8xsI/OvYExkM4yB6da9ahUJDGi/Kqrjp7VEiomZ4mu3ttHeOJsT3J8pADzk8Vd061S0s7e3QALGu3v16881iqRrHiUuvNpp2UXuGl7n8K6OMc5pDuSjrTvyA+lNpcjv070Bc5/xZI0llbaeigPdzKmP9nvW7bRiKNY1HCoq1z1xuvfGsKfw2kBc+zGukj4x+tAEu2lpM0m+gAc5HSmqMmjOSKkUYoA9r0P8A5F/Tf+vWL/0AVfqhof8AyANN/wCvWL/0EVfrZEBRRRQAUUUUAFFFFABRRRQB8sfF/wD5KlrP/bD/ANER1w9dx8X/APkqWs/9sP8A0RHXD0FBRRRQAUUUUAbngv8A5Hrw9/2E7b/0atfYdfHngv8A5Hrw9/2E7b/0atfYdAmFFFFAgooooAKKKKAPD/2hyc+G8f8AT1/7SrxqCPnNe0/tBLuPhz2+0/8AtKvG4wTwo+tZy3NIkwPoOabJLsU+vpU6RZU+tRSWzNQkU5Gc0rs554q1BJt74p5tgo6Uwx46CixK3NCO6OABVuNyx5NZUXGKvwuAPekWXHn2rjpWNPqMgkYRnCjv3qe7mO0gHmqKW/nSKijrTG5aWRs6Be3MrSvNIzwqOM+tajSlv3jenAqtawpBEsS/dHX3NJK4BIzUO5UVZDJGLZNZV5H5i7e+a0nYhOlVWAALtwBVJkT1Mh0eM5wa2NPgkmVSy4XvUNjGbuYtjEYNb0Me0AD7orTndjD2aFS2UBRgj6Vbjt1HdvrmsWCWWa9mt2naKUHKA9CKvw3k1rOsF8gUMcLKv3SfSle5ZrxQ8cSMKsiI4H7w1DG3yj3qdMkfSpY0SJGw/wCWh/KlxJniTP4U0E0u4g9KBjwJf74/EUo87++tCn8acD+FAhB5395T+NKrTjPCn8aUcnr+lOzxQUhnm3II/dKf+BVE800jrGYvcgN2qfIXLMflAyaitgTulb7zngeg7UDJvPlDf6g49iKX7VIOtu9KDinBs0AMN1/eikH4Uq3ad1kH/AacPrRmgAF5H6P+KmlF5Ce5H1FJk9jSr74oAPtUJ/jA+tOFzEeN65+tJx7flRhT/CPyoAkE0Z4DjNOWRP7w/OoCiHqo/Kk8mJuqKfwoAsF17MD9DSbs9MVXNtCf+WYH0OKBbwr0UjP+0aQ0BO68PPCLx9asB6z7aBH8yTLYLHHNTNbKejOPoaQy5ketJkrzx+dVRb46SSfnR5L/APPZxQBZ3gmgnJ4qsYpscXB/FaTy7gdJwfqtAFr86SqpFyP+WsZ/4DSr9p/vxH8KALNLnFVg1znkRn6HFAe4B5jT8GoAsE0mahMk3/PIfgaTzpB1iI/GgCYtiqOrtnTZFx94gfrUv2ls4ML/AFxmquoSeZAgCtnzF4x70AX4lWOJEUYCjFP3VAswA5VuT0xSmdByQwx6ilcCLUJfLtHJ44rznU5d8zc1u+IPELxyNCsJdPUGuPe9juJCQSD6GjqafCtSOaMSKcD5qzXjZCVYYNdToNh9tvl3j92pyc96veJfDYkjNzabQV6oO9aJmE431OEzSE5pzoVYg9R1poye1UjFtBRQcjqKVVZzhRn6UwEoHJFWUsLl13eS+MZ6Vas4BFdQl1Bw68H60mOwyz0me5AYoQh74roDbiGyMKKAuOa7jXIoE060YKqBuyj2rlrjyijqnUg0IXUp2ZzZhz2GKpzb5pAkYLMTgVctI3+xpHj1JNPBS3yIx8396sHe52xXuiWmnQWeJbhVeYcjI6UuqagRDiN8E9apXFycEs+TWRc3BduvShXFKyRoW2pIilbgFvRh2q4l5bsMrKv4muXZyDUbEt15+taJMwckdgJCwyuGHsaME9a5SG8uLf8A1ch/HkVqWmthn23QVePvqKpIi5sAYOaV/wB4jIejDbUS3NvJjZMjZ96SW5hgUvJIAF5460BdHISo0MzxkfdOKbk+lT3U4uLuWYDAdsgVGOO3JoJsKq8ZNaNvPvjwzZK/rVKON5W2quTWjbWYhB8zlm7elFykQzErbKc4JbGKgNvtcEHIzVydBJcoo4VFzUS9fXFS2VFXYoAUVE75GKkdh1qsSC+M1MddS3sRtnJHrXUabNizRfQViW1sXyxHArTsRhCOmDWhmaG8k09Fy1QgntU8R2jc3GKLjR6Z8H02+Kbo9/sL/wDocde1V4b8GpzL4yvMfd+wP/6Mjr3KmiHuFFFFMQUUUUAFFFFABRRRQAUUUUAFFFFABRRRQAUUUUAFFFFABRRRQAUUUUAFFFFABRRRQAUUUUAFFFFABRRRQAUUUUAFYXi7xPaeEfDtxqt0QxUbIYs4Msh+6o/mfQAmtxmVELuwVVGSScACvln4n+Nm8YeJGFs5/suzJjtV7P8A3pP+BY49gO+aAOV1G/vvEGszXt073F7dy5OBksx4AA9OgA9MCvoHwD4RTwroYWVQdQuQHuX9D2Qewz+JzXEfCXwd5sg8SX8YMaErZow6t0Mn4dB75PYV7FXwPE+be0n9TpPRfF5vt8vz9Duw9Oy5mFFFFfIHSFFFFABRRRQAUUVlab4i03VtUv8AT7OcST2LBZcdMn09cEYPvVxpzknKKulv5dAujgvFjS+L/iNZ+EzM8enWqia5CnBc7d38ioHpkmuxufAvhm5077E2jWiR7cK8cYWRffeOc/U/WuB8TXJ8JfGC11ucEWV4i72xwF2+W35YDV67HIksayRsro4DKynIIPQivczCpWoUcM6Emocqemnvfa+dzGCTcr7ni2mSXvww8drpdxO0uj3rDDN0Kk4D+zKeD7fhXtdeW/GqKF9M0kgZuvPZYwOpUgZ/XbXptqsi2kKynMojUOffHNRms1iMPQxclack1Lz5dLjprlk49DJ0bwnpOhalfX9jb7J7x9zE9EHUqvoM84/wFbdFFePVq1Ksuao7vzNEktgooorMYUUUUAFFFFABRRRQAUUUUAFFFFABRRRQAUUUUAFFFFABRRRQAUUUUAFFFFABRRWZqviDS9FTN9doj4yIx8zn/gI5/GtKNCrXmqdKLlJ9ErsmUowV5OyNOsnxNaWN/wCHb2z1GeKC3njKeZKwAVuqnnuCAfwrhNX+J13Nuj0m2FunTzZgGf8AAdB+tcTe395qMxmvLmWeT+9IxOPp6V9tlXBWNnKNXES9nbXvL/Jff8jzK+a0o6QV/wAjnodJuFly0ixlW4KnJ47iugkvbiQYLbR/s8VABzQT6V+nQwlKGtrvzPBrz9vJSmthM5Oc5ooxiiuggKKcOlIetMBKKdRQA2inUg60AJRTqKAG0U6igBBSEYOadRjNACA5GaWjGOBS7aAEoopcCgBmMc0ZJ7U6igBtGM06igBAMUGlooAbtzRjFOopoBtH3aXbS0MBu2jFOo680gG0Yp1IcgcCgBUYqcqSD6g1aj1CZOGw49+tVAKWsqlGnUVpq5nOlCfxK5rRX0MnBJQ/7X+NWQcjIrAqSOaSI/I5Ht2rzquVxetN29TiqYBPWDNuiqEWog8Srj3FXUkSRcowYe1eXVw9Sl8aOCpRnT+JDqKKKxMgooooAKKKKACiiigAooooAKw/EepfZrb7LG372UfMR2X/AOvWrd3UdnayTyH5UHT1PYVwNzcSXl080nLuc4H6CtKcbu57GUYL21T2s/hj+LLGkabJquoR26ZCfekb+6vc16hDFHBCkMShY0UKoHYCsrw5pA0rTx5g/wBIlw0h9PRfwrYr6/L8L7CneXxM4c4x/wBarcsH7sdvPzCiiivQPHCiiigAooooAKKKKACiiigAooooAKp6nplvqtobe4BxnKsvVT7VcoqZRU04yWjLhOVOSnB2aMCLwfpUf3lml/35P8MVJd2GhaPaNcS2cO1egYbix9BmtmRtkbPtZtoJ2r1PsK4q3t7vxZqZuLoNFYxHAX/2Ue/qa4a0KVG0KUE5PbT8T1sLUr4lupXqtQjvr+CXdjdM0yTxFfm9uIlgsUOFjQbQf9kY/U/5HboixoqIoVVGAAMACkiijghWONQkaDCqOABTHvLaL/WXMKf7zgVth6EaEdXq92cuMxc8XNKKtFbLt/wSaisu78QabaQPJ9rilZRwkThix9OKy/D8+q6nqUupTPstGBQRnofTb9PWqliYKapx1b7dPNkwwNV0pVp+6l36vsjqKKKK6DiCiiigAooooAKKKKACmSxRzwvFKoaNwVZT3FPooavoxptO6PL9a0p9Jv2hOTE3zROf4l/xFelfDLxWlzbHRNRnVHt0LW8jtjMY5K5P90c/T6VT1vSk1bT2h4Ey/NE57H/A15lJG8MrRyKVdCVZT1BFfLY7C/V6mnwvb/I+9ynHrGUbS+OO/wDmet+LfilFbB7Dw4VeQEq94RlR/uA/ePueOOM5zWN4K+GOteN7kanqck1tpsjb3upcmW49dmev+8ePr0rpPhB8PdB1rTl1/UZlv5Y5Sn2Ij5ImHTeP4iRggdOe/b3YAKAAAAOABXCeqZmg+HtL8NaalhpVokEI5YgfM7f3mPUmtSiigQUUUUAFFFFABRRRQAUUUUAFFFFABRRRQAUUUUAFFFFABRRRQAUUUUAFFFFABRRRQAUUUUAFFFFABRRRQAUUUUAFFFFABRRRQAUUUUAFFFFABRRRQAVV1P8A5BN5/wBcH/8AQTVqqmqf8gi9/wCuD/8AoJoA81JxULGnE570xjWRZE5qFqlaoXakBXl4NU5X68VZlf2qlN0P0qBj434qdG5rOhkB796tI/SgC+h96mQ+9U42zVhDTuBbU8Uuc1Cp96eDyKoLFiNsxIfwqR25U1DEf3ZH9009jkCi4WHsf3icdRXQxZt9NhiJ5I3n3JrEtIDcXsCdgct9BWteTZkY4wo4A9BVxQiu8m5vSgc96gLjdwakQnimBYUe9DOBTfMAHSq0snOc0APlkqpI47tzTXkJNM255NA7CE5pNtOJUdBTd1ACdqbQWxTS2KAJASB0ppyTULTEClS5RR8xxU3AbcSYG3FVlYbhwc5qwtxbzsQrDcKhlJVhjGKLhZj5SfL/AArWsE226KOOKxWdmwBzXQ26bY0HoKALKDHFOPFNDYprvwaAEdxURc5zTGJpgJz0oAlMhJqRdrjng+oqE9KQkgZFAFksRwCGHuM0BEPJTH0OKrCTHWnrIxGBQnYCUvGp5X9aYZQScL096aI9xyxp7KAMAUBYYZCT0qOSU9Byak20nlr+NAik4Yjqc561k6toVpq0LR3SE5BG9OGx9a6Bk5phiBpNX3KTsee3vha+hiC2reco6F22nHpWXc6Nf2cfmT25CAZLKQcV6k0OT2/EVFJaqRgqMemKSilsNyb3PIWGecH24qvKvqRj2r1uXT7eQFZLeKQHjDIDXM614RR0aXTv3bjrCx4P0qrk2PN763WfhxnHQ1nNp+37r4+orpLvT7q2crPbyIQcYZaotC2TuUj04601oZ7mR9gkb/lqg/WtLT7JIgSD8x6nFSiPHY1ZgTHOD+VN6jsPjUxyq6/eBrUvWW80445VkP51QC9xT4HIgePoFO4D61yVVrc78LKycWcfcReXK3GMHGKjHNaV8qtMxx3rNcYJ9jXTGV0claFpBSZozSVRkLmgnNJRQAUUm6lp2AO9O7U2lzSATvTqaOTTu1AGz4Xt3l1mFwOIzub2ru9dv5NP0zESk3M5EMYHdj3rB8G2zR2rXRxuc9CK3prOOe/gvJC7NADtUnjJ71hKtFSaZvGk3qh+lWKadp0duv3gu5zjkseTmtFOAKrpIWbgY9anDcAU1JSV0Q4uLsyXNLwKhzVfUboWmnXE5/gjY9e9UIyfD/8ApWp6vfsc75vLRvUCujXpWH4XtzBodsG+84MhOPU5rcHFAC7jigZNGKePTFACKMmpKAMUUAe16H/yL+m/9esX/oAq/VDQ/wDkX9N/69Yv/QBV+tkQFFFFABRRRQAUUUUAFFFFAHyx8X/+Spaz/wBsP/REdcPXcfF//kqWs/8AbD/0RHXD0FBRRRQAUUUUAbngv/kevD3/AGE7b/0atfYdfHngv/kevD3/AGE7b/0atfYdAmFFFFAgooooAKKKKAPGfj2m8+Huen2n/wBpV5JHEirXrPx+k8seHj/18/8AtKvGo7jcRzWb3LWxpooJwKtrCpWqUBBrSi5wKpAynLa56VVkt8ZyK3GTIwKpywkn2oGjHKFTin7iik1aeH5uOaQ26uuGqHuWkzNY7mznJNalhbhFDHqeh9KbFYorZ61fC7VHYCpbLURzSCNCO9Vc5+ZulIzGWTj7o70yRhkIDxQinoPGXGfXgVWu8u4gTn1qyXEEW9h14Ue9N0+FpHMzjvx71Rk2XLO28iEIBir6/Tj0pqKcc1KoA68UyFqVr3T0vlVs+XMnKSLwRUNrcGctpepriYg7ZMcMPUe9aLSxx8MQDWVqcjXjxiJUTy3DLKx5H0FJTWxfs5PobOnO4t/JmJMsR2n+h/KmXGt21vN5EbeZN3CngfU1g3MTSuS+oSAufmxxmrtullbYjFqucZLOMk0nNIpYeb0NFb67kPM9rHn+HduNW47idADIqSJ3aM5xVKzNndq3+jw5U/d2Clna1sC8sLGN1XcVXoR6Ypp3JcGnY20kV1DKcg9DTs1j6PqEd4kvlZ2ghsema1AeaZJMOO9BbAJqLdSqcnB6UDQ24YvshHVzz9KnTAzjp2+lVLcmWV5u3RT7VaXigZJmlBpgOaUHFADyc0A4pueKFOaAHg5paaOKXdQAE4pwphOacGoAUjNKOKaWxS5pAOzUN1Jst3boccfWpN3rVa6+cwx/3mBIpDRNbr5dtGncLz9alzTc4JzRmgY7NGaaDmloAUHNLTc4o3ZoAUjFIDQTSZoAMUtJmkLYoAUikJ45GfrSFs9qaTQAHn2qresd1soHWUZqzmq053XVsMdCT+lAFnPOc1BdzeTbSOTwBUuO1c/4jv1itDAD8ze9SzWjDmmjitSuTNcO3qetZTLu5J59asXDEMfeo4ojNKkYGSxxTRviGpSZ2Xgd3ME0ckX3Twx711johGNox9KqaVbraadFGFAO0Z4q32qjiatoYeoeGLC/3N5YR8dVrnh4FZXI+0DaTxXeY9zTS2W6U0yORHCSeDFi3bp9wAzUlvpMFqAURSw7iuqvBmKTjOFzWJvdeABVrYiSsMu3CaXIGyG2444rmogBIhzkAjk11DCCcot2pMeecHFXJND0Mx5R5Crc4D4xSYkXPEc2/TLBFPOM/pXOJE3VjgVoXDK5X5mKxrtXcc8Vl3N0q5HaolLsbQp9WOknVV2JwBWZcXmSQKrz3RyQGqi8vOT371G5rzW0JJZixOWqo7cnitKx0me9O77kR6k1svpdnb2rxBcsRjeaadmS4t6nIkcZpM4qS5jNvKY27dD61ATkVqtTnluOZhTCc0UUyRMHOePwFKRu6k5oHNL0oCwmAo4qWJDIQM4HrSxQtIRx8taEcaRLsUDFK5SJYBFAm1WGe5qTzARjfmoRgdh+VBZRzgCpYxjScyEdW4+lNXCp05owGJIoY7Vqepa0VyvK3vimWSedO3cAZqtPIWYgVZ0qZYLwB+EddtaJaGTk7mzbDaWQ/Ue9TxDy2PvTSuArdxwadIwGCO9Aywrc02WT34qDzcCo2uNgJNJoZ6l8EmB8YXgAx/xL3/8ARkde8187/Ai6M3j2+XPA0yQ/+RYq+iKpbEsKKKKYgooooAKKKKACiiigAooooAKKKKACiiigAooooAKKKKACiiigAooooAKKKKACiiigAooooAKKKKACiiigAoorH8U+IrXwr4du9WuyCsK4jjzgyOeFUfU/kMntQB518bPG39m6aPDVhLi6vE3XTKfuQn+H6t/LPrXjvg3wxN4q1+KyG5bZP3lzIP4UHp7noPz7Vm6lqF9r+sz310zT3l3LubAJJY9AB6dAB9BX0L4E8Kp4V8PpA6qb6fEl04/vdlz6L0+uT3rxM9zNYHDe6/flov1fy/M3o0+eXkdFb28NpbRW1vGscMSBERRgKoGABUtFFflrbbuz0AooooAKKKKACiiigDjvEnxBs9D1NdKtLKfU9TOM29v/AA98E4JzjnABry+z1+bw58R/7Xl0u50q3upD59rMCCEf7xGQMgH5hx2ArqfhCY7/AFfxBqV0A2oM6ks3VQxYtj6kD8hXofiHw/Y+JdKksL6MEEZjkA+aJuzKf85r6r22EyuvLBzptppKcrvW6vottOnXzOe0qi5k/QreKfDNl4u0U2kzBXH7y3uF5KNjr7g9x3/KvONPm+IngkHTItMOo2ikiLETTIB/slSCB7H8qp+HPHWpeCNUm0DWg9zZW0hiODl4cHqueq98H8K9o0/ULXVbCG9splmtphuR171lW+s5XD2NWCqUZaq+3yfR+X3DXLUd1ozgNA8La5r3iCHxJ4v2o0GDa2S9EI5BI5wAecZJJ69K9IoorxMXjJ4qalJJJaJLRJeRrGKigooorlKCiiigAooooAKKKKACiiigAooooAKKKKACiiigAooooAKKKKACiiigAoorP1XW9P0WDzb64WPP3U6s30HU1pSo1K01TpRcpPZLVilJRV5OyNCsfWfE+laEpF3cgzYyII/mc/h2+pxXn2vfEPUL/dDpimzgPG/P71h9f4fw5964x2eRy7sWdjksxySa+8yngarUtUx8uVfyrf5vZfK/yPIxGaxj7tFX8zr9a+ImqagWisQLGA8ZU5kI/wB7t+H51yDu0js7sWdjksxySaTBowa/RMFl2FwMOTDQUV+L9Xu/meNVrVKrvN3EopcGkwRXaZCik70daXBoASilwaMGgAwaMGlHSloAbg0YNOooAbg0YNOooAbg0mDT6Q0AABFBGad2pKAG4NGDTqMUAIOlLRg0YNADcGkp9NAOaADBoAOadiigBmCDmjGacw4pAcUAGDRg0uRS9aAG4NJT6MCgBmaXBpdopaLgNwaME06kPH0oATb60YPTHFOBzRQA3BowadRQA3BowadRQA3BpVLo25SQfUGlopNJqzE1fcuQ37DAlXI/vDrV5JEkXKMCKxaVWZDlSQfUV51fLqc9YaP8Djq4KEtY6M26Kz4dQwQsw/4EKvq6uoZSCD3FePWw9Si7TR5lWjOm/eQtFFFYmQUUUUAFFFZOval9htPLjbE8owuP4R3NCV3Y2oUZVqipw3ZieIdS+13X2eNv3MJ/76buf6Vc8I6P9quft8y/uYT+7B/if1/D+dYen2Muo30drF95zy2OFHcmvUbS1isrWO3hXEca4H+Ne/leE55c8tl+Z7ma4mOBwywtHdr8Or+ZNRRRX0h8eFFFFABRRRQAUUUUAFFFFABRRRQAUUUUAFFFFABWNq2iS38iNbX8toBneiE7TznOARz1rZoqKlONSPLLY2o150Z88Hr/AF3OWHgtH/1+ozyf8Bx/Mmob/wAP6Jo9qZ7mS4c9FQuAXPoMCui1TU4NJszcTZJzhEHVj6VzGnabdeJL3+0tSJFsD8idNw9B7e9eZXo0IS9lSgnN/h5s9vC4nFVIOvXqONNdrJt9lYqaD4eOqTm7njMVkGyqAn5/YH09671ESONURQqKMBQMAClRFjRURQqqMAAYAFLXbhcLDDxst+rPMx+PqYyfNLRLZdv+D5hRRRXScIUUUUAFFFFABRRRQAUUUUAFch4w0fI/tOBeRgTAfo39Pyrr6a6LLG0bqGRgQwPQisMTQjXpuDOvBYueFrKrH5+aOT+GvjR/B3iZJZnb+zbrEV2g5wOz49VJz9CR3r6qR0ljWSNgyMAyspyCD3FfGmt6W2k6i8PJib5omPdf8RXuHwS8a/2jpp8NX0ubqzXdasx5eH+79V/lj0r5KcJQk4y3R+iU6kasFUg7pnrtFFFQWFFFFABRRRQAUUUUAFFFFABRRRQAUUUUAFFFFABRRRQAUUUUAFFFFABRRRQAUUUUAFFFFABRRRQAUUUUAFFFFABRRRQAUUUUAFFFFABRRRQAUUUUAFU9W/5A99/17yf+gmrlU9W/5A19/wBe8n/oJoA8t3Uh9aKaW7VjcsaxqvI2O1TNVeU89KAKsp9qpyEk4xye1W5WweeKqTSC3haZ/vfwioKKRkigm8qRwshOcVeT5l3KQw9q5a5l33BcnktnmrVtcvHyjkH2NK47HTxOM4zzVlGOM+/rWHb6jJgCRUkHqRg1pQ3dtIwJYx+3Wi4WNBG6VMDmo44967kYMPY07JHBUiquSTRHhvfmpSfkziq0Zw2M9QanDfLVAa+jggSy9wu0GnXJzkZ5NO08eVpe49WOaaELMXfhfWtNkIijhJwcVMQEHNQTXqp8ic/jUYkZuW71Nx2JJJearO+TQ/J61ExouFhT656U0sT3pu6lBouA4cU1mxQW4qJjzRcBGbmms9IzVE5ouMeWDA54qleRsV+Qn8BTmlIYVSvtQkgX5MUirFOOY29x3Bz3rYE/mRA5rnri8W5XcceYOTV2ym3xAZpXHY39PTzbhAenU10a9KxtGi+VpOuf0rZHFUZjj0NRHmpCciozxQBGw5oxTjzTaAClPTpRinDGRxQAiRq3JFShVXpSY4puaAHsfQU3PHSjPHSk7UAFFIDmlPGKAsIRmkxTu1NPSgCPq3pSHk4pAfmNKPuMxoAiON3QcVBKm5A2AcdeOKcG3FqnVM27DuRSGY13aw3sJhuU8xf4Seq/Q1wmp6FeWE4VGE0ByUJIyfbFehMhDMM81kawY5LUoFBZDwRWUrpXRUNZanAyQOmfNtMY74x/KmoYOmHU/WugHHQ80GNZPvorDvuGa51ipLc6nh09jF2xKoIkJ9RtqIKQszkEDZ0roUgtkxiFF9wtZmrxtGglCja42vjt6Ue253qVGl7M4+UF3J9TVS8j2TdeCPSuhMETRAAfMOaoajbAxAjrXTBmNaN1cxKKVgVOKStzhdwoPSig9KqwxlLu9qSigBd3tShuabRSsA/GDnNPiXznVAOWYKB65qIZyK6Hwrpv2vURMw+SIZHHeonJRV2VCPM7Hb6XZJZWEMWCCBzxVw4weaN798fQ8U3cO4xXkyaerPTimtEEQAbrU/eoolUnIqbFd1Be4cVd++L1rD8VvnSlt1PzXEyxj8TzW4OtYF/i88U6dagZS3DTv78cVsZG/bRrFbxxgY2gKP51OF5pFxheKkz7UAIBzT8UwdafQAUuKSlzQB7Vof8AyANN/wCvWL/0AVfqhof/ACANN/69Yv8A0AVfrZEBRRRQAUUUUAFFFFABRRRQB8sfF/8A5KlrP/bD/wBER1w9dx8X/wDkqWs/9sP/AERHXD0FBRRRQAUUUUAbngv/AJHrw9/2E7b/ANGrX2HXx54L/wCR68Pf9hO2/wDRq19h0CYUUUUCCiiigAooooA8S/aE6eHf+3n/ANpV4kjhWAzXtf7QxwPDn/bz/wC0q8QRGlcBVJNZte8WtjZtpc4A5ratAWGcYrLsLLyyGk69hW5HgAdhV2Al8sjnrmmPC7jCipVk6Ac1OEJGaHsCbuZhs5Oy1D9km3fd4rcCntxRtOanlLU7GWtuyLnbmq14xU+UMg963pGCRk8Vi3Q8zMrdRScepSqFV8JEuDj2qKFPMck9ByfpSZLHn14FLcu0NvsQYZutQlqU2QMTeXojTlB09q34YgiKoGFUYFUdMtFtow5H7w9a01HvVmTH9AOKp3+pxWNsXHMhO1Fx1NXVPI9K5aYveao80mMbika+gHfFF7ILO+haiupJ1je8KqWbnmo7maCTV1MeBAuPu85p01k1zKwR1VYVy249TUFtC6on+jlmdjtPTNEF1HWk0+UnurtJ9USVFPlpjoMVe+1fbneYjC/dHPSq1vZKbub7VG6rGucL702V0s9LZ0B2nkL3pV3oopGuD1k2+hVS8kg1JjBKYwByRVm/lf7OSX3l8DJ71jQyQfaAzBZXl4Cdwa0LuaMRJ5ilE5xmrjGyMJzbk2i/4TjnR53D7I8gYxnNdcZMCub0S8tDAIoZU39Sua2g3J5GKTQcyZcRt1RzyfJsU4djgU1G44pkR82dnxwvCmkUmXIiFUIBgKMVKDUB7EVKlAXJAaXNMBoJzQMkyDR0FRg4pQc0gHA5pc00HFKDmgBwOacDimA4pc0AOJzS7qZk56Umc0gHkiq4+e9duyLgfWpc45PTHNRW3KNJ/eYmgZYzmjOKb1pQPegLj1alzUdKDQMVjQp5pDzR0oAcTmkJxTWcjGFzQWyKAF3UE5puaM0AKTimk5oJpM0AL3qrIc3sQH901Pv56VWB3ag3+zH/ADoAsE7eT2FcD4kuFmvW2N045rvGf+VcVr9rbyXDuFwT6VLOjD1ORs5KRizetbnhWy+1agJCMqntWV9glkmEUOWZugxXfeHdPbT9OAkj2Ssec9aaInO7Ngcfl09KXIphNJmmZNkhNNxzTQ2KC1NCZVu2CQyk9NuK5pryNWxuGfrWp4kl2aVIQcbiBXJ2GmtdHcQdmetWmkiLc0rGysnm/d5FS7EhQ8kH0zUeyGyXaoAOOtZd5f7sgNzUSd9jWNJLcnur4L/FntWPcXJbJpu2W4Y7I3c+ijNRPDcRtl4JVx2KGpS01G5EMknrkfWp9Ks21C9WP/lmOX+lVp2aVwWXHbGK19BlSAyA/KWPWqa0M1dyOjZkihWJAAAMVkXk5BIB4+tSS3OWOTWTdzZY4NZq5vJpKxVucTdR0NUGiKn2q0ze9Rk+taq9jnkkyscjtSjk09sHpTelUZWDpUsMXmHLcCmouTzVlePpQNEwIUALwKUNUWafGNx70mMfuprcjFP2HvSYA96i6NIxEA2r0qC8k2IFHerWeOlZ982ZAPShPUc1oVMe9O3DbjH40lFao5zptNkNxp6MxyRwTSSZRiDyO1Z2kXy27mGThHPB9DW3NEHXP5YoY0zPebahYday5byRzjpzV+4DIMAd6z3UluRgUhnqn7PYf/hPr9mPB0uT/wBGxV9KV82fs+Pnx7fLnppcn/o2KvpOmhMKKKKYgooooAKKKKACiiigAooooAKKKKACiiigAooooAKKKKACiiigAooooAKKKKACiiigAooooAKKKKACiiigAr5q+MXjP/hIfEf9lWcpOnacxTg8STdGb3A+6PxPevWfit4yPhPws0drJt1K/wAw2+OqD+N/wBAHuR71826Do1z4g1q20y14kmbBbGQi9Sx+gyaipONOLnN2S1Y0rnffCPwn9tvj4gvI8wWzbbZWHDyd2+i/z+le11U0zTrbSNMt9PtE2QW6BEHf6n3PU+5q3X5NmuYSx2JlVe2yXZf1qenThyRsFFFFecWFFFFABRRRQAV5xZeI9RsPi7faTqsv+jXiKlqvRVAG5MfXLA+rfSvQ4LiC6hE1vNHNE3R42DA/iK85+Lejy/YrLxHZ5W60+RQ7r1CE5U/g2P8Avo16uUxpzryw1ZfGnFN9H0/FGdS6XMuhz+pG6+GnxGfUVhZ9Jv2ZiF6FGOWUe6nke2PWvXtP1Wx1WwS+srqOa2YZ3qeB9fQ+xrLthpnjrwjbS3duk1vdxhmTvG44OD1BByM1xE3wVT7Q32XXpYrVzzG8G5sehIYA/lXbVqYTGxUcZN06sPdbs2pW9Ov9ekJSj8OqYaVp+k+NfiP4lmkto7rTBCkYkH/PQbVDKw6fcbkdRXqVvbw2ltFbW8axQxKERFGAoHQCs3w54bsPC+lrY2CtjO6SR+Wkb1Na9ebmOMVeoo02/ZxSST8kle3d2NIRstdwooorzywooooAKKKKACiiigAooooAKKKKACiiigAooooAKKKKACiiigAooooAKjnnitoWmnlSKJBlndsAD3NYfiHxdp+gKY2bz7zHECHkf7x7D9favKta8Q6lr0++8m/dA5SFOET8O59zX1GS8K4vMrVJ+5T7vd+i/Xb1ODFZhToe6tZf1udj4g+I4G+30RMnobqReP8AgKn+Z/KvPbm6nvLh57mZ5ZXOWdzkmoqXFfquWZPg8thy4eNn1b3fq/02Pn6+JqV3eb/yEoooAzXqGAUUuKTvQAHgZpOvFPPSkxxQA0DBpxGKMUN0FACUUAZpcUAGKSnCkxQAYpDxS5pAPWgBcUYpaDQA2lxQBS0AIBigjNLRjNACYpRS4pKACgcmig+1ACYoxS0HpQAh6Umcc0YNKBQAhYHsaAAadtoxigBMAUnHanHkUgU4oAMUYpcYooATFJTqOKAExRj16UtFADSMdKUDuaUc0YOaAEI9KAMUtFACHrRigilFADaXFBFLQAmKbmn004waAGHk0+OZ4TuRsH+dMpD0qZRUlZ7CaTVmalvfpJhZPkb9DVyueqzb3kkOFPzJ6HtXk4nLU/eo/cedWwPWn9xsUVHFMky5Q/UdxUleRKLi7SWp5zi4uzI55kt4HmlOEQZJrgb68e+u3nk/iPyj+6OwrX8Sal5032KJvkjOZCO7en4UnhbR/wC0L77RMubaAgkEcM3Yf1P/ANeuvC0JVJqMd2fR4ClDBYaWKrbtfh0+86Pwto/9n2X2iZcXE4yQeqr2H9T/APWrfoor7OjSjSgoR2R8nicRPEVXVnuwooorQwCiiigAooooAKKKKACiiigAooooAKKKKACiiigAooooAgu7SC+gMFzGJIyQcH1FTKqooVQFUDAAHAFLRS5Ve/UrmlblvoFFFFMkKKKKACiiigAooooAKKKKACiiigAooooAytf0oarpzIoHnx/NEff0/H/CuB0nVLzQdZttSs3Md1ayB1zxyOoPsRkEehNep1wvi/Sfs10L+Ff3Uxw4HZ/X8f8AGvGzXC3Xto9Nz6bh/Hcsvq03o9vXt8/63PqPw3r1r4m8P2mr2hxHcJkpnJjYcMp9wcitWvnL4K+Mf7F19tDu5MWOosPLLHiOfoP++hhfqFr6NrwT6wKKKKACiiigAooooAKKKKACiiigAooooAKKKKACiiigAooooAKKKKACiiigAooooAKKKKACiiigAooooAKKKKACiiigAooooAKKKKACiiigAooooAKp6t/yBr7/AK95P/QTVyqerf8AIGvv+veT/wBBNAHllMan1GxrEsjd/aq7nJqZ6i2F3wvNTcdiuUDKZHOEXqawNQnM8x/55qMAVq6tcAIYIjwPvVhzAkhV6kdKm5VjNeLzZiFPTnpUqwSRrkAmtK3tBHHlh8x6nFWBAGGB0+lIZnW8652NkH34q6hGRyB9e9WPskbjDICPcU02IH+rYoPQ8igB8crRHKOy/Q1pQarMqgS4lX3HNZRilhGWQlexXmm+YCRlipHrxTuKx1EUySNGSrRsy5APcVYHdaxLCZ3nRXfftXAJ7D0roIdjEBhx61cWiWa4BjtkLcRqv51lXl8zt5cZwvTrUWo6k8pECn92OAAar26Fjlq0bvsKzLMEe5tzVaZgBimrhUqNmpDB2qI880p55zTc0AKDxTTnrTGODTgcigBN3FRswz1p59Kik2jNAxjN71BJKB1pJGwDzmqUs3rxSKsTtIj9G+tU7uJJl++B9ao3cwU5V+ay7uWWVQQxH0NK47DbyGS2mLKQVPpWho12hcLI2OfrXN3dxMqhTIfpRpl3ILpI92d5xigZ7TpYC2aEdG5q/VezQR28a9ggFWKoyCmMeacxwKiIyetACnoeaQDNGPenA4GMUAJSjqKSigCTNJj3pmaN1ADqTOeKMn0pOc9KAHAYpM5Y0E9qQ9KAFzTX4WlpJD8uKBXIR1+tEx22ppR1FNvT/oygdzQFytCpK8+taKALHz0qrEn7talu5PKtM45xSC5m33yyHHfgVjyR7YjkZ6g1qBjKdzc45FZ5y0UgPUNmpaurFp2ObkCrNJECpcNyM8ipAgUZwc1zHjmyaDUYLyE+WJkwzbiMsK5221rVLQ4ju5T/ALJO4frXO8I3szoWLS3R6WBuBwwPrxTJIEmjeOQblfrXG2/jK9TAubeGX3HyGtSDxjYSDFxFNBn2yPzFZSoVIu9jSOIpy6le8tZbKUowJiY/I4HH0NZ1zkpyciuvh1XS7+Mxi8t3DDlGO0/ke9cxrNoLS5ZEI8tuVIORWlOT2aFUsloznbhMMSKrHg1oyKGzVR4+a7IyOOUSGm7qeykUzFXczsJRS4pKLk2YUd6MVLDA8zqqDLMeBQ5Jbjsya0s5b2URwoSTXomk6cun2iRgFXIyxqHQNF/s62EjMpkYZ6dPats5PJHPrXm4itzvlR6FCiormYwZB65+tOznqv60mB6/pS7D/e/SuU6R0JAJwMVNmoYxgmpM16NH4Dzqvxj6wNGH2rXNTveyuIE+grauZRBbyyHoik/pWV4TjI0aOVhzM7SGtjI6AcACnZpnend6AHU7dTaKAH0Um6loA9r0P/kX9N/69Yv/AEAVfqhof/Iv6b/16xf+gCr9bIgKKKKACiiigAooooAKKKKAPlj4v/8AJUtZ/wC2H/oiOuHruPi//wAlS1n/ALYf+iI64egoKKKKACiiigDc8F/8j14e/wCwnbf+jVr7Dr488F/8j14e/wCwnbf+jVr7DoEwooooEFFFFABRRRQB4l+0HtLeGwx4/wBJ/wDaVeUWrwoMKoz616p+0OM/8I3/ANvP/tKvG7Xg4zUdSkdBHIpHqatREscZ4qjaqDitSNVXGKq4y3FGBg1dVRtFVY3HAxVlWFFwHFRTPwp+4YqpcT+XGfU9KYEF3KGfapyB+tZ0x8yTylPHcU6WTYCc802JSq72++aTKS6kckSRsZWYBFFQ2j/bH4XKZ5NU7+Zri4EEZO3PatuytxbW6oBg4qB37lhFGOBjFSg7aaoxTj06UWE2JLOsEZkZgoHc1gLEsmpyXCPtixwvvTfEUjtNa2qscOdzAd6RblLVAGUt9KzqNpWRvQpp+++hbZM2LtmLdM+Bk/MKtCCHyIXl1VTJG+0QKhBA9c1inUIguEhH1NRNrMok2Iir6nFNTklZBUowcryZrxMPs06/vmlkc4J9O2ap62zCzWLO3aO1UpNUueT5hC+gqnNfedHtZizZ6mi0pSTZUXTpwaiwsI918smTvU8d6NUuy9yyZO0ADrUEV8YJ3eMdRxUVxkuJG6sMmtHe5z3XsuVE8cEgtftUe5dpxlTg11Np/a0MMckFwLiIqCEfrXOWchNjJGcFQCcV1WkMf7PgXknaOpqmZRLcWtjZ5d1C9vN0ww+U/jWvCMRqFwcjNZ4SO7m2SqrRqORjjNPgj/s6YLGzG1Y42sfuGoZoaoyDg1IrY7VEDx/SnA0CJQ2e1G6mKcmnUFIcDmlBxTVp1IYoOaUHFIDilzmhABb2pc0mcUg60AOB5o6UmcUE8ilYZHO+2FvUjFSoAsYHYCq053TRR++TVgnPHtQIeOmaCaYOlKDQA4Ggmmk0gNA0OpRTM0UDHk0n4U3NLuoAUnFJmkJyaKAAmkJprGkBxQAuOtVIj/xMJm9EAq0Tzn0qhGwW7uGLY5AoAlup9kZ7Vx+pSea5+tbOpXP3hn8K56RizE9alo3jHlRY0RYxqKs/8IrsFmjYEq+7HvmvOWuXglDocMKltdTezlM6/KT94kZBp7Ecietzu7m5WFckFiBnis3/AISC1VsSpNGP7zIcVhnW53YTqQEz2WpF12eeNmChx3G3NFxez7NG4NbtGG5HDr/snJ/KrkdykyBozuB71xsdlaX94HCmGY9HjO3Bq9plzNYXUtncuG5yrAcmmmiZU3F2Zoa5C93BHGvQPlvpVCe6isIFijAzipb2/IyA2M1zV1M0sh3NmhlxSjuF1evNISSQKtafo0t8PMY7U9+9Q6PDHc6kqSDK9a7FSkaeWnHOBikkQ5X1K9nBHYxhFiwR/FVia8UR45Y+9V7+5is4GmdvlUc1lRa5ZXI2KzhicYK1RDdyzJslYgqoP0zU2m6DPqFwCkCLDn5pMdK0LDQ5ZV86VQsROQpPUV0c1xDZWeyMgALwBxzSe4LueT6pKlrqd1bKTtjcoD64rJeUk+tW9dBOuXRP8TbvzFUKpJCc7il8ioySTTjSKDmnsQ2xuDmnqmacq5NPxRcSGgYp27ijFIcLyaYXGSylcBTzV+EN5IOeazYE867Uds5Na5IVBxjik30NaavqRlgB8xxUCSbpCB0qvPKWlxnirUEYih3N941FrbgpdiR5AimsqV98hNPuJ9zELUAOeM1cUZyk2xaKKKu6IEbkVtaZqOVWCY8joSaxiBjrSYPUfe9aQHWPGsnGPxqhNZsCSpH4iq9jqbIAkp4A65rX3LMmVIOaRSO8+AcTJ46viQv/ACDZBx/11ir6Lr5++BibfG97/wBg5+3/AE0jr6BpoTCiiimIKKKKACiiigAooooAKKKKACiiigAooooAKKKKACiiigAooooAKKKKACiiigAooooAKKKKACiiigApk00VvBJPNIscUal3djgKoGSSfSn15L8cPF/9maNH4dtJCLq/XfOVOCkIPT/gRGPoD60AeP8AjzxVJ4v8V3Oo5YWynyrVD/DEDx+J5J9zXp/wm8LDS9GOtXMeLu+UeVkcpD1H/fXX6ba8w8DeGm8T+JYLV1P2OL97ct/sD+H6k8fiT2r6UVVRQqgBQMAAcAV8bxVmXJBYOm9XrL06L5/1udeHp/aYtFFFfCHYFFFFABSMyojO7BVUZJJwAKWuX+Idvf3PgjUU0+QrIE3SKo5eMcuo/D88Y71th6SrVo027XaV+1xSdlc6K2ure9t1uLWeOeFxlZI2DKfxFNvrRb+xntHkkjSZDGzxNtYAjHB7GvAvC+leIxpR1nwpfu0sTbbq0RsMD2O0/K4I/HqMHFddo3xfeCb7F4m06S3mQ7WmiQgg/wC1GeR+H5V7mIyCtTnJ4WSnyvVbSXy/y3MY1k172hWufA3ivwXcPe+Fb+S6ts5aD+Ij3Q8P9Rz6CtDTfiZput2s+ieKbU6fLMjQyvg+WcjByDyh+ucetehaXrOna1bfaNNvIbmPuY25X6jqD9apa/4S0XxLFt1GzVpcYWdPlkX/AIF3+hyKn+04VpcmY0/eX2lpJeq2Y/ZtawZxHwsv30vU9U8KXUquYnM9s6nKuvAJU+hG1h9TXqVcB4U+GMPhrxI+ptfNcpGpFqpXaylgQS3Y8HH4niu/rkzmrh62KdShK6aV3a2vXT+tSqSajZhRRRXlGgUUUUAFFFFABRRRQAUUUUAFFFFABRRRQAUUUUAFFFFABRRRQAUUVm6zrljoVp595JgnOyNeXc+gH9a0o0aleoqVKLcnskTKUYLmk7IvzTR28LzTSLHGgyzucAD3Nec+JPiC82+00UmNOjXRHzH/AHR2+vX6VzniDxRf+IJsSt5VqpykCHge59T/AJ4rDAxX6jkPBtPD2r45KU+kei9e7/D1PBxeZyn7lLRd+orszuXdizMckk5JNNpSM0Yr7vY8kbjJoPHFPHAxRimA3j0oHBpcUYoASkxTsUYoAQ0dqXFGKAEopcUbfegBPwpcUo47UUANopcUYoAMCjFLRQA3FLinfhSUAJijFKBk0HigBMUAYpaKACmnrTwM00jmgAxQRgUtAHvQAmKMUZ9qWgBMUYxS0UAJ1oxS0UAJigUtGcnpQAmKMUtFADaXFGKWgBMUYpaKAGlfegL706igBMUYpc47UZ9qAGnilxS7c96MYoATFGKU9KKAG4ptTYph6dKAIiMCkp5HFN20ANxRjFLilAoAdG7KwZSVI7iprvU5Y7CVo4y04GF29vf8KhAyfanjAPHNc9fDU6y9/wC8mVCE5JyV7HJ21vNfXccEQLSytgZ/ma9R06xi02xjtYvuoOT3Y9zWVomnP/aJuLXTppnkG0tEhO319q6OaCW2lMU8bxyDqrjBFbZbh4U7u95focOfYirUcYctofm/+AR0UUV6p84FFFFABRRRQAUUUUAFFFFABRRRQAUUUUAFFFFABRRRQAUUUUAFFFFABRRRQAUUUUAFFFFABRRRQAUUUUAFFFFABRRRQAVXvbSK/s5baYZSRcfQ9jViik0pKzKjJxkpR3R5Nc282n3rwuSk0L9Qcc9iP519T/Dbxcvi/wAJw3Erg39viG7XvvA4b6MOfrkdq8G8ZaX5sC6jEvzx/LLjuvY/gf5+1N+GHi7/AIRLxdDJPJt067xBdZPCg/df/gJ7+hb1r5LFUHQquHTp6H6JgMWsXQVRb9fU+q6KKK5jsCiiigAooooAKKKKACiiigAooooAKKKKACiiigAooooAKKKKACiiigAooooAKKKKACiiigAooooAKKKKACiiigAooooAKKKKACiiigAooooAKp6t/wAga+/695P/AEE1cqhrbbNA1FvS1lP/AI6aGB5cTxULHmnKwaIEHIOOaaRzXPc0sMwztgDmoryQWdtgH94w4q4NsERmk4UdPeucvLlrqV3b1wKm5VilK3zsxOSeTTbWMzSl+OO1KIzNNs7dzWittHtChSuO6nBqLjGpFng81OsIxwMUscbrgY3gdMjmp1dAcP8AIT/eqgIhFilEfPSrO0cZ6HvShRmgCv5ePWo3topM70Bq7tFMZccUAZT2727h4HKkdBjNallczm0Zpjyfun1qJ0LkIo5PANWJQCyxL0QAfjREVhYAXk3MK0YwAKrRKFQetWvuR5J61qtBjneoy2aZuzzRuouKwbqM0maTPFMQjNzTlIqF/rTQ2O9K47E8hAHWqcr+9Onk+Ws55sk80XCw+WTrzWfPKOcjNSyPnvWfcPg9aLjIp3RhjZz9ay7248lcd/SrkzkKWrBvnMsg+tBRXlkaRix/KrmgQef4hsY+xmXn261T2V0Hgy28zxNb5PCBmzj0GKAPX4z8q4FS5PpUCHCipASe9UZDmOaZSk0lABSZoJ4pBQA6gc0mRijeAKAFpuDRv9qdkEelADOc9aduNJx60uPegAzk0hOOKCcUwtk9KAF70jGhjgGoweMUBYcCMim3nMaD3FMZsLn8KJzmNTQFieIZRR0qlqspZSoPyqMZ96srKEgZicbaxp7oXETFFOA350BYsW2PLBNUXGx5B6mrsXMaqOtRSWs8kwKxEilYZyHirT/t2iTjYrvF+8QHt615dGF2bssrHhQOle+SeH5rlWDsEDLtYHqRXLL8JJHuEVtTzbhgSBHtO3uAc04O25E9djyyPMjhRhif71d14Q+Hd7rsEl7cTNYIrAwEwhjJ74J6V6Tp/wAPPDdiVZbBJZFxh5WLEGukaExRqsQG1RgAdh6VdxcqPI9c+HWsxEPBbWmqRAfejHkSZ+nQmuRurKaykeCayvbVx1ScHH4E9a+h2uAFxIGU+/SmF7adCssayLjowDD8jWclzblLRnzU/wB4gc+uD0qEkZwMk/SvoG+8JeHNQYvNpUG4/wASZT/0Eiuevfhdo05JtLi4tT2BO9R+B5/Wly2L5rnjmMnBRvyp2xO4I/CvRZvhfqEUhFte28i9i+Vz/Oqsvw611DgQW8v+7Mv9am7HZHB/ZwR8uKjaAr2Fdq/w811if9BUfSZf8aZF8ONfd8MLeBc9ZJQf5VScibI45ICSMkYrZ0GFP7UhR15PIFd3YfC+1iQNqGpTTN1KQgKv0yea6XTvDuk6Q2bOxjEhGPMbLN+ZolFy3JTS1MExuoGUAB6Z4ppyOp5rrrrTEnh+dcHsR2rIn0OdITIpzj+HHUVwVMNKPw6nbTxCl8WhkbjS7vanlCDggj8On1ppXA5yPwrnem50rUENPqMcAY5p4OR0r06S9xHnVPjZneILjydDuiRyVKjnueAKt6RD9n0u2i/uoBisfXibvUrHTlPLOJZR/siuiTCooA9AK0MiXPNOzzTO9OoAfmlpmeadmgBaduptA60Ae3aH/wAi/pv/AF6xf+gCr9UND/5F/Tf+vWL/ANAFX62RAUUUUAFFFFABRRRQAUUUUAfLHxf/AOSpaz/2w/8AREdcPXcfF/8A5KlrP/bD/wBER1w9BQUUUUAFFFFAG54L/wCR68Pf9hO2/wDRq19h18eeC/8AkevD3/YTtv8A0atfYdAmFFFFAgooooAKKKKAPEf2hf8AmXP+3n/2lXi8Bw9ez/tDf8y5/wBvP/tKvFozgfWoe5SN+1bAHetBH5rIsHyMHtWqFPWmhl6N+KsB/lFZyMc1aEgK4oAlMwGeelZVxOXlOTwKfcSFTwazWkxITn8KTdi4osqTJNkjK+lRajdiC3OM7jwDVuExSBcqMmrq2FlcYDxKzDkZNCdwldGFpFtuTz5ByTxmtteRzxVy10+FIduwZBPSp/skRB+TGKLMzUjPyB3pWB28dPar/wBjiJxtOfeo/sqDIY8exppA2cZ4nZ4L22uF4G0jJrKlupJIc7855rutT0W31GFYi7Ag8EdqxZPB8cYIW7fOeAR/9ehxTGqjS5Tl4ZzG+Tk/Wpmu0ByFBNbTeFyFx5/5is+68OXEMgSLMxxk7V6U9ES7vqUXviykbRVbJYkirzaTdxnD20o/4BTPsTr1Rx/wGldCs7alQKVGBwc9akcSSqM9qla3KDIBz9KmS1n4KgE+maAV0rIgthM0mwKQGwDXa2gEFsvzYwuB9awLRxBIDcWzp6sFyK2orq1nkjVZ0KD5jk45ouV1Nmzj8uJdx5blj71NeHNoyjqxAUHuc1At3BgbHDk9AvNTRRvNIss4wq/cT0PrUssvR/cXPYYp2cVEDT9ue9ICVTTs1Epx70/NOw0x4bFKGzUec0dO9AyQnNKDiot1GaAJs5ozimA4pQwPUUBceGBpGNNJH0pkh2oT6c0ARxHzLuR+ygAVZ75qtaHFuGI5cljVjNIB2T6UhyabupQc0gHClpoOKXJ9KAAnFIWxRk+lIRmgY7J9KM0lFAXFBwKQtjtSE4pCc0DAnNNY4FKTimNzigA3bh6Viz3AS5mycLu65rYJwc1yGrMSGCn+JjQVBXZSv7/zJ2weB3qCBwYpHLZ9qqpLEbhI5X2q3cjvSwr5cdwNwcBuCPSgpy96xWnfMuBSyXMbWZjJG8e1CIs0p9RSnTXNu1yHQgH7oPNEZXdiKytG5JZXapYNE46+1JYXiW4dWJAb0pitGqANAdxHbNEds00pbZsQeta6HOot7ExLS/NAxB3fKauidof3szBpcYqiZ1tkKocmqctzuYBmJzWSV9jrk0rFma6eVic1Ac8k0qIdu7HHrQenagnmuWtDfbqseT14rtfKRGJJyeorhtLRm1GNl/hOa7IzZ4J59aaRjJnP+LZdqQwA/fO5h9Kx9LaIKWlXdsbOc9+1WfEkhk1IJnO1BzVHTMmS4XjBjJ59qtIzuz1bS9U/tDR4XBGQNr/UVUvoyVJDHrWB4OuSUuId3HDY966WUBkpNFRkzzrxBERqrH1QVliM+tdJ4liC38R9Y/5GsXbRsBXEeKNmKsbKRkpMCDFGKlK4pAtAEZ4qKR/lwRVh1+Wqcp6imiWOt5BESe54zV55fMj49KzIuetTBytNoqM7ElvAWky3NSXDnOzIBpi3W0EAc/Wq5kZpQSMmps+o2+xbt7FHG5jn6VaFtGo5RcfSnW5coMRgVOyPtyRSuzWMdCo0MR4CAVA9mp6fyq2wwetA680rsTgZb2rjkCoNrK2CMVucHg00wRN1XNUp2JdK5h4y2cVdtL1omAJ4q59kgP8ADTH06JumR9KOdMXs2j1r4EzrN40vCOv9nP8A+jI6+g6+dPgHaiDxzesGJ/4lsgwf+usVfRdWndGclZhRRRTEFFFFABRRRQAUUUUAFFFFABRRRQAUUUUAFFFFABRRRQAUUUUAFFFFABRRRQAUUUUAFFFFABRRRQBW1G/t9L025v7t9lvbRtLI3ooGTXx/4m1658TeIr3V7okPcSEqhOdiDhVH0GBXsXx28WeRaW/he1f55wJ7sg9EB+RfxIz/AMBHrXnPw08Nf8JB4nSSZM2djiaXI4Y5+VfxIz9FNYYrEQw1GVaptFX/AK9S4RcnZHrHw38M/wDCO+GI2nTbe3mJp8jBUY+VPwH6k12FFFfkGJxE8TWlWqbydz04xUVZBRRRWAwooooAKQgMCCAQeCDS0UAeL6ex+HXxTksnJTSr8gKT0CMfkP8AwFsj6ZrtPiUdBtvDUtzq1jDc3BHl2oPDlz0ww5AHU/Sq3xX8O/2v4Z/tCFM3Wn5k4HLRn74/Dg/gfWuR8IW1/wDETXbW71pxJp+kQomw9JH7Z9SSMsfYCvr4ezxdOnmU5crpq07aNtfDbzlsczvFumuuxS0n4b+KI9Gtdc0u78i9kXetuHMUgU9Pm6ZPXBxXb+BPEHi2+1ObS9e04hbZNz3MiGNwf4RjGGzz0x0Jya9Bory8Xnc8XCUa9OLb2dtY/Pr/AFe5pGkovRhRRRXiGoUUUUAFFFFABRRRQAUUUUAFFFFABRRRQAUUUUAFFFFABRRRQAUUVw/izxutl5lhpTh7kZWSYciP2Hq38v5d+XZbiMxrqjh43fV9Eu7Ma1eFGPNNmn4n8YWugo0EW2e/I4izwnu3+HX6da8mv9QutTvHu7yZpZm7nsPQDsKgd3lkZ5GZ3Y5ZmOST6k0hFfsmSZBhsqp+5703vJ7+i7L+mfNYrGTxD10XYTNFApcele8cglFLj1oxQAlFLijFACUUuKMUAGKSnUmOaAEFLijGDS0AJijbS0c9qAENJS49aMelAABk0YpQMUUANpcUYpaAG0uKMUo5NA0J05o6mnFRikxQDExRilooEJ0oxmlxRQAmKNtOzSUAFJilooAQikFOxnil2D3oAbikxinkYpDzQAgo6cU5RSEc0ANA4pcU9RxSHrQA3FGKWg+1ADaUijFLQA0UuKMelKAe9A0GKKO9FAmIBijFOAJpdtADMYOaMU/B7UbaAG0Uu00uw9gT7UirELZ6U3Bq0lvJM4SNDI5OAijJrobLwDr14iv9kEKN0aZwv6cmodSK3ZUaUpdDlwuRU8NncXEgSCF5WPQINxr0vS/hnbQqr6jcNO+OY4/lXP8AM12FjpNlpkYSxtYoB3KLyfx61zVMWlpE6I4V7nl2l/DzV7za1zstYmxy/LY/3a7rTvAei2DK0kDXUi/xTdPwAxXTBRznJJ9acDz0z7VyTxE5aXOmFGMRIoUijCIiqg6KowBVHVdDs9Wt/LlQJIPuSr95T/Ue1X5ZVhTdIVjA7swxWPd+LNItAQbgyOvURrurKNbkfMnZlVKUasHCSumcFqukXWkXPlXC/KfuSD7rj2/wqhXTaz42s722e2jsA8bHrMe/qMdK5WOZJOAefSvdweZQrPkk7S/M+QzLJ6mGvUpq8Py/4HmSUUUV6Z4gUUUUAFFFFABRRRQAUUUUAFFFFABRRRQAUUUUAFFFFABRRRQAUUUUAFFFFABRRRQAUUUUAFFFFABRRRQAUUUUAFFFFADZY0mieKRQyOCrA9wa8t1XT30zUZbZskKcox/iU9DXqlc34v0z7Vp4vI1/e2/3sd07/l1/OvOzLD+1pcy3j+R7eR432GI9nL4ZafPp/kevfB7xb/wkXhNbG5kLX+mBYZCTy8f8DfkCD/u5716JXyR8P/FL+EvF1pqDMRaOfJulHeJjyfwOG/CvrZWV0V0YMrDIIOQRXzJ9wxaKKKBBRRRQAUUUUAFFFFABRRRQAUUUUAFFFFABRRRQAUUUUAFFFFABRRRQAUUUUAFFFFABRRRQAUUUUAFFFFABRRRQAUUUUAFFFFABRRRQAVR1pd+hagp720g/8dNXqoa22zQdRf8Au2sp/wDHTSlsxrc8ohiaOEIeQO9TRpkEn7o6mi1njuIR0z9ah1e4a3gEEIxuHzNXHCSkjeUGmZ2qXvnS+Un+qX36mseUkLgDknAFSsw2licAdafZW7SSGV/u/wAIxRcRLaW3lqC33jz0q8iU9Is857VKsdAEYQ54p2wHggEehGakCc0/ZVAV/I2/6slc9s8Uqkrwyn6jmrG0YowcYXigCHA654pDGep4FTCEbs96V1YAjqKAGQoA/A5XkGkhTc5JHf8AOrEK7UlY9k4980sK5T5Rkk1pFIm4QRlpC38C8mo5pvMlKjgDpT7udbeMQIeW+8apoec0MonDYFG6mFuKbmlcCbPvSk8GoQ3IpWbAqrisNc+9Mz70jHPem/jQMSbJSsqfKMSTWq/K1n3CA5zQBQaXmonCv1qZ1GflGahMbIGZjgYoAy7+bny1GMe9ZMgJcZ9as3chE7HqKqgtK+AKAuAXccCun8Bgf29KOrRxc+2TWP8AZxa2pnlHB4Ueprb+HER+3ajM5yzBBn25/wAKG10Gk7XPSkNSjiokHvUmaLmYppM0m72ppbg1QC5xTS+e2Kbn3ooAduFJ+FKFGadwRQBF0pCxzUmw0mz2oAYG5HNSAnPSkCjI4pzMB2oARmyelNJAppbNNJz3oAGcetRl8U12ANQvIOeaAJWfK4/GjzMofYVTE4LEZqQSDke2aAG6jIy2mBxv4HNLBaNcQxwpwmQWbFZ+qXO6azhViWPbHeussYfItUBHJAzQAlvYpGoGOnU1bCIq8KKTPvR261VhXAkdlApN3y49+pNJmkyBRYBSvOQSKdufjBB9j3pm8E07NACNOVBEkYx37ioStvJ0+X6VOSDwelMaCJu3NFgIzbDHySA/hURhdecg496l+zEfdfH4U0rMvcH8KBEYEmQSpx9aY7Nn/V1KXmXnZ+tHnuR9w/lQTcqndkkr+GKbhm4wfpVvzmPWM0eY3/PM0WsBWW3YjBz1qwkSxjoM0uXIz0pAWJHegB2PaobjDKFxk96lJ2/Wmbc5PegCiLVFcuihWbqQOtQT6TbzZbbsc/xAVp7SpBAzSOZD2AqJU4vdFRnJbM5i60O5iJMe119jzVGS3ltxmWNkHqwxXY7CMnHNI8UdxC0cq7lYEEH0pKNlZFOTbuzyvSCL/VrzUj9wt5MLHuorpF7VNcaFHowCWabLXnC+mahGBjmgRJS5pu6l70AO706m0uaAHZpaaKXNAHt+hf8AIv6b/wBesX/oAq/WfoX/ACL2m/8AXrF/6AK0K2RAUUUUAFFFFABRRRQAUUUUAfLHxf8A+Spaz/2w/wDREdcPXcfF/wD5KlrP/bD/ANER1w9BQUUUUAFFFFAG54L/AOR68Pf9hO2/9GrX2HXx54L/AOR68Pf9hO2/9GrX2HQJhRRRQIKKKKACiiigDxD9oY/8i4PX7T/7Srxu0jLjOM4r2H9ok4bw1/29f+0q8etZwgAH41DWpSNGMBJF7VtRspjBzXPPcIcc4qddUjiQLyT7U0M3CcDNIJaxRqvmnaFPtVmN22kscCgZLcSKM5NZEkvz8HIqzOGlbIPyD9apuuD8vSokXEsxXRjINadvqjIcqBk9ya53zOcVIk2PapTsU1c66PUZX6OB9BUd7rgtYsmbc/ZVP8655ZnYYDlfpULWxkb/AFgye7A1SkRKFkXv+Eq1EtuTywPQrmrVr4tJYLdWvHd4/wDCsGbTblcFNsvciNgSPwqvJBdxsokgkTP3cqRmtEYnpVpc217CJrZwyn9KdMjsjFFBbtmuf8LWk0BkkY4TABXtXQyHLDBOB0xVWEUgskMTyT445wKs2ETJH5j53vz9B2qN4xcTrHyUBy9Xox1J6VLKT0JRlutRSNCuRsBP+6Kr6hq1npkebiT5uyLyTXN3PitnY/ZbYD3lP9KhQ11Bs6cW8EzANbQN/wABFXF0jS3YeZZxZ9B2rz4+JdRJ/wBfs9kUCmHxLq4OUu5Me+P8K2VkrGVnc9KPh7S2GVhKf7rVSfQNOhkdwmSTn5sVxcHjPXIT/ro3HdXTrWtb+NIbjC3sPkserpyo/wAKlpNmiNlLSJGKxAAE+gqybQkDDj8qS0eCaMTQyrLGf4l5qySAexpco3IhWykHOQaVoHjXLYxU4lx1/SszWr7y4BGjEOTk0+UXMWdwUEnoOc+1U01axdiFukJ9M1VutTQ6X+6Yea429fzrmzCpFb0sNzasxqYnl0R2y3Ecn3JEP/AqeGHrXBFChyrlfpSrqV7B927kwO2aqeDfRkwxabs0d7nNJkiuLj8SXyj5mVwPUVcj8WEAebaZ90asvq00dHtos6sHIpQcd6wYfFFjJw4kjPuKvw6pZTfduU+hOKzdKa1sUppl/NQ3LHyCO7EClWVCflYMD3BFMdt9xGuOB8xzWbTRomiwgCqo9BT85qMHODkU9FLNhSD60hjgM0oGKeYJEGduR7U05HUH8qGhXQhOKOT7UoPPag/hSGH40Ud6KACiikJxQAEcU0c0u7imj5aBoDTGNKWxTSaAuMkJ28VyOpKfLjcjhg3P411crny2wOxrDuofN0ZMr8yrnNA4uzOGu7gxqYhGrbv4m7VfiQJpqlM4PJ71k33NyR29K0raeWPSwijKkHFD0RUNZMXSk8ySfAyRWklsW02VhbFip+8OlZugzIslx5jYJ9eK1i0e1lW6ZEbqoPFZKpyT1On2Tq0VYRLbVb2GJYLHeyjcAgycD2qteRXs15HGY1QsMYDDrVlJvs+PLv5UIGMo2D+YqJzG7q5uyWXofetFXTZgsHNPdGa9pIs7pICCvashwRO6nsa6jfCrl2mDluDmuculH26TaQQT2ohK8tB16XJBXZNBqsttb+TsV1brupyyh03AY56VnuD5YOPap7d8R7TWlkzmWhuaKQC7d62w5IOe9c5pUpEsoUZIGetdHabpmCsm0j3polnOa0hbU+BksgxVCyyLzkHBUg4+ldNrliYpbe5GCvKmsPSmZNTIBUMVZfmGRzTRLOm8KQIlo8uQZZGI4P8ACMf410JyM96xtJEdodgwFRNufU55rQM+9sqen60m9SoxbRz/AIpXE9u/qpGKwAM10PiZhJDbOOcEjNYCcVLATHtSFamxxRt9qBorEe1G2pimKjI9qBMhfp0zVO5UqzKeqnBrd0u0FxPvYZRD+dZutxGLU5geN3zChBJNK7M+M4pxOajQ04nFaGaBqEcowNITkUqAjmkx6mpBeuVChSfpVjfO4/1bAe9YwuGQ8VoW91NIuOMfWs2jeM+hMSwPzDFJmnNk9TTCMUjS4ZxTgc00jikz70mmK5J0pQxqINjuPzpd4Hp+dKw7nqfwIYnxxej/AKhr/wDoyKvoavnb4Ctnx1e9P+QbJ/6Nir6JrWGxz1PiCiiirICiiigAooooAKKKKACiiigAooooAKKKKACiiigAooooAKKKKACiiigAooooAKKKKACiiigAqpqeo22kaXdajePst7aJpZD3wBnj1PtVuvG/jx4pNtp9r4atnw9zie6wekYPyL+LAn/gI9aAPFde1m58Q69e6tdn99dSlyM5Cjoqj2AAH4V9AfD/AMOf8I34WghlTbeXH7+4z1DEcL+AwPrn1ryL4ZeHP7e8VRzTJutLHE8uejNn5F/E8/RTX0NXw/FmYXccHB+b/Rfr9x24aH2gooor4o6gooooAKKKKACikDKxIDAkdQD0rkfiL4obwz4cY25IvbsmKAj+Dj5m/AdPcit8Nh54itGjTWsmKUlFXZpaf4p0fWtY1DRYJg9xakrIjD5ZB0bb6gE4P+FeZaM7fDv4oTaZKxXTb0hFLHjYx/dt/wABPyk/71db8L/Ch0PRf7Su0xf3yhju6xx9Qv1PU/h6VseKPBlj4ovdMuLo7fskpMgA/wBbH12H8QPwz617dOvhMHiauFu3RkrN+aW6+exi1KUVLqdLRR0or503CiiigAooooAKKKKACiiigAooooAKKKKACiiigAooooAKKKKACikZlRSzEBQMkk8AV5n4v8YnUN+naa5Fr0llHBl9h/s/z+nX1snyfEZpX9lSVkt30S/z7Lqc+IxMKEeaX3E/i7xqZvM07SZMR8rLcL/F7KfT379vfgKeOKTAr9qyzK8PltBUaC9X1b7s+Zr151580xuKAMmnYFGBXomDEK4HFAxTqTABzQIRqAARTsZo6UANPBpQBilwDRQAmBRgUtFACYFNHWn0m00FBgUECl+lJg96CRdoxTTx0p1GM0Aho5oJx0p3SkwMUFMAMik20oBxxS5NBImBRgUuDRQNCYFBGBkUtFAMaDk4NLgUoAzS8CgENwKMClIxRQMTAowKWlA4oAbgUYFOwKMCgBuBRgU7AowKAG4FLS4FGBQAnWkwKdgUYFACYxRgGlwKO9ACUhAP1p+BSYGaAG4FAAHSn4pMY60ANwKMCnYFGBQA3HpS8fjTselJtwcmgBuBRgU7Aox6UAIOOlL1pduPvZx6itbTfDeqaqyi0s3ZD0c/KPzNRKSjqxqEpbGRg9qXYSQFGSfevQLH4YXTMDfXsca90h+Zvz6Cut0rwbomllWWATzY+9Kdxz9BxWEsXFfDqbxw0n8Wh5VpvhfV9TbEFnJs/wCejjaK7TSfhrCoL6pN5j54iiOF/E9a9ACYXaPu+nal4/LvXHLEylsdMaEVuULDRNO0yMCytIYcDkqvJ/HrVzZjn9aJXSCMu7CNOpZiAP51hXvjHSbUlVnMzjtGmR+ea5pVLbm6iuhvcAUhwgLMdo7llwB+NcBqHxFkJ22lkEIPDOST+XT9a5rUfEWpakxNzNKw/ug4FYuvFbFqEr6np174m0qx3broSMv8EY3Z/wAK5a+8fTsp+xwJFnjcx3GuFad/RvxNMMpPUH65rGdaT2NFTS1NW+1e7vnLz3LNnspwPyqgZBjqfzqq86ImS2fbvVc3wYhUjdielZOTe5cUi+ZSvQ8UzzGzkdexzVfyryYgBQifl/OpBpchk+a52j+4vJ/OknZ3G0mrMv2mpRXD+SXHm9v9qr1ZUNlbxP5igsw7njFaEcob5T1r6fLc19palWevR9/+CfG5xkvsr18Ovd6rt6eX5ehLRRRXunzIUUUUAFFFFABRRRQAUUUUAFFFFABRRRQAUUUUAFFFFABRRRQAUUUUAFFFFABRRRQAUUUUAFFFFABRRRQAUUUUAFIyq6lWAKsMEHuKWigDy3WNPbTNTltjnYDujJ7qen+H4V9DfBjxV/bnhP8Asy4kzeaXiLnq0R+4fwwV/wCAj1ryjxfpv2rThdxr+9t+T7oev5dfzrL+Hfig+E/GNpfO2LSQ+Rdf9c2IyfwIDfhXyeNw/sKzitt0foeWYv61hlN/EtH6/wDBPrWigEEAg5BorkO8KKKKACiiigAooooAKKKKACiiigAooooAKKKKACiiigAooooAKKKKACiiigAooooAKKKKACiiigAooooAKKKKACiiigAooooAKKKKACs3xF/yLOq/9ec3/oBrSrO8Qf8AItar/wBecv8A6AaUtmNbng1tevA4+bHNb0NxDfRDfjd65rmJFAJJFNineF8hjjPSvKbs7o9C3MtTZuNKkM+EHyE5Jx2q5HBsQL0A6DFQ2WsBwElIx0HNaihJk3KQa0hUvuZSp9iBE4xUgXFP2bexp3GK2SvsZPQYFzQSAcUpyT0wKeqgcAUwGBc04LzxUgXFO20E3I9tNwTU+KTbVWC5BM222AA5Lc1akKWFkHf/AFjDgVGEyy56Bgao6lcebdZIJC9gau6HFXKO4zStIxzyGB9qnDYrX1N9OvLGCXTLeOJI1xx948cgmsJWzk+hxUN3dky+UnzS5qENzTg+T0oFYlB5FDtx0pmachDZBqxEDNk5zik3D1qWWMAZFVyAKAH5qC4HBpxOKbKcp+FAGZJnJAqC6KrDyeTVgjO5umKxbppZZGxnAoAy7zLXKIv8RrY07TCqCSQADqSR0qhHAZdSt9w+XBLe2Bmp/EOqtaaYlrCcS3PCgHkJ0JoAo3uoLqeoMsJ/0WAlI/c9zXY+A0C/bMDGSnP51wllCsMMaY5Az+Nd/wCCTthuWx1ZR+lZ3vLQ1taGp2y9OtO3VCjZFPzWhjYcW4pp6daCeKZn3qiRQeacG5qPNJQBZHNNPynrUYfHakZ+elAEplIBpomB6moi2Qahbg0AXTKgUn2qAzBulQFsjFNAweKAJ92aQnHemZprnrzQBFM+D1qlNKSakmb5utU5Gy2KQDZJGUhgeM81K1yI0EnJyOlUJPMJOORRDd7co+CB2NK4Gn4ei/tG/nvpQDFCQqf73WuuVtwJHSuU8Jv5WmIV+7K7u4+rY/lXVR4KZXoaoB2fejNR5w2KduqhC5zxTCMd6dTWPNADSMDI603zSD8xxTs011DA8UAPEm7pQWI6VW+ZKkWQd6AHmZloFyD1pDg8jkUxgpBwv60AS+ZG38WKTarfdc1UZfao8uvQ0EF7yufvmnbP9s1nGaUHrThcNkf40AaPGOeaYSB0qp9rUe1IbvP8X6UAWSV6seaYSD0NVWkL1JGrZGTQBOgPrSv3pQMUMMg0AR4JB5pmCOR2qUDFGKB3K8yLNEUkXKnrXN31k1rIWUfuT0OOldSeKrzQrLEysMgg0rILnJ9D7UobnpUlzEYJ3jI6HioR1qCiTNLTaXNADgaWm96dQB7foX/IvaZ/16Rf+gCtCs/Qv+Re0z/r0i/9AFaFbIgKKKKACiiigAooooAKKKKAPlj4v/8AJUtZ/wC2H/oiOuHruPi//wAlS1n/ALYf+iI64egoKKKKACiiigDc8F/8j14e/wCwnbf+jVr7Dr488F/8j14e/wCwnbf+jVr7DoEwooooEFFFFABRRRQB4t+0BCJR4ez2+0/+0q8QNuwPy17x8dEL/wBgf9vH/tOvIhar1akNMwfsdwzZzkVbi00sQXJ/CthY4l7VMnlA8Ciw7lOGyVANqnPqavw2a9W5NTqFwMCp0U5osBRntx/d4rOmizwvHtiuk2q3Bqnc26qPlFLlHdnKzwNH81VTJg1rXsDPwaxJITG5GalxHztFlZSOhqxHcEEZGazckdacsuKXKVGp3NpSkrDccZ4rd02CEACSeSUDGFZsgfhXIJL05rQt7xo2HzfrQm1uU0pbHdkqY9qYVfQDikDMsZ4z6Vz1tqbg53ZrSTUiR2qvaIzdFmnGBGmWI3HrmnJIpcYIx9aypb95CduPpUK6iYz+9wKfOg9izM1TR9Rn1R3hVJS7cFm4A+lYt1pd3aSMkqhSD1xgGu2ivkmYFACR04p93dNcEKIoOmCrLnP49qOZEuDR5+ILkAsIWcDuKZ5vZwVx2x0rsJrNGxmydPUxNwaqyaVZsN/kzE5xh1/rVENHN+cgUlXJPsP51C7tJkDkewrupPCFgtv5huFMjLlY07fU03StCjsiZpHwf7m0HI+pp2BHOeGr65s9ViSFmKyEKyHpj6V6Y4IOAMD0rHttPtYrw3Swrv8A4eOgq/NOUj+pppCk0NmuCgIHauQ1TUmaeRi2ewrZ1G58m1fn5m4FcVcy+dOEHbqa2jG7MuaxZjmJ6MfUc1YE3OM896z5PkC4rpfDNta3FpJlQ8+7kHniuuU1COhh7JTldmWwYxs5+4vU+lRmzllXK45rc8YPBYaUlogHnTkEqowQtcjbanc23yn5kHrXLLEzNo4eKNAaVdbeAp+hprWF1EuWjJH+zU0WuQsBvDIavJf28i8TKfxqViZdTT2SMMs0bYKsPwpN/tW68kEowdrfjVCeC3xkMF+nNbRxCluS6VtmVVnkT/VyMp9QTVyLVr6Jgy3DkgY+Y5qg8bRNtYYNKG4rZKL9DOTlE6CDxNdR4MyxOB7YNdjpVwt5YJdgY8wcDNeYKj3c8VrGPnlYKK9QtbUWdnHbx4CxqFxXNiFBfCjWlOXUluA0se0OyMDlcHrTYppduJl+YfrTlYHgnB96dJJEg3SypGo/vtiua+hoSqsTrkrg/WmNAB91uTWfJ4g0lGKC+hJHXBoXXNOcgLeQ592xU2LTsi95LjjaSfYUzBHUGnx3iTKSkiOcZGGFPgY+SBINzHnDc4pOI+Yhwc9DSHrgkD8alktLd8FldG9mIqI2GeUupR7HBpcpSkhm4Z60hYehprWc/a7Yj3UGmGC6XrcIy9t0eP61LTHzIc/IGKbtIHNRMt4p+UwMPfims94BzbxH3WTH9KVh3EuW2W8p/wBk1XC5t0U8gqOKZeTXH2SQPalVYY3BwaRmm2DNscADowppAcJ4js1tb3IPD8/So7OfZYjPIU1p+KLWad45I4H+Uc1zsfnxrsAIB65FOUboIz5JNirdbJnYKMMamF6x/hFUSCzkdKeF5xmm4Ju5mqjjomWJbpnGB8v0pFumVcH5vqar43NgHn3pRG/cfrRyIHWn3J3uyVxtFV/NJm3YGTS+W3tTCpVuaOVJ3QnUlJakkgKxgH1pIM7iOwpj7mXJOau6cgAYyLnNMcpXZe0lAZp8LyF4963rO5eOc8jAyMkVkaUf9Ln2r6VtqkYRjjknPFQ3qOOqJL5pL+1lhIyp5AUc1zen2M8WpRebGVVTyzDrXQiZY15yOwpzRrL8rA56g00w5S3JOLhVcRKBjAxxUYjlI3Jx7ZpsQJBSUhSKdHIN5Tn2NJlq6Rm65xp8QIwyvyKwwM1s63FJ5G9jxmsYf1oRM99CQDin7aFHFSgcUxELLgVDs3MAOCatsuRSW6Kbld3QHNAWvsa9jCtraKvqMk+tYPiJBKFmH3lOD9K2ZrgE7V4ArH1EiS2kXvihPU1aVrM51eM0pOabjmnAZrQ5UCjJp5po+U5p3UUDGMMd6Edk6MaVqbSsGxZF7IOvIpftrf3f1qrSgZosVzsnN257Y/GomldurU3b70bfeixLbYb2/vGgsx/iNBGKQDNAanrf7PBJ8f3+WJ/4lcn/AKNir6Xr5p/Z5GPH9/8A9guT/wBGxV9LUwCiiigAooooAKKKKACiiigAooooAKKKKACiiigAooooAKKKKACiiigAooooAKKKKACiiigAooooAhurqGytJru5kWOCBGkkduiqBkk/gK+PfE+uzeJfEt9q8wKm5kJRCfuIOFX8AAK91+OPiY6X4Xi0aB8XGpNh8HkQrgt+ZwPcbq8a8AeH/wDhIvFtrbyLutYP9Inz0KqRx+JwPoTWOIrwoUpVZ7RVyoxu7I9l+HHh7+wPCcHmptu7v9/N6jI+VfwGOPUmuuoor8exOIniK0q095O56kUoqyCiiisRhRRRQAVxHxL1m/sNJs9M0pmS+1ScQIyHDAcZwexJKjPua7evEtd8bzzeLdPTWdOa0fS9S3qMciAkdR3IABBHB/n7GSYSVfE86jzKGtvk7addbXMqsrRt3FvvAHiTwXEmuaNqTXM8Q3XCwoQw9eCTvX1z+Xp2fhnxVo3xA00WOp20H26MrI9rIMqxXnent7dR0OR17eORJY1kjZXRwGVlOQQehFeZ+Nvh3L9pOv8Ahjdb38beY8ER27j/AHk9G9u/169lLHwzH91jHy1F8M1pbydunn0JcHDWO3Y9OorgfAvxEi17bperbbfVk+UZG1Z8eg7N6j8vQd9XiYvCVsJVdKsrP8/NeRrGSkroKKKK5igooooAKKKKACiiigAooooAKKKKACiiigAooooAKKKKACgkAEk4A6mivN/Gni37UZNL0+T9wOJplP3/APZHt6+v06+plGU180xCo0tur6Jf1suphiMRGhDmkQ+MfF39oyNp2nyH7IvEsi/8tT6D/Z/nXFnqadRX7dl2XUMvw6w9BWS+9vu/M+YrVpVp88wptOorvMgooooEFFFFABRRRQAUUUUAFFFFABRRRQAUUUUAFGODRRQAgpaUUGgBKKKUdKAEooooEwoopSOKAQlFGMUUDCilFLQMbRSmkoAKKUdKWgBtFOooAbRTqKAG0U6igBtJjNPooAbRTqKAG0dadRQAzBPOaWnfSpYbeW4cJGhZz0VRkmk2luCu9iAdaUqxHAz6811mm+ANXvQsk6raxHvJ978BXX2fw50aJVM5nuCByzNtXP0FYSxMIo1jh5y32PKrezmumWO3hllY/wAKrkn8a6zS/h1qt4yteNHaQcEhuXx9K9QsNMstMi8uyt44l77Fxn8e9W8c571yzxcpL3Tohh4o5vTPBOh6ZhmhNzKDkGU8fl0rokRY0CKqqo6KowAKdu2gnIHqScCsW/8AFmlaaGDS+bKONsXPP1rjlUe7N1BLY2cD0FPDlUOM7e+D/jXnOofEW5JIs7dIh6uNx/DtXPXvijVdRys11LsPRAQoP4CsJV4o1UJNHp9/4l0vThh5w7/3Iju/WuV1Hx9M/wAljEIVx/rH+Y1wjyEnJJzTM85rKVaRr7OJq3us31/IWubqSQdh0FZzTLuzgZ9aqS3EKHDZ3fWoTdmU7YYsnsDmsLsqxoGfjAFQtdIuQWAPvUKWd9LHvkcQe3Q/lUqaTbsoeV3dvUtxRzF8pWk1FCwRVJY9OaSJby7coY3RfoVH51dihgEhCRgFe+P5GrrYC4Yn6UXuHLYzYtJUZ86UM2eif41bhtY4MBU47FuT+dK1yicVC963YYHZm6UWuBcY7etRmaNfSsufU0j4lmDMegSqy3VzcS7Ybckf33PFK1gNeS8Cj5fmqA3MmC5ZUXvmqa2t4/8Arp1RexiAFSiwRlxI7S/77072A0bDVobiTyGY+Z/Cx6N/9etKsJIooBhFwR3UVpWl4s37tj+8H619PleZ+0tRqvXo+/8AwfzPjM6yf2V8RQXu9V2815fl6bW6KKK90+ZCiiigAooooAKKKKACiiigAooooAKKKKACiiigAooooAKKKKACiiigAooooAKKKKACiiigAooooAKKKKACiiigBrosiMjqGVgQQe4ry3VbBtN1Ka2OdqtlCe6npXqlct400/zbSO/RfmiOx/8AdPT8j/OvNzOh7SjzreP5dT3MixfscR7OW0tPn0/yPaPhB4n/AOEh8FRW8z5vNNxbS5PLIB8jfiOPqprv6+XPhJ4l/wCEe8b28cshWz1DFtMM8Bifkb8GwM9gxr6jr5o+2YUUUUAFFFFABRRRQAUUUUAFFFFABRRRQAUUUUAFFFFABRRRQAUUUUAFFFFABRRRQAUUUUAFFFFABRRRQAUUUUAFFFFABRRRQAUUUUAFZ3iD/kW9U/69Jf8A0A1o1m+ITjw1qp9LOb/0A0pbMa3PA5BkGqjrg1cb+maryDNeY0ehFkBYjpwR3q3a6pNbfxEj61UYVXlzmsmrlnWwa+kiAMeavW91HcEHPeuCSUqRV+31KSJlwcDPNXGTiyZRUkd5tFLt5qhpd6t3DwckVpbcY5rqi7q5ySTTsJs96Xb707FGKuxA3b70badijFADHO1Gb0BNYbljubqSa3WG5SvqMVjXC+W20f3qC4kFldizvDBJgQTHv2NT3cIhlO37p5OO1ZdygMe4g471c0y+FzCbKc5lP3Cf4q578s7nQlzR0DJ7UoPNPmhaBwrcA9D61FmtlK5k1bclHzd6VDsbFQo/NTMMpkdqu5Ni3tDJ1qncRheRUsUhYAVJIoZaoi5nZxxTZDxTpUMZJ65qBmyDQUQhN0Up9KziiqjH3rXt8FpUP8S1kXZ2q6984oAz5XUSSspxtjI/M4rn70S3XiCWaQHyoxtjz6A9q3IYxPcPETjzE6/Q81n3MVzHd/Z7kqzw8Bl7ilLRBD3mKoAI7nGa7vwau2wdvWUj644rzpZv9L288V6b4XTytFgJHLbj+ZrCCdzoqfCdIhwKkHNVVepVfiug5yRjgGoc04nNMLYouKw4HmnVEH56U8NkUXJDdjtRndTGPBpEqgFJwaDzQwxzTd/tQAhGKSlJzSUALmopG4NSHpVaU4OKQFWVsmq8vzDipZGBJFV3OASD+FK4FF7h4nO4cVG9xbuMg4buKSWXMmW5ArJ1ORIkaUNjHtQB32joqafAqDCmPP5kmt62Y+TnsO1YGj5GnWee8C8/h/8AXrdtmHlFe+aoCQnnNIDzSMD6Uw8d6oRPuppJPbFMDE0uSaAHcY600MM0YFLtFAAQD2qJ0HapTxTTzQBCGMfWplZWpjKp+9TduPumgm5IyjtTDFmlVucVJz60CKzxE8YqIwMKuHOc5pDyaAKJhGeRmjyV9KumME0CMZoAgiiHGRVgKBTtopcUAJRS4oxQA3FNJxT6Y3WgCNzkGkQYU59KcRmmnoaAMXV4d0QlA+YH86xs4YV1N3EHjC+vFc1PE0MrKw5z+lQ1Ydxu6l70wdafSKHUuabmloA9x0L/AJF7TP8Ar0i/9AFaFZ+g/wDIvaZ/16Rf+gCtCtkQFFFFABRRRQAUUUUAFFFFAHyx8X/+Spaz/wBsP/REdcPXcfF//kqWs/8AbD/0RHXD0FBRRRQAUUUUAbngv/kevD3/AGE7b/0atfYdfHngv/kevD3/AGE7b/0atfYdAmFFFFAgooooAKKKKAPI/jecf2F/28f+068mUA9TXq/xy4/sH/t4/wDadeSq3T3oAkKDtRsxSqwBOaeGU0rgOjcg81dRt2AOKpDHrTllIYYNFxpmgflIpSu9TxUKShx8xxUiyDoDTHdGXexbATiuVvyUnxXZ3+PLNcTqbf6UQKQmVi5NJuxTN2OuKAd3ekTqPEpU1ajnz71SI+ho3FTwcUNFxm0bUVwR/wDrq1HdEA/NWFHPjqatRzAjg5/GsnFmync1l1Fo8kGnrqHncMwrFmDlMoMn0BqFJcLySG7ilYrmOnt7tLaUPtJX1FasdzG8fmCRTnturj4rh3XYG5NMlaa1k+fcoPcGhR1FJaXZ3sU6lQd2D7U95SANp69c1wkeozLx5px2watLqVwBlZifY1srrQxdmdgHOMZ49zUyEMev61xyaxcr1IP1q5Drsg+9Fn/dNWmTys60MFXPYVXmuBJgBfxzWQniGBl2tE4zUi6taeW+AxbHAIxTTVzOaZm63d73OOi8DnrWBAPvOeSTmrGpz4JI5BNZ63KpwRXTTavqYtMuudy4/WnWt3NZTiW3co47g1WW4jI+9Sh1Y/K9dDakJJoutLb6jeNLqNzLG7cbwN36VuWnhPSbwBoNY3k/wjAP5GuYHtinpwc7iD7cVk6CkX7Ro7Bvhy+Ny3nyn1XJ/Soz8Pf+n9c/9cz/AI1hwalewjEV5Og9A5q0Ne1IDBumb/eANR9UfRi9vHqia+8DXVvAZLe5Sdh/B901T8NaObjUZDcKf3BwUY/xVaXxFqI6SqD67BVWTU72SSRzOQ0hy20AZpfVHcTxEexp+J4LO2gWEY+1FgSAfu1zOCG5PAqw+XYsxyx6k8mo3jOPkGWPH1NdcYckTP2ik9Dd8HWYkvZL+RMrF8sf+9612n32BzjFZ+mwLpWjwxCJmIGW2rySauW8yzKWEUiY/vDFefOXM7nVGNiDWb86ZpctyoBccLkd68vu9Tnu7hnnld2z3PFesXtpHfWbwSgFWHf1rzPVtFm068aN4iFJyGxwayLM5ZAeh/CpN7H0/KmfZZFOVXipAjY+ZDQA9Lm4jOVkK+6mtex8U6lZso87zU/uuM1jLsHB/I0oZFoA9A03xjZ37rFcgW8nTj7tbzSZQFDkHoRXkQRDyh5P8Jrq/CuqXCzfY5Fd426H72z8aAOuDt0w3HXipJSzoERtqnqSOarm2HniRpZD3wDxVncg5z1ppIV2RymKBEyM59etVvtTNnAUoDjBHWo7mVJdTWMHIjTNSWwUlsrk1aSSM5Sb2JJrOC4i2smA3JxTZLJGGFJX8Ks57U4Z7DNS7GkZOxi3WkyyxsqsvPrxmucuPDd4j7vszMM/w813rHYMsVXPdjTRKgYfvUz7MKhofqeR3+mT214A0Eig85MZ/wAKhltQ/bafX0r2feJBlsOOnPNZt3p9nMSHtYjnr8oqW7DSuePSqRxJ8rDowGQasxwiSMH+vWvQ5vDmmSnmDb6bSRWfN4Vt/wDlncMo7Armo9oh8hxhg55FQzQ7RuGa6uXw1On3JomHucVTl0W9T/ljuH+zzVxlzbA4tGBFFvXJ4/CrEUbLwHx+FW5LSeMHdCy49qj27T7+lMkltkvoGMsMaSBhg5qydYuohiazIHqBj/GpoFZLdD2Ip4ndPpT9nfUpTtoV01+BvlePBHPXpV1dbt2GcnB74qIi3l/1kSN9VFQtpVhJnajIf9lqXsilULx1a1c/I+fqKmS9tzhlbJ9M1htoQP8AqrtlHo/IqtLpN7GflZHH+9SdNopVEb+o3Cz6dKp/hGR+dc8skZPDjHvUaW14smJY5Ant0NTCLBIMf5ilyshyTZMkiHjcKnUqRwc1BHEmMlF/Kp1jj/uL+FAC4yKrSs0fzKatiFMZAxUEsC+9A07Alwsg6845qpdSdR1prZiYgHiq8r5aklqVzJmewwx9zQOtLKR5hpqnmtUYDm64p69KYcE9aUMBxQMQjJpCMUpIzSE5oAAM0oGKQdadQAUUEgUhbFAARmgDFJvo30Aeufs9f8j9f/8AYLk/9GxV9K180fs8Nnx/f/8AYLk/9GxV9L0AFFFFABRRRQAUUUUAFFFFABRRRQAUUUUAFFFFABRRRQAUUUUAFFFFABRRRQAUUUUAFFFFABRRXG/FHxJ/wjXga8micrdXQ+y2+DghmByR6YUMfqBQB8+/EfxIPFHja+vY332sR+z2xB4Ma5wR7E5b/gVen/CTQf7M8MHUZVxcag28ZHIjXIUfjyfoRXjHh7SJNe1+y0yPP7+UKxHVU6sfwAJr6jggitreOCFAkUSBEReiqBgAV8hxZjeSlHCxestX6Lb73+R14aGvMSUUUV8CdgUUUUAFFFVNU1K30jTLnULttsFuhdyOp9h7k8fjTjFzkoxV2wOS8d+LL7SL/StI0QI+qXcysUZcjZnAB/3j37AGtHxd4LsvFunhZwsOoRr+6uUHQ+h9Vz2rzS08OeLfG2qzeK7SePTzK5NtJJMyMFHygLtBOAOM8Z5q9D4u8YeBdRjtfE8L3tk5wJCQxI7lH7n2b9K+s/s6VNU44KpH20E21f3m+q7O21vW5zc97860YeGPFuo+BNS/4RvxPG4s1OIpvveUD0IP8SfqP0r2GKWOeFJoZFkidQyOhyGB6EGue1XR9F8f+HYZCwkikXfbXKD54z/ngg+lReA/DV94X0WWyvr37QTMzRqpJRE7Yz0z1I9/rXmZhUw2JpuvbkrJ2lHo/NdvNf09IKUXbdGT46+HcWvbtU0nbb6snzHB2rPj1PZvQ/n6jq/DkOpW/h6xi1efzr8RDznPXPofUgYGe+M1qUVw1cdWq4eOHqO6i9O68r9i1BJ8yCiiiuMoKKKKACiiigAooooAKKKKACiiigAooooAKKKKACiiuX8YeJho9r9ltWBvpl4P/PJf7319Pz+vXgMDWx2Ijh6CvJ/h5vyRnVqxpQc5bGb418V+QH0rT5P3p4nlU/d/2R7+vp0+nnR605mZmLMSWJySepNJX7llGVUcswyoUt+r6t9/8l0Pl8RiJV580hB0paNuaMV6hzhRRRQAUUUUAFFFFAwooooAKKKKBBRRRQMKKKKCAooooLCiiigAooooEFFFFABRR14NOoGNoxiinHpQIbRRRQAUUUUDCilFB60AJRTgBikI5oEJRRRQMKKU9KSgQUUUo460gEop2R60oXNMLPoMorT0/QtR1N1FnayOG/jHArs9J+G+Pn1Scg9o4uv4msJV4xNYUZs8521raf4c1bVf9RZSeX/z0f5V/WvWbPwno1kQ0dhGzD+OQ72/M9K2I1DcDlfUVzzxnSJusL1kcJpXw2gVBJqdyZHz/qojgfn3rsbDRrDS4wlnaRwnuy8k/U1fPCknpWVqXiHTNOQie7jZh/yzTDGuKpXb3OmFNLY0wuDTvwrz+/8AiHIxZLGFI1HRpOT+Vc3d+JtWulIk1CUgn7qttA/AVzSrpbm3s23oepajr2naYf8ASrhA+Puodzf/AFq5e/8AiAWVksLfBPAeU5P4VwBnLZZ5dx7knP8AOl3jaSSAB71k67a0LVNdTVv9c1K/B868kx02q2BWU7epyfXOaqzXUSr8sm5vReahDXM/MMTYb+IjP61i5O5qoE8jc1G1wkY2nvUsOkzMc3Ex2nspq7HptnHwUL45y9IZkfaXaTZHH+8qWDTby4U+YfKP+0Oa2kVU+4iL/uVHJNtPJAoKKcej2yD96xkfvg7anWygjGUeRR6b6Y9983yjP0NU5tSRSS0qjH40E3LNxDEIZC0k2ApPDZqMXETWqKjFk2Dg1Qe7lmOI4XkB7nOKkjs7uTrKsS/7I5oAl87y1+WPYO59ary38Wcea8jf3RVpdNtjxKZJG7lmOKnjhghXKRgYPYD+lAGMbqZztjgaH/aZSf5ULbeac3V2z46qqMB+dbL3CIOSD+NQG7Z+E5+nNAFQRWMQDLGS46ErmrwdBCD61VmNxLGRv8v3Byah82KNR5s2fcmi1wvYkN2Hl2noKXzieEGR6Vny6jbRsNihv9zt+dQSajNJkRIef7wpqIcxqMzk4L7fbGaiNzDbsHeQbgeMnGD9KyQbuVwsk0hZugXBqxHo0zNz93sXFNWRMtdGdVpuqQ6grKrYlT7y+o9RV+uSttMuLSZJopEV1PB5rqYJfOiDYw3cehr6zLMwWIj7OfxL8T4XOcr+qy9rSXuP8H/l2JKKKK9Y8IKKKKACiiigAooooAKKKKACiiigAooooAKKKKACiiigAooooAKKKKACiiigAooooAKKKKACiiigAooooAKjuIEuraSCUZSRSrD2NSUUmk1ZjTad0eSXVvJZXktvJw8TlSf619ZfD/xIPFPgyw1B33XKr5Nz6+avBJ+vDfRhXzl41sPLuYb9B8sg8t/94dP0/lXYfAjxH9i8QXWgzP8Aub9PMhBPSVBkgfVc/wDfIr5DE0fY1XA/SMFiVicPGr339ep9CUUUVgdIUUUUAFFFFABRRRQAUUUUAFFFFABRRRQAUUUUAFFFFABRRRQAUUUUAFFFFABRRRQAUUUUAFFFFABRRRQAUUUUAFFFFABRRRQAVl+JTjwrrB/6cpv/AEA1qUUPUD5vVt8Kmo5OK+lKK5fq3mdCr26HzK3WoZBmvqCil9U8yvrPkfKzqc5pjE19WUUnhL9QWJt0Pmrw7fGK8EWeD7130bbo1JGc16vRWkKHKrXM51eZ3seV0V6pRWns/Mz5jyug9K9Uopez8w5jygZcYUde9UNVh2RpIOucGvZqKXsn3KU7dD57vpilnIkY/eFcqfQjmsmG5MqRzJ8rgZyOxr6aoqZ4dS6lwruPQ8JsdRj1K3MUp/0hePrjvTJo3hYqy4GSAa95opRw7i/iCVZS6HgLHjg9KnhlDKFr3eitPZ+ZHtPI8MU7Gz1zUobNe3UVXILmPDJsEEYrOlGGr6Eoo5B8587xPtnz6is3UVPmsV9M19NUUcguc+TyJYB9pQcxtnHt3FVLm4FzdzXCgbcjA9D/AFr67opShdWuOnU5Hex8U/aHGqY6gttr2jToRBYQRg9I15x7V7dRSVOxTrNo8dDY71Irj1r16iq5Cec8j303fk4xXr1FHIHOeQ5pVYeteu0UcgubyPJDTT6167RT5Rcx5IrZGMVHIMGvX6KOUOY8fBzTsV69RRyhzHjzNgHiqc7Y5r22ijlDmPA5Hw2cVVnc4zX0NRS5A5j5mkbJJ6ViazIWtpEBznivrSijkDmPF7LMdrboRgKij/x0VejlMc6dw1etUUcocx5swOAc9RVd2wa9RoqrCueYK3A460/PNemUUWC55rmkB5616XRRYLnm+MjOaYeDXpdFFgueYOOc5qPdz6V6nRRYR5dmnqc16dRRYDzMnikXmvTaKLAea/jSV6XRRYDzXNGa9KoosB5tSZr0qiiwHmlMIzXp1FFgPLzxTT0NepUUWA8qYbwB3rN1e03xCVB8w68V7PRScbgfPQHAP6Uu6voSilyDufPlLmvoKilyeYXM/Qf+Rd0z/r0i/wDQBWhRRWggooooAKKKKACiiigAooooA+WPi/8A8lS1n/th/wCiI64eu4+L/wDyVLWf+2H/AKIjrh6CgooooAKKKKANzwX/AMj14e/7Cdt/6NWvsOvjzwX/AMj14e/7Cdt/6NWvsOgTCiiigQUUUUAFFFFAFO+0nTdU8v8AtDT7S78vOz7RCsm3OM4yDjOB+VVP+EU8Of8AQA0r/wAA4/8ACteigDI/4RXw7/0ANL/8A4/8KB4V8OjpoOl/+Acf+Fa9FAGT/wAIt4e/6AOl/wDgHH/hR/wi3h7/AKAOl/8AgHH/AIVrUUAZX/CMeH/+gHpn/gJH/hSjwzoA6aJpv/gJH/hWpRQBlN4Y8PuMNoemEe9pH/hVd/BXhSQ5fwxozH1NhEf/AGWt2igDB/4Qfwl/0K2if+C+L/4mj/hCPCX/AEK+if8Agvi/+JreooAwf+EH8Jf9Cvon/gvi/wDiaP8AhCPCX/Qr6J/4L4v/AImt6igDB/4Qjwl/0K+if+C+L/4mlHgnwoOnhjRf/ACL/wCJrdooAxB4N8Lr08N6OPpYxf8AxNIfBfhVjlvDOjE+9hF/8TW5RRYdzEHgzwsv3fDWjj6WMX/xNK/hDwzKMSeHdIcDs1lGf/Za2qKAuzC/4QrwoOnhjRf/AAAi/wDiad/whnhYdPDWj/8AgDF/8TW3RQIxP+EO8L/9C3o//gDF/wDE0v8Awh/hj/oXNI/8AYv/AImtqigDF/4Q/wAMf9C5pH/gDH/8TSjwj4aHTw9pI+llH/8AE1s0UAYjeDvC7/f8N6O31sYj/wCy03/hCfCn/QsaL/4ARf8AxNbtFFwsYX/CE+FP+hY0X/wAi/8AiaP+EK8KD/mWNF/8AIv/AImt2indhYxB4M8LDp4a0cf9uMX/AMTS/wDCHeGP+hb0j/wBi/8Aia2qKOZ9xWRi/wDCH+Gf+hc0j/wBj/8AiaX/AIRDwz/0Lukf+AUf/wATWzRT5pdw5V2Mb/hEPDP/AELuk/8AgFH/APE0f8Ij4Z/6F3Sf/AKP/wCJrZoo5pdw5V2Mb/hEPDP/AELuk/8AgFH/APE0Dwj4aBBHh7SQQcgiyj4/8drZoo5pdw5V2KH9h6R/0CrH/wAB0/wo/sPSP+gXZf8AgOn+FX6KkZQ/sPSP+gXZf+A6f4VHN4d0O4ULPo2nSgdntUb+YrTooAxh4R8NDp4e0n/wCj/+Jo/4RDwz/wBC7pP/AIBR/wDxNbNFAGIfBvhcnnw3o5/7cYv/AImk/wCEM8Lf9C1o3/gDF/8AE1uUUAYf/CGeFv8AoWtG/wDAGL/4mp4PDOgW2fI0PTYs9fLtI1z+QrVooAof2HpH/QKsf/AdP8KT+wtH/wCgVY/+A6f4VoUUAZg8O6GHLjRtO3ngt9lTJ/SnjQdGXppNgPpbJ/hWhRQFih/Yekf9Aqx/8B0/wpDoWkMMHSrEj0Nun+FaFFAGM/hHw1Icv4d0lj6tZRn/ANlpo8G+Fwcjw3o+f+vGL/4mtuigDJTwv4fi/wBXoWmJ/u2kY/pU39g6P/0CbH/wHT/CtCigDO/sDRv+gRYf+Ayf4Uf8I/ov/QIsP/AZP8K0aKVkFzNPh3Qz10bTz/26p/hTf+Ea0E9dE03/AMBE/wAK1KKdguZn/CN6FjH9i6dj/r1T/CoX8I+GpG3P4e0lj6tZRn/2WtmigDI/4RTw5gD+wNKwO32OP/Ck/wCES8Nnr4e0n/wCj/wrYooAxv8AhEfDX/QvaT/4BR//ABNL/wAIn4cHTw/pX/gHH/hWxRQBkf8ACK+Hf+gBpf8A4Bx/4Uf8Ir4dP/MB0v8A8A4/8K16KAMj/hFPDv8A0ANL/wDAOP8AwpD4S8Nt18PaSfrZR/4VsUUAY3/CIeGf+hd0j/wCj/8AiaP+ER8Nf9C9pP8A4BR//E1s0UAY/wDwiXhv/oX9K/8AAKP/AApD4R8NHr4e0n/wCj/+JrZooAxD4N8LN18N6OfrYxf/ABNN/wCEK8Kf9Cxov/gBF/8AE1u0UAYP/CD+Eicnwton/gvi/wDiaP8AhB/CX/QraJ/4L4v/AImt6igDB/4Qfwl/0K2if+C+L/4mj/hB/CX/AEK2if8Agvi/+JreooAwf+EH8Jf9Cton/gvi/wDiaP8AhB/CX/QraJ/4L4v/AImt6igDB/4Qfwl/0K+if+C+L/4mj/hCPCX/AEK+if8Agvi/+JreooAwf+EH8Jf9Cvon/gvi/wDiaP8AhB/CX/QraJ/4L4v/AImt6igDB/4Qfwj/ANCton/gvi/+Jo/4Qfwj/wBCton/AIL4v/ia3qKAMzTvDmh6PcNcaZounWU7JsaS2tUjYrkHBKgHGQOPYVp0UUAFFFFABRRRQAUUUUAFFFFABRRRQAUUUUAFFFFABRRRQAUUUUAFFFFABRRRQAUUUUAFFFFABXzn8c/EJ1LxZFo8T5g02P5gO8rgE/XC7R7HNfQGralBo+j3mpXJ/c2sLSt6kKM4HuelfG19eXOrapcXk+ZLm6maR9o6sxzwPqaBo9R+C+h7pL7XJV4X/RoCfXguf/QR+Jr1+sjwvoy6B4asNNAG+GIeYRzlzyx/MmtevyPNsZ9cxk6q2vZei2/zPTpx5YpBRRRXnFhRRRQAVwvxcM3/AAgkvl52faI/Mx/dz/jtruqp6tplvrOlXOnXS5huIyjY6j0I9wcH8K6sDXjh8TTrSWkWmTNc0Win4Tnt7jwlpMlrjyfssagDsQoBH1BBFWNb0a01/SZ9OvYw0Uq4BxyjdmHuK8i0rWtY+FmrSaTq1u9zpUjlo2Tv/toTx9VP6d+1u/ix4Xh05ri3uZbifblbcQsrE+hJGB9c/nXqYnKsXDEKrhU5xk7xlHX7+zXmZxqRcbS0Mb4Sz3Vje674duX3CymyvoGDFWx7HAP516jXA/DDSLuKzv8AX9RTZd6vN5wUjGEyTn2yWJ+mK76ubOpxnjpuPle217K/4lUlaCCiiivKNAooooAKKKKACiiigAooooAKKKKACiiigAooooAKKKhurqGytZLm4cJFGu5mNOMZTkoxV2wbSV2UPEGtw6FpzXD4aZvlhjP8Tf4DvXj13czXl1Jc3EhklkbczHuava7rE+uak9zLlYx8sUefuL/j61l4xX7Vw1kUcrw/NUX72W77eS9Ovd/I+ZxuKdedl8K2/wAxDSgcc0YJpcGvpjhYnSilwaMGgSEopcGjBoBiUUuDRxQCGmgUvWlwaBjTQKdg0YNACUUuDRg0CYlFLg0YNAxKXAowaMGgkSiijBFBYUUUDmgQUUYxRgmgGIetKOlFLg0CQlFLg03IoKFopcGkoJYUUuDRg0DQlFLg0YNAxKKXBowaAEopcGkoICjFB460/p1BoWpV0N24pMVIkbTNsRGdv7qjJroNO8HavqWxnhMMXrJwP8amU4x3LjSlLZHOKNxqeK0ubgj7PbyTH0RSf5V6hp/gLSrUq10HvJR3b5VH4V1MFtFbRCKGKOJV6CPgD8q5J4yKeiOiOF6yPKtK8B6pqDq9yv2OPuXOWH0Hau007wLo1kymVZLuQc5l+7n6V04yeOp9ap3eqWNkC1zcwpjsW+b8q5J4icnvZHRGlFfCW408tAI1CqBjAwBijKgZ4UfWuK1H4gKgYWEBZum6Tp+FcnqPiHUdSbM9xJt/uK2F/wAa5JV4pm6ptnqd7rOn2MZee9gTH8JYMT+Arm734gwIdtlF5jf89Jf8K86clm3EgfQZprMFGWYAe5xWE8Q3saKl3NvUPEupai582cquMBFbAFY7MXfcxBbuxPNZ73sKZCAufYUqC7uMGNfKU92rBtvc1UUWnYKeSB9agadR0Ib6Gnx6XuGZZWdj6dK0ooIYFASNc+pGaTHaxlATynbFE2T0YqcCpY9JuJmD3EygjqB3+lanmKB97p+lRPeIoG1gSew5pACWFtFhghZh3Y1PuRB0H4Vmz34Tl2CD3qi+pGUlYVaQ+vY0x3Nx7pFA6ZqB75RmslIbydhucQL3UdTU6aZFuJk3SD/aNIQsl+jNt3kt6Ic1EXnl/wBTCVPYucc1dXyozhEC+7cfypHuETgkD60wKX2C4mINzcscfwIMfrVlNPtYQCYgx9WOTTGndhlORUZc9S+DSAu7441wFVVppulHSs03ESkkZLdzULX4H3cGqsBpvcMemRUDNnlpce2ay5LmZyNrYpFtrqdvmLZ/CmlYC+9zFEM5BP15/KqkuqZ4RSc/7OKli0k5+fj3zmrsWnQRnJUv7nihsLXMU3Fy+SA2P5UqWlzNwVcA91GP510axJGMIqp9BRvVOuB9aXMwtYx4tHJc7toGKuw6ZbRjDAt9asSXSjhSD9Kqy6gqZyy4HXJo1YXsXBEiLsjVVX2oJVRgkD8axJtYUZwWP+70qo+ozy/6pPxI5osS9TomuUQfeB/Go11ZbaQMcbe/zY4rnRBe3B5LEe5wKsR6M5ILS4B6jrWlObpyUouzRnVpRqwcJq6Z20E8dxCs0ThkYZBFSViaKn2MmBSxjYk4bsfatuvtcFi44mkprfqfneY4GWDrOD2ez8gooorrOAKKKKACiiigAooooAKKKKACiiigAooooAKKKKACiiigAooooAKKKKACiiigAooooAKKKKACiiigAooooAo6xYjUdKntsfOVyn+8ORXnGlajcaNq9pqNsds9rMsqZ7lTnB9j0Neq15t4msfsOty7RiOb96v49f1zXi5vRulVXoz6jhzE2lLDvrqv1Pr3TNQg1bS7XULVt0FzEssZ9mGRn3q1XlXwK8Qf2h4VuNHlfM2nS5QH/nk+SPrht35ivVa8I+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8AyVLWf+2H/oiOuHruPi//AMlS1n/th/6Ijrh6CgooooAKKKKANzwX/wAj14e/7Cdt/wCjVr7Dr488F/8AI9eHv+wnbf8A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T8d9e+w+FrbR42xLqMu5x/0zjwT/AOPFPyNeT/DLRf7Y8aWzOuYLMfaZPTK/dH/fRB+gNWPi3r39u/EC9Eb7rexxaR/8Bzu/8fLfhiu7+DujfYvDU2pyLiS+l+U/9M0yB/49u/SvHz7F/VcDOS3lovn/AMC5tRjzTR6NRRRX5UeiFFFFABRRSMwRSzHAAyaAPPviLrOrNqGmeGNDlaG81DLPIrbSEzgDI5A4YkjnArl54PG/w2mW9a5Oo6aSPNG9pIx9QeUPuPb6VZTxvpOr/EbQtW2vb+X5tnKsv8IO4Rvn0O7n05+tevuiSRtHIqujDDKwyCPQivp6teeWU6WHqUU4yV5JrVu76+StY50lUbaZzGi+IPD/AI+0poWiilYDM1lcKCyH1HqPRh+hp1p8PPClldi5h0eLzFOR5jvIoP8AusSP0rkvFHw0uLG7/tvwhI9vcxnebVGwQe5jP/sp/D0q94P+J0OoSrpfiBRZaip2CVhsSRumCD9xvbp9OlZVMNN0ZVssqSdP7Ubu8fVLdeY1JXtUWp6NRRRXzpuFFFFABRRRQAUUUUAFFFFABRRRQAUUUUAFFFFABRRRQAV5n428Q/b7s6dbP/o0DfOR/G4/oP8APaum8Za9/ZWn/Zbd8XdwCAQeUTu39B+PpXluK/RuCsi5n/aNdf4F+cv0XzfY8bM8Vb9zH5/5CUhGadijFfpZ4o0cdaWlxRigBKKXFGKAEopcUYoAQ9Kbg0/FGKCWNAINLS4oxQITNFLikwc0FJgOaMGndKKAG0UuKMUBcSg9KXFGKBWGAHNOIOKB1pxoHcjANCggmn4oxQShpGaBwKdijHGaChhBzTgDilxS0DG4NJtp2aMUAIelNAOadS4oASilxRikAlFBGKUUxXEwaKdxnG4Z9BzU9vZXFzIscMDyMem0Z/lSbtuNJvYrZGcZFKE3HAGT6V2mlfD68uAJNQcW0fdMZauw03wtpWmFWig81wOJJBuI+npXPUxUY7G8cM3qzy+08Naxeruh06cr/eZdo/M4rqtL+HW5VfUbgjn/AFcfb8a78op5ckL79KbNdQWse+aZI1xkO3T8utcc8XJ+RvGhAz9O0LTNLXFpaoHHV25J+prV2dMK2Pc/yrl9R8b6fZ7kth9pl9cYWuV1Dxjqt9uVZTDGeNqHHH1rinXXV3OhU300PSLjUrCzJ+0XVunqHf8AwrDvfHOm2pK2itcsOjDhf1rzYyFySxyT1ycn86iZwgOW49zWE8Q3sbxpdWdLqXjLUtQRkWU26HqI+v51z0kry/fYufVjk1TkvI1BGSSegFCQ3U2Cm1UPdmANYc7e5qoRRPJIFHzMF/3uKrPdoAPLUyMf7ozVpNIhBD3EryN6Z4qwUihUiNFUH0qbu47GLNcXrDbFbMgP8TECoBZl4/8ASrjzPoa0LudEX75PsaopeRMu35c+maYF6zhhEYeNQOep5xVwSooO91OOmKxVuyAFQN7KvepVW9uD8qLH7tzj8KTA1DeLglSMDvVKXV41JHnopHvmozpXmc3NzJIf7o+UflTfs8EP3UGR/eFCQEb6pJICYYWc9iRgH86RBeTj95KsKt1VB8x/GgzYl+VVH0qEyTmfLYCjpzTAtRWFsjZIDH1lYmrYlSMYAQY9qzmmVfvNn6UqzBhgY/GlZjui+bnuOT7VG9yzg9AB71Se42rhmUD0qvLK0yFVy3pjn/CgRdlu4FGZp1I+uKpyazbJnyTvI5+UE/zqo2nyzN/q9o/OpotLiBHmjLA5+WrsguRPrE833I+vrxQi3U5BIcZ9OlacdtDHyqDj1qwrIvPT2FLmRNjLTS5mUbs8n1q7FpMYxuYn2xVg3SL3/SonvgM4YVN2yrlqOzhjHCVJvjUcBc/WsOfVginEhJ9FrNbU7ub5UTAPenbuB1b3UUY+8KrSarAi/wCtXPoDXNi1u5zl5Tg+5/lViDSEDbnYk+wxRZAaEutR/wAL5/A1VOozTf6qFn+vNWY7KCP+EH61YBhTpt/lSbsBl7L64c5VkHqpxinppDPzNISfUdfxrSa5CjAWojct9PrQpNgMj0qBCCV/EmrSJDEMAKPeqb3oVTudQPrVOXVEBwuWNOzYXNkzxqcBlIppuR2H6Vhi9lmO1Ijml8u6k/iK/Wiy6ks39PuQ9+ikj6VvxPkbT1FcnpFm8WoRSF8sOua6gcHd6816WX4h0J8y26nnZlg44ui6b36PzLFFIp3DNLX2EZKcVKOzPzypTlTk4TVmgoooqiAooooAKKKKACiiigAooooAKKKKACiiigAooooAKKKKACiiigAooooAKKKKACiiigAooooAKKKKACub8ZWXn6Wl0o+e3bn/AHTwf1xXSVFcwJdW0sEn3JEKn8RWOIpe1pSh3OnB4h4evGquj/Dr+BzXwn17+wfH9iXbbb3v+iS/8DI2/wDj4Xn0zX1RXxLLHJaXTxsSskTlSQehBr7A8I64viPwnpurDG64hBkA6CQfK4/76Br49qzsz9Jumro2qKKK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K8Taynh/wAM6jqz4/0aBnQHoz9FH4sQPxrVryP49639l8O2GjRvh72YyyAf8807H6sVP/AaAPBIIrjUtQjhTMlzcyhRuPLOxxyfcmvqfS9Pi0rSrTT4f9XbRLEDjrgYz+PWvCPhRpP9peNIrh1zDYxtO2Rxu+6o+uTn/gNfQVfA8XYrmrQw62irv1f/AAPzO7DR0cgooor5A6QooooAK5rxT4xtPCt5pcV2hMd5KyyOP+WaAct78lfwzXS1i+KfDdr4o0WWwucK/wB6GXHMb9j9PUeldODdBV4/WF7nW35/LcmV7e7uc34y+HFh4mjbUdMaO21Bhu3r/q5/97Hf/aH45rn/AAz4/wBQ8MXY8P8Ai6GVFiwiXDDLRjtu/vL6MP17aHw88RXWlahL4M17Md1bkrasx+8OuzPcY5X249K7XxF4Y0zxPY/ZtQhyy58uZOHjPqD/AE6V7tTEfVn9Rx656W8ZLdJ7OL7eRko83vw0ZqwTw3UCT28qSwyDcjo2VYeoNcr4w8Aab4qiacAWupAfLcIv3vZx3Hv1H6UngPwle+E4L+3ur83MMkwNuqk7VUD72D0JJ5HtXX147qvBYlywlS9tmtL/AC/M0tzx95GZ4e0yTRvD9jp0s7TywRBXkZi2W74J7dh7YrToorjqTlUm5y3epaVlYKKKKkAooooAKKKKACiiigAooooAKKKKACiiigAqvf3sOnWM13cNiOJcn1PoB7k8VYrzfxzrf2y9GmwN+5tzmQj+J/8A63T65r2MiyqWZ4yNBfCtZPsv83sjmxWIVCm5dehzepahNqmoS3k5+eQ9OyjsB9KqUuKMV+606cKUFTgrJKyXkfLSk5O73EopcUYrQQ0mlpcUYoEJRS4oxQFxKKXFGKAuGKMUtFADetKRijGKOtAmhKXGaMUo4oCwmKSnUmKBiUUuKMUEiUUYpcUFXGgc07FGKU0CsNNApcUYoFYSjtilxRigaG9KcBkUYpaBjeKKXFGKAE4ooxS4YEYUn36Ch6AJj1oOBjnrWlp+i3+qOFtrZ2BP3sHaPqa62w8AKCBqFz82MmKL/wCKrGVeETWNGUtThEhklcJHG0jHoEGc10Om+CdWvuSi2y8cy9fyr0jTtEstOiEdrAkYGMt/Efqa0NoQMTtA7sx/rXLPFv7J0Rw0U7s43T/h9ZwSB7y4acg52ouwV1ltZ29koSCFIl6fIm3NZ194k0rTwxa5R2H8EZ3EmuV1Hx5eSbktYlt1Pc/Ma4qmJv8AEdEaXZHez3EFlE0k06Qp/tHr9BXPXnjbTrd9sHmTH1VcCvPLrUJryTfcTSyH1Zs1B5hIznp0GcZ+tcksQ+h0Ro9zrr3x3fz/AC2sUdunofnrmbm9ubqUyXFzJIT13Vnvdxp1P50Ibu6B2Jge9Yucnuy4xS6Fk7MZDdevNVmuow21QXP+yM1Zj0lNoNzIxZuy8VdSOG3ULDGqAd8ZzWd2aWRlZkHLKV9jUTtnqM1du23yZJyfaqL1SVwIW29AoFNJI4BGPcc0rCo2o5RXH+a4G0SNj600ySEYMjUzGec0dOKVh3GyRiQck1WFhbiTeI+frVvNNPFAEkV1LbjEflAehSpRq1wDnEf4CqLHAIpg5NAGib+WTqFyfSqN7JMkPmHkZ7UKxUirD4mtzGfTrVIDGzcSDKS7c9sU3ZOg+eTr3HepkGwMD1U4pjuWfbnIHSpe4XK7QyOOJGpwjkUAeY1WA2OBThgjmqSJZJa+SoBmJPsa0lmtVA2YX6VlZxxgEU3j0p2FdmpLexr0es59WCN/q3OfaoiFPamsoPc0WAe2rkjCq2ah/tKbdnafzpSox0H5Uxo1ZcYosF2TR3U0vYDPqc1Y+xyygebMSOwAqjtCEFSRipPtE39/iiwFxbOCI5YA0rPCjfKgH0qi00jdWzVeRDIclmB9jRa4zV+0rngfnTXvVXqwFYv2cq3+sY+xpxjJGCMinyg2zT/tBSeGzSm7L/dTd+G6s6JVQ8rn8avJfRKMD5foKTiK7HM1yQeNv6VCbaeTlpSKsfbov72fqKglvlGcGjlYXAaehOXZmNTx2sCfwj8azzqRzgKSfrUT3srdAR+NHKwubYZF4UKPcUfakXq2axojJI3L59quJbLjPP55pOIXNXTbxJNRjUdTXSrnGDXK6YkaajCcfN6V1ffNdFFWRlPckQ7akqDd7VKhyMV72V4mz9jL5HzOfYG6+swWq3/zHUUUV7h8oFFFFABRRRQAUUUUAFFFFABRRRQAUUUUAFFFFABRRRQAUUUUAFFFFABRRRQAUUUUAFFFFABRRRQAUUUUAef+MLP7PrAnUYS4Xd/wIcH+h/GvWfgDrnnaZqWhSP8ANbyC5hBPO1uGA9gQD/wKuG8X2f2nRjMB89uwb8Dwf6H8Kz/hdrZ0L4g6ZKWIhuX+ySj1WTgZ9g20/hXy2Y0vZ4h9nqffZNiPbYON946fdt+Fj6uooorhPU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APJUtZ/7Yf8AoiOuHruPi/8A8lS1n/th/wCiI64egoKKKKACiiigDc8F/wDI9eHv+wnbf+jVr7Dr488F/wD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Lvxi1r+1/iFdxowaGwRbVMHuOW/HczD8K+l9Uv4tK0m81Gc/urWF5n+igk/yr4yuJ59Qv5biUmS4uJS7EDlnY5P5k0DR7Z8G9J+yeGbjUmXD302FPqiZA/8eL16PWfoWmro+g2OnLj/AEeFUYgdWA5P4nJ/GtCvx7McT9axVSt3enp0/A9SEeWKQUUUVxlBRRXO6D4rttc1zWdMjwH0+bYpz99cYJ/Bgw+hFawozqRlOK0jq/vsJtLQm8V+JYPCminUZ4WmJkWNIlbaWJ9/YAn8K5/Tvi54ZvMLctc2THr50W5fzXP8hXSa54k0TQYwNXvYYfMHEbAuzD/dAJx+FczB/wAK38XTeTFFp7XD9FCG3kY+33Sx+ma9TB0MO8PzYihNr+eP/BVjOTfN7rXoV/GOl6Z40so9T8O6jbS6zZjfF5Eo3uo52kdQR1Hv9a2/Ani1fE+kFbjEep2uEuoiMEn+8B6H9DmsO++Deiyt5lhe3lnJnI5Eij+R/WubvfAnizwfdnXNHvzfSJkyGNT5jL33Ic7h7ZJr0YwwGLw31WNbVfBzKzXdN7NP8GRecZc1vU9rorjfA3jyLxakltLbNb6hAm6VVBMbDOMg9uex/Wuyr5zE4arhqrpVVaSN4yUldBRRRWAwooooAKKKKACiiigAooooAKKKKACiiigAooooAx/EusDRtJeVCPtEnyQj39fw6/lXkjEsSzEknkk962/FOsf2vq7tG2baH5IvQju34n9MViV+18LZR/Z2CTmv3k9X5dl8vzbPmcfiPbVdNlsJ1oIxRilr6Y4RtFLijFAXEopcUYoBiUUuKMUEiUUuKMUDsJRS4oxQGwCjFLiigYmKMUtFAxp4pcUuKKCHe4mKMUtFA7DfwopcUYoCwlKRRiloGNHNKRilxSEZoFcSilxRjv2oFYMUYpyqW6AgHpx1rX03wxqepkNFAUi/vycCpc4x3ZahJ7GMASeFYgegzU9tYXV2+yC3eR/RBn9a9B0rwLaQMJL52uGx9wAqv5966eC0gtF2QxxRL/s9a5amJS+FnRGhfc4Kx+H93LGsl3cLD32INx/Ouh03wfplj96M3EpOSZeR+VbFxe2lku+a5jhB/vHk/hXPX/ja3t2ZLGE3Df8APQ9BXFUxUnuzqhQitjrVjihiCrjYo9NoX8KzLzxBpdhkPdI+P4Yxk5rz7UPEup6kxWW4KIf+WY4rIPfLkfhnmuKeJfQ6I0O52tz8QnVz9jtIwB91peT+Vc3qPiPU9VJ8+5cLnlEOBWK1xHGSXl6dSVpqG4vGxbw5B/iOQKwdSTNVTSLO855ZRxyaga9jAwrg+gC5zU8WlFm/f3IbHVY+Pw5q5HFbW43RxLGfXqahyb3L5UtjPhjvLpNyKEX/AGhTxpkznMrB/ZWxV6S9U8AsxHYVUmvVHzOyx47MOTSGSRWtvEGxGGI/vHNKs+wnKEt3CcgfjVEXEkjHyYpGz/E/yipBYzScTzFfVIzjFK47E819sXLuqD0zlvyqk2oSSkiFCw/vMdoq3Hb2lqfkQbz1Y8k/nTmnBOFAH4U1qK6KO9lXMhUn/ZJqJpBjk4NXDGXO6diX9jxTHt425qk0txPUoNIo7/lURkBHFXjZRv7Y9KjOnREcyMPpQ5KwrFLzABSeYDzVs6dFj/Xn8RUZsEHAm/Oi4Ir+YPWkJJ7ipxphc/LJUUtjJFJjfvX/AGaaTfQfMu5EfXNNDAGhrK6aUpHggdc0v9n3fZVP6Ucr7CbXcN4qVJgMH0qs1jfr0hQj0D0nkX4K5tTjPZqLPsCatuR3reUxcYw4/Wq8Y4684yaJYLl0KzRMp3bl561DIlwFJET59hmhR1HYs7uafuqkPtCqD5Dn8Kf57AfNG6n0xVNCLW6jdVT7Qo65H/AaDcoCOePpS0EWsijIxVYXCnoacZo8feoC/kSk8Uwnio/NQ/xClLr/AHhTs+wC5ozTN4o3g9KLAOJzRTdwpdwoSACeelNJOaXIppIzVBdAeaaT7ClzScUCugz7Cm4X0ozRmgAIGOgppAx0pSeKbmiwhACDkE04s/8AfYfQ0hpAc07DNLQyx1i3BdiGbHJ9q7oc1weinGsWp/6aD9Qa70dR9K0gtDOW47bSjiiitYtxaa3JnFTTjLZko5FFMU9qfX1eFrqvSU/v9T88x+EeFrum9unoFFFFdBxhRRRQAUUUUAFFFFABRRRQAUUUUAFFFFABRRRQAUUUUAFFFFABRRRQAUUUUAFFFFABRRRQAUUUUAR3EKXNvLBIMpIpU/QjFeTSJJa3LxsSskTlSQehBr12vOvFlp9m1yRwMLOokH16H9Rn8a8fN6V4RqLofScOV+WrKi+qv939fgfVvhfWF8QeF9N1VSubm3V3CnID4ww/BgR+Fa1eT/AbWftnhW80l3JksJ9yD0jk5H/jwf8AOvWK8A+u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8AJUtZ/wC2H/oiOuHruPi//wAlS1n/ALYf+iI64egoKKKKACiiigDc8F/8j14e/wCwnbf+jVr7Dr488F/8j14e/wCwnbf+jVr7DoEwooooEFFFFABRRRQAUVznilVZ7Le+1QX/AB+7WOMcg9M0Cud3RXCEKeB0qDY0cu6Nyreop2C56FRXDxzysT5oDHswqwmCDn5s9u1Fh3Owork4okjLFV256jtUtIVzp6K5u2fZfQn1yK2bZtrbfwoC5bopO9FAxaKSigBaKSigBaKSigBaKSigBaKSigBaKSigBaKjkGUx704c0AOopKKAFopKKAFopKKAFopKKAFopM4pr4ZSDQA+iqzkblx/dqnJL+8xjOTilcDVorJfdkktgVWkbarHf+PpRcDforl1uFkXKtuHTNRE/N7Gk5Dtc62iuCk1a0TzbcyTF9pXbs4/OqllJcR28cSBVQDHzEHHvWU63KtF+Jcabe56RRXJW9w3k7mckjsvas7XfEz6DA1xIN0ZXESj7xf/AArGGJnJ25fx/wCAN0utzvqK8Df4meIfO3efAE/uCNdv0rtdA8brrNjIx/d3UWAyc4x6itKledOPM4EKKezPR6K46bXhb3HlvnYVDB+3406fXFV2j8yY8cgY79vpXP8AXpf8+3+Br7CTOvorj4LqHYP3bIgHO7HWpJb2GIqS5wwzwM4riebYnmcVh2/+3v8AgFfV13OsorkIrpJ1O3cOe4xketPkmSKN5HOI4+Cah5ziU7fV39//AABewV9zrKK5FJIpoTJG+VIyDWDs8yU7Iyp9F6H3r0svxdXFOSqU+S3nf9EKVG3U9Mory/ytyth2VgDuBro9GvILexW3lfbKgLbfVfWvQq2pq9yXSt1OtormzcQx3BkS6CSzKAikNjPbsay1tdNv/Nl1dreW4DbWaB3AHsfeslWp9WQ4St7qO4orlZI7SKFbe0I2ggtk9scVz1yFN65VyRgAgDjrXHLMIqcopXsa06Dla+h6XRXAaTBNMLp413AOq/oaTWJrrS7NbhrfMYcCTpwvesI5lUlUUPZOz63/AOAOVGK+0egUV5lbX91I0N81uUs7ltsD9G9PmGa3DHcyoqBMJHnAXua6MVjXQ2g5MzjC7s2djRXknjG4e2t4IirK7Scg1n6DeSwzzSAFmWLAA7knFVh8XKqk5Qtfz/4BnUfLLljqe10V5NqzSxeH768uiBcLEwiRcYQnj8641vEssnhP+y7qRch1VQisG8sHJJPrXocqva4RTau9D6LorzrRLcwWcU2n3LSWkse9YmwSeOOfrVbxTcytb2McvEhBZ19DxWVWSppvcltpXPTqK8Z0sCTUrZPVxnnHFWNcvZD4ltI44sxwup+795jyT+VRhqvt3bYSn7t7Hr1FcSdXtYp2tppiJShOAp4B7VwjXgvdVvdQjQKqRsp5OSCNoP610KF4uXRDnJQPcaK8IDdB2A4rX0OF55LpYwrP5ZQBjgHJA5rghi+eSXLuRCpzTUe57BRXjizP4astRvp0MtxEoj2WxJQHrxnt061xf9g3mq2g1ieZX89i4YPyPbFdakranY6DvofS9FeG2uiLpuky3txefaLqRFWNFGAoY+4zniqczDb9w56jHpXPVxCg7JXOWcnCXK0e/UV5D4QhV9QWTI2qpfHfPT+tdweg9a3g3KPMOMrq501FcheSeVbPIT90Z6Z57frWOlrLNp9+8KLIjo7D5sHzMYK9enNXbWxSsz0eivA40h06OC6hSZr4AlbdTuEaHgnP1qSDT5b/AFlpreVIbraPP3Z2ux9B6YrGdVU5e/pHubKkn1PeKK8J1FlglgtY4ma4hbfNIx+UYPUfhmqkkY1LU7a1kmkEckheQyYyMnkDHGMYrqhRlOzWzOWpVUE77o+gaKwdACRFYIuIo4sKD1AyMVvVk9y0FFFFAwooooAKKKKACiiigAooooAKKKKACiiigAooooAKKKKACiiigAooooAKKKKAPO/jVq/9m/D6a3RiJL+ZLcYPO37zfhhcfjXhfw90s6r4402IqTHDJ9okPoE+YZ+pAH413Hx+1bz/ABBpmlKfltbdpnwf4pDjH4BB+dRfBPTMzapqrL91Vt42+vzN/JK8zOcT9XwNSot7WXq9DWlHmkkewUUUV+SnpBRRRQAVx154ai0nxi/i+3l8m3S1ma9iXjzCF4P49T7qPWuxqpqtl/aOj3tju2/abeSHPpuUj+tdGFrypTaTspKz9HuTJXPL/BfhS38am78T+I99y1xOyxQbyqgD6c4HQD271p+IfhFpN3btLoZaxu1GVRnLRufQ5yR9R+VU/hX4gTT/ALR4U1M/Z72GdjCr8bj/ABJ9QRn3z7V6pXuZlj8dg8c1CbUV8K+zy9NNnoZU4QlDVHmnw48V6i2oT+Fde3/brYHyXlOXO3qhPfA5B7jPtXpdeYa5DGfjjohtMeeYA1xt9g/X32gfhivT64c3jTdSFenHl9pFSa7PVO3k7XLpXs0+hUttLsbO9uby2tYori6x5zouC+M4J9+TVuiivKlKUneTuaBRRRSAKKKKACiiigAooooAKKKKACiiigAooooAK53xjqp07RzDE2J7nKLjqF/iP9PxrouleS+I9UOq6zNMrZhT93F/ujv+Jyfxr6jhPKvr+PUpr3Ker9ei+b19EzhzCv7KlZbvQyMCjApaK/aT5kTAowKXBooATAowKWlAzmgSQ3AowKcBQR6UhsbgUYFBBzS0AkJgUYFLSc0xgQMUg606kx6UCaEIAFA5NOAz1owB0oBCFfSgD1paDk0DEwKMClGe9FBNhMCjApaXFAxm00bakoosFxmBn2owKeB2AzSiNydqKHY9hyf0o0W4avZERHpS4IHTjuxPArf0/wAJarfqGECwxn+KU8/lXYaf4O0yy2POjXEgHWQ/Ln6VzzxEI9TWGHk9Wee2OkXuovttYGl/2gMD8zXWaZ4C/eK+oXAAHWKIZz7E12ixxW0fIjiiH90YArLv/FOmWCttm86QDiNM81x1MY+h1woJak1p4f0y0YNFYRqw7kbyKvXF3a2Ue6e4WNR2bg/gK4K/8b38qlLZUt1P93lq5ye6mupC80jyE85dif5159TE9dzqhRud/qPjizgUpZoZ5M8FjhRXM3ni3Vp5MfaBEnpFiuekuI4sBj+QzUSyzzHbBbOT/eAwv61zOq5GyppFye5llYvM5dj3Zs1Vkuo42UBlZj2WpE0t5F/fTFT6L0qWKygtlIRgWPJOATWd77l8qKfm3d1/qonjH96QVbi04lAZ7hycchOn50jXGVUln4PRuBULXuSVWQMT1VASKBlxYLWDBEMRI6MRk/rQ99gcsdo9+BVJoryRRsRVU92PzflSLY97hncjtnAoAdJqQY7VkBP91BzTA15M3yRKif3pH6/hUgKxttREAx25NKkhC9FX3bGfyoAeLNSMzz59hxS+VawHdHCpYdzyarSXUSsVMhdh1A5pgnnP+rg2jsX6GrhTlP4SXJLcumeR/uAFfQ9KhklUDMkwGOcDgVW8qVxia4IH/TMAfzpPskKsN6bznqSTXXDL60+ljnli6ceo5r2HOAzMfUDim/anP3IiR6jrUwRVHyqB+FAz9PpXTHKr6zkc8scuiIs3Tj5dn/AjQEmbO+ZQfRRUuBnPf60tdUctorfUyljZvZEPknvMTThEmOpb3zUnSitlg6K+yZSxVWXUiaGPH3aVIowv3B+VSYzQBitFQpLZGXtKj3YzAHQY+lHHoPyp2BRgVpyRXQnml3G9OlGTTsCjAo5V2Dml3Gg46VLCS0gB5zTMCnK3ltuA5FZVoRdN3RpSm1NanOas1z/acPk8oAA351vGNFyu0cdqy72L57ec9C2Dz71sEZOT3rz8thGSlzK52Y6pJWSdiMKq9FH5UhjRuqr+VSFfSjFeg8PTf2UcXtan8xAbaFusamoG0y0bOUXn2q6etJml9Vo/yle3q/zGeNKtV6Kv5Uv9kWx7L+VX+fb8qKj6lR7D+s1u5nf2La+gpp0O3I+XGfrWmBzTiOOKPqNDsP61VMdtBixzx+JqE6CjfcJ/Ot1c55oYD0FQ8volrGVDA/sB+cE/99Co20KcfxHNdEqLzwKU8HipeXU+5Sxsuxyx0a5BxuP5VG+lXK/xf+O11uTSZPrUPLYdGV9el2OPOnXIH/2JqNrK7HZa7TJowD/Cv/fIqXlvaQ1ju6OKazvB/wAsjTDBcr1ib9K7bYp6qKQwxnrGv5VDy2XRlLHLscPifPMRxTGaRTzGQK7k28R6ximmzgbrEKl5fUWzRX12HY4cyN/db8qUSgfwn8q7VtPtmGDGoqM6Tat0AFS8DUQ1jKZzmjS51e2wp++Oa9CQetYVtpUEVykykBlORW8hBGQc+9Zum6eki4VIz1Q49aKKKRYVIDkZqOnIecV6OW4j2dXke0vzPEzzB+2oe1jvH8uv+Y+iiivoz4oKKKKACiiigAooooAKKKKACiiigAooooAKKKKACiiigAooooAKKKKACiiigAooooAKKKKACiiigArl/G1r5lhBdAZMT7T9G/8ArgfnXUVR1m1+26PdQAZZoyVH+0OR+ornxVP2lGUfI7MBX9hiYVOz/B6MqfBLV/7O8fJZsxEWoQPDjPG4fOp/8dI/4FX0vXxdo2ovo+uWGpR5LWtwk2AcZ2sDj8cYr7OilSaJJY2DI6hlYdwehr5A/R2PooooEFFFFABRRRQAUUUUAFFFFABRRRQAUUUUAFFFFABRRRQAUUUUAFFFFABRRRQAUUUUAFFFFABRRRQAUUUUAFFFFABUN1HJLDtjk8ts/ezipqQnAoAorYTfxXs34E1Ktnj709w3/bQirAbNLx2oAaiBOhY/ViadRRQAUUUUAFFFFABRRRQAhzjikw3qadRQAwhvU007v7x/OpaQ/h+NAEXzn+I/nTMSZ++351OcDqVppZAMlhUgVz5n99vzqNmlH/LR/wDvo1O0sY75qF54vQmhgiFpZh0kf/vo1WkubhefNk/76NTvOmPlXmq0swK/dH5VJZVl1G4Uf66T/vs1TfVrnP8Ax8TD/gZpLp93GMc1nS5NTcC4+t3Kj/j6m/7+GoTrtzn/AI+p/wDv4azHXJ5qIx5NFxmwNeue91P/AN/D/jSjWroni6uPxkP+NZKRe1TpHii4GmNXuyP+Pmf/AL+GpBqt4R/x8zf9/DWeiVMq4HSi4Fsanef8/M3/AH8NB1K8xxcz/wDfw1WxRVAWP7RvP+fqf/v4aYdRvc/8flx/38P+NQnpTSOKm4E/9oXv/P5cf9/W/wAajbUb7/n9uP8Av63+NRVG1FwJ/wC0r7/n9uf+/rf40w6nf5/4/rn/AL+t/jUNRnrRcCwdTv8AH/H9c/8Af1v8aZ/amoZ/4/7r/v8AN/jUB6VEetFwLJ1XUc/8f91/3+b/ABpDquo/8/8Adf8Af5v8aqmmnpVAW/7W1H/oIXX/AH+b/GkOral/0ELr/v8AN/jVM0lAi2dW1LH/ACELv/v83+NN/tfUv+ghd/8Af5v8arUh6VNwLR1fUv8AoI3f/f5v8aadX1P/AKCN3/3/AG/xqoelJRcZaOsan/0Ebv8A7/t/jSf2xqf/AEErz/v+3+NVSOKheQAUXAuHWdUz/wAhO8/7/t/jUT67qajjU7z/AL/t/jVCSXiqzEk5ouBpHX9W/wCgpe/+BD/41Gde1cn/AJCt9/4EP/jWeaSi4Gh/busf9BW+/wDAh/8AGj+3dYP/ADFb7/wIf/Gs+lAyaLgX/wC3NY/6C19/4EP/AI08a3rGP+Qrff8AgQ/+NUQvFOAwaLgXRrerg86rff8AgQ/+NO/tzVv+gpe/+BD/AONUqQ0XAvf25q3/AEFL3/wIf/Gj+3NW/wCgpe/+BD/41QoouBeOuav/ANBS9/8AAh/8aT+3NX/6Ct9/4EP/AI1SpDRcC9/bmr/9BW+/8CH/AMaP7c1f/oK33/gQ/wDjVCii4F/+3NX/AOgrff8AgQ/+NH9uav8A9BW+/wDAh/8AGqFFFwL/APbmr/8AQVvv/Ah/8aP7c1f/AKCt9/4EP/jVCii4F/8AtzV/+grff+BD/wCNH9uav/0Fb7/wIf8AxqhRRcDZg1rVSozqd4eT1nb/ABobWNVM+Bqd7jH/AD3b/GqNv0X/AHTT4+bk/SlJ6DW5rDVtS2j/AImN3/3+b/GlGr6ln/kIXf8A3+b/ABqmaTOKxuy7I29E1DULjXrSJ765ZC/zK0rEEYPbNM1XVr5NVuljvrlEErBVWVgAM/Wk8L/N4ltvYOf/AB01najIG1G5b1lb+dXd8qIe49tZ1L/oI3f/AH/b/GoW1rVO2pXn/f8Ab/GqjnNRmi7EXDrWq/8AQTvP+/7f40DWdVP/ADE73/v+3+NUqUDmk2xo9a8OSyT+H7OSaR5JGQ7ndiSeT1JrUrI8Mf8AIt2P+4f5mteuqOyM3uFFFFMQUUUUAFFFFABRRRQB8sfF/wD5KlrP/bD/ANER1w9dx8X/APkqWs/9sP8A0RHXD0FBRRRQAUUUUAbngv8A5Hrw9/2E7b/0atfYdfHngv8A5Hrw9/2E7b/0atfYdAmFFFFAgooooAKKKKAOa8XcJaH0LH+VYazAAZOAec1u+LBlLYeocf8AoNc6r7UVducDFOwmTBmLEgfL2PrT1YM3H3hVfzCeiVIHbj5cUxEyNtUntViGXLA+tUwzqxxjn1qZC+4Zx+FFxWLqd6fUSY7UkpIjOKkY+Q7SrjqpBraWQJchh0cg/nXMzyN5kLFiqsCp9D9a2FYyW0MnBynb2oA3gc5pazxqSjI8s8e9L/aIPSI/99U7FXL9FUPtznpD+uaBd3B6Q/oTRYC/RVH7TdHpCPxBFNM933CD8QKVhXNCis7fc95UH/AhS7nzzcr+DU7Bc0KKphlxzPn8c04NH/z1zRYLlqiq4eMH72aXzI6LBcnoqD7RH0qRHDruFIY41HHEqSMw6tUGoytBaNIhwRXM3XiGbgRyYNCu3ZDsdlRXDReIbsNukkyAemcV0djrEV7A8gX5lGSAaHdbhZs1qKzV1BpFBWBwD3Y4pkuoSIm5Y93b7+KV10E7o1aKxl1K4L7XhEeR8pLZBqWe5lVM5jDBc9MimI1KQ1jQ3zXGVLncCAdoxV7yzuOXelcpqxZbHemkoOtQeUO7E/WjylouIczRjJ9KrmMF934jmpWiXvTGAGPY5pCZlXutWts7RPJl15K7a5jVdTu9RhAijCWqkksrcsB61n6zI0eq3ayYzuPWsea7mZI0VmKKc7R2qHuZuep0jar5WnJFBIRICAOOK1LG7NzbK5PzZwT71xA1Bk377ZgWXagI7+taNlqhisVgZADu6lsYzUyKpz1LN9BcLfSskZZWbIIOKdE1ynWCQ/Q5plzqc6PM0cqskbDAC1q6Xc6te7DHaYVj9+RcA1zyjF7nZGq4kK3XkqZJfOjRRljg8CuA8V+Iv7ZuI44lK28GQmSfm969R8Q6Dqeqab9j+221rE5+ZlQ5b264ryDX/D2o+HpxFexfu3/1cynKyfiO/tWuGpQUuZbk1ajaMcvg1Ysb6fTruO6t3KuhzwcZqBIGbBP3e9TTQmG1Tf1bJ+7iuyUbqzOZaao9YsfEUOo2UUxKBivzAg8GrIuxnKsp+gzXnHhq7ge9ggukVomGz5ux7V6DDoWmsPmjPoCpxXl1cCm9JHoQxWlrF+O73KVIznj7tWAsQIIgj4GAdvaqsXh2xHKvIPo1aUPh+1A+Wadfo+Kx+qTi7xkN14dh0bADKRKD7DFRMifPleHOSPWr6eHYsfLdXI/4Hmn/APCOKel5P+JzSWHrLqHtae5jfZoQjqq7Q3UDpUD24zk9+lbT+HgGKi8l/HFRHw+2flvH/IGqUcVH4ZDdSm0ZSJ5bBlJB7EHFRyJHIVeQSmTnDq3PNbH9gSjpdE/Vagk0SdMFrtFycAMMZ/Wio8W92ClS3M6QCRwX83GMbQw59zxTIriKBsLAQFGNxIO79KvnQrxtw8xeDt/L8aadEvG4yhxWfJimi3KlJWbKcd/+/Z1wikYwRn+tVUjhid2hYkSHceMf1rTbQb3HASom0K/GSIl+oqXSxFmn1HGdOL0ZX1bULjSPBTXFpKY55LrarA49BS6NaXniPwoGur6+aSVyp2z4Cgfgap+OXg0bwZZw6jHK584kiNgMHnHUGuP0r4o2+maZFZppEziMk7jcYz+S16lG8UkzjqSi15nqn9m3T6Z/Z9x50seCokaUKcdunFVr+NtIttPhsgbYvLtYIc5GO/r9a4Ffi3atkto23P8AflLAVoaR41h8Va/YWUNqLfZJvwAcHA+taVJ6WRNNe9qanjaeI6kkLkA7MAscYz3rI8PTpYxyLcTK+7AB3ZP51zXjnWP7S8VXHknEcH7sfhWCski/OXx71zRnKMdD06GB9qr7Hp+rSx6hapbwTrGDIpckZ+UelYHiDRZ9RuVaC5jeNEK5cEE8/wD165631Tau2eT6NVtNUtz/AMtv51H1mqnsTPL7PlZ6J4WuE0zQ7eyuZgskeeACeCcjmma5cPcX0bxxGa3SMDIU9e9cRHqtucDzh+JIq/Heqy/LMv4NWdTFzejiSsDGDvI6mze3j1NGaNoxs++UzjjpV9ri3VgRdDj5QhRhj9K44Xch6TH8GqZb6UcCZ/8AvqsY4lxW1g+rKN1E2bqKNZXupZbfLPuALYGMYwcisvUY1s7J2trW3xJIDt3hgy9etR/bZj/y1Y/U5qSCW6uJkhiZi7cAL1NdEMfKXu2MJ4aybepWtIo7kum0o2M9eVz6H0qxC91aWdzBYlUlaVRuaQKdoBOefcirb2OohgzafMW75Kk1DJa3OSz6dKAByTECB+ldUcNOMnUVvLU4o4rBxmrRenkyuIr25mmk1K1haF8BAHDK5HUnBqyLtZo1i8pWjTBWPHC9uB+FU0mMsbp9mMaA4QpHjK9ug+tWF3Syo5R4gpzgAjP1p+woTfNOWvqemsQnrGxFeqHQBFWJpZMsQAOQCBWYkE0+7lAyNtyeh9TVm4v3Fw8flxsFOKZbypGrbQ3zHJAfvXDVdOLcVsZSwyqycpo6Dwtq1qlnMtuFEqMEcOcN16j2rpG1ErdworR7JEJyzYJIIGMfjXmMttbm5FwFZXU5wTnn8quvJwXU4KqWP8v610PFRVlElYNJHbao832By8gUEgIMck5//XWBJ9se1ksrG5dFmlzKq/ebgcCsqzm8uNWdsgNu56dutdh4Y0o2dibl3dpro+YQ3RR6CrhXdWfumdSl7KN1uVtM0e7gthH5UMPyBQytuI681VPhqTSomntEjmnLEKzDD4bqQc12aqeBjOeK5vXJXuJjCsjIi8MU68egrZUYxuktzGLlN2Zydza37Sl5pgyE4Lq+M44wferumeF7i+mbz28uJer43Z9qXUIZBBbRxPFDJI43IFwEGfT1NegRQJBCkKAYRQAR3967KeKnblS2OOpgY355N3G+GNHi068do7iaQeUUw7cdR2/CuqrH0oYum/3D/MVsVlJtu7N4xUVZBRRRUlBRRRQAUUUUAFFFFABRRRQAUUUUAFFFFABRRRQAUUUUAFFFFABRRRQAUUVna/qQ0bw9qOpHB+y20kwB7lVJA/E8UAfK/wAQtV/tnx9rN4DlPtBiQg8FU+QH8Qufxr2T4Y6Z/ZvgWyLLtkui1y/vuPyn/vkLXz1BDLeXcUEeWlmcIue7E4H619XWVrHY2NvaQjEUESxIPZRgfyr5Di/EctCnRXV3+7/hzrw0dWyeiiivgTsCiiobu3F3Zz2xkeMSxtGXjIDLkYyM96as3qAy11Cyvhm0vLe4HrFKr/yNWa8pufgnb53WOtzREcgSwhv1BH8q423TxhpXiU6Ams3Fpdhtsay3TCOX+7tzxz2z9OvFfQUsnwuKUnhsQnZXacWrIxdWUfiieoeNfh1a+J5Pt9nKtpqgAHmY+SXHTdjkH3H68Y5WH/ha+kL9hjSS5QfKkreXL+O48/8AfVSf2j8V9I/19mbxB0/dRy5/79806L4r+ILOZIdU8M4kdgoUB4SSeMYYGvRoUcdGkqUfZ14ra7Tt6XsZtwvfVHS+B/Bt5pN1c63rs/2jWboYY7t3lrxxn14HTgAYFdvSKSVBYANjkA5waWvlcViamJqupU38tkuy8jojFRVkFFFFc5QUUUUAFFFFABRRRQAUUUUAFFFFABRRRQAUUUUAYHi/U/7P0V40OJrn92vsP4j+XH4ivMK3/Fmpf2hrciq2Ybf90n1HU/n/ACFYVftnC2W/UMujzL3p+8/nsvkvxufMY+v7Ws7bLQbik2mlp2DX0lzjG0UDrTsZouA2inYxRTAbRSmgUgEop1NoAKKXG7pS0wG0U7FGKAG0U6igBtFOopCuhtFOoxTAbS9qt2umXt5/x7W0sg9VTgfia3dO8FX9w2bsrbx46ZBJrOdWEeppGlKXQ5cK7dBWlp+galqBHk25AB5dh8td/YeFtMseTEZWHO+Ygj8qsT63pVr+7a9iyv8ADENxH4CuOpjLbHRDDdzF03wNbxoJb2bzX7oowo/Gujt9PsdPjHl20cQH8QAH61zt742ZSY9PgBA/5aSjOfw7Vzmoavd3hLXdyQp/hyQK4KuMbd2zrhh+y0O6vPE2l2bENOZZB0WIZrnLzxdfzkiBUt1PQD5j/wDWrk/ttuPkV9/faoP9KTfcPgRw+Wvq5H6VyTrTkdEaUUaNze3Fwxa6nd/+uhzWdPe28XG/J/2RmmtYs53TXJP+yOlKsdvb/NGse715JrH3m9WaWSGiS7uUBt4tinu9OXS1f57qdmPcKdoP5Uv25AxCMpPfBOaa8kzj5Fb/AIF8ooskO9yxstbZR5caKccHGTUUl8FG3OP97j+VVWhnfmRwg/6ZHn8zSpHCnAiy3qXLUbgKLiSb/VIz57g8fjR9lnfmSTavcR8/rUsbtt+7QVdu3FJoBot7dMbjuYdA5p3m4GEQfhxTvL+X5ulGYRwxAosK5GN7n7x+lPFvvOWNOM4GAoBFNMkp+7gD3p2C48wqPu5MhGFHbNX4PDLzRZklBbH3SaoQsY5kkdtwRtwGeM11lnPa3DZgnUt1xjFb0IxvqZVW7aHLXGjXVoSPs+FHQoKqMhXqNp77ga9JjdiMOB9aV7S0uBh4wx75XNetTxSirWPPnh1LW55ptpuDXoMvhnTpP+WRj/3WI/nVF/BRfPkXBA9GUGuiGLhLcyeFmjjaK6WbwZqCf6vynPuSKpv4X1ZDj7IW/wBxh/jWqr031M/Yz7GNRWo3h3VV62Ux9gn+FQPo+oR/esZx77DVqpB7MhwmuhSoqZ7aaP8A1kTD2wRUe1uyEfWnzLuK0luhtFLtPel20xDaKXbTdppjWogU5p2M0u2koE0xCpxTZiUgY55IxT+tPa1aa3wG289SM1y4yVqL8zfDL94rmTfDOmY7jkfl/wDWq/A4lgjf1UH9BVO8haGEo8m/2x0p+mNvs1TPMRKH+f8AWvPy2VpOJ2Y+N0mXaKMYor2tTzLjSuTRinYJoxSuguhtGB6Uu00baLoLoTFFOoouhXQ2ilxmjGKdh3QlFOpMZosAmB6UYHpTsYpNuaQCYHpRgelOxRRcFcbgelGB6Uu00bTRcBMD0oxS7T6E+wpfKkJ+WN/yJpXXUY2ipRaXDdIpD9FNSf2fd9reQ59Ril7SK3ZSjJ7IgjA3jir46CoRp91GwZ4io96nHAxXnY1xbTTO3CxaTbCiiiuOx1oKKKKFpqS7NWZKDkZopiHtT6+sw1b21JTPz3H4b6tiJU+nT0CiiitzjCiiigAooooAKKKKACiiigAooooAKKKKACiiigAooooAKKKKACiiigAooooAKKKKACiiigAooooA8p1S2+x6pc2+MBJCFHt1H6Yr6m+GOq/2v8OtHmJy8UP2d+c8xnYM/UAH8a+cfGdt5WsJOBxNGCT6kcfyxXrH7P2p+Zo+r6U3WCdLhcnqHXafy2D86+PxNP2daUOzP0nBVvbYaFTul9/U9kooorA6QooooAKKKKACiiigAooooAKKKKACiiigAooooAKKKKACiiigAooooAKKKKACiiigAooooAKKKKACiiigAooooAKiuH8uLPvUtZ+szi3sQ5z98DigB4uRUqzqa5wajzwDUq30h6UEnQiVSetODg96wFuZj/Fj8akWWU9XOPrQBubh6ikLr/eFZIdj1Y/nUgJxQBo+Yo/iFHmqKoipR0oGWPOB6CkMvtUQ60tAx5lYjimmR8c/pTT0pKAFMjHuR+NMZmI5Y/nSnpTW6UANJOOtMPSnHpTT0qQEqM9akqM9aGCIX6VVlfjFWn6VQm61JZTlOSapS1blOKpStmkBVb71IBk04jJqWNOelIYiJUwTil2cVKi0xCIuKfTtuKQ0DGmkp1IaYDT0prdKcelNbpSAbUbU8009KAGVGetP70w9aAI881G1Sd6jagBtIelLTAcN60wEdgqliwUDvWbcahICRGAo+g3H39AKS8n3vtB+VeB7+9UfMVSYx3/WgDQW01GWDzVkJVhx+8xUbzXlqQsgcZ5+fBX8+tWtPmnewdUkUMjHAPpWbdah58iKwG1chSO+fWkI04LmOcd0bHKn+Y9qk5HFYys8ZzGcE9D7/wCFaYnWWFZVJAI5Hv3pDHyyAcVTkkyaJJGY4FRYJ+9QAxjmkpTgGgA5yKAGnpQBmn7QOaUD0FADNtSKntRtNSBeKAEAxTqUDnmlPSgBtIelLSHpQAlIaWkPSgBKQ9KDSUAFFFFACHpTcn1pzdKbQAo606mUZPrQA+imZPrS5ORzQBcg/g/3TT7fm4bPpUcPVf8AdNOs+ZXzUy2Gty8fvU0nAobtUM0mOKyLexueEmH/AAkCsf4YnP6VhzymWZ3JOWYt+ZrS8OTrb6hPO7YC20n54x/WsjOTnHPStXsZgaBzS4zQF5qGNBtp6rjtQowadUFHqXhn/kXLL/cP8zWtWV4a/wCRcsv9w/zNatdkfhRi9woooqhBRRRQAUUUUAFFFFAHyx8X/wDkqWs/9sP/AERHXD13Hxf/AOSpaz/2w/8AREdcPQUFFFFABRRRQBueC/8AkevD3/YTtv8A0atfYdfHngv/AJHrw9/2E7b/ANGrX2HQJhRRRQIKKKKACiiigDnfFP8Ay6f8D/8AZa54Cug8V/8ALp/wP/2WubpMViWnjpUY6U4HBpBYlTqamFQhuKkDcU0InBwKCdwIqNW5oSRWZ8fwttNMB5RHQK6Zwcj2qzaSgWWxx9x8AVRVv3pKngfeqbylz8oxmgDRF0oztjjH0ANO+2EdNi/gBVAIAOacEWqQrFw37jo//fOKifUZB/G9RBQM4ph60wsPN7IT95zTTdSN2Y/U4pKVaBgJpD/B+uaDJKcY+WnUUAKHl7vUqFz1eoakQ4oAtIrNx5hH0NRyB94UFyAfm5zxTo2/xqMEmdgN/PPynFACoHWP5gCeenpV61kWGHbnJwSBVVoFALEgcchm60WzqRHExTAO3G7tSsyluZE+sm5uZ7c9Rnp0rnJziRh6Vra1p0llf+amNj5IwKx3/wBW8rd+K0ppLVCk9SMSEjAq/p+py2L716dxxzWWocsAPpU8duzOVbpg1bSktRRk0dFF4oByG35PGGAIrRguo71QIQy47kYBrglhkJIIzg1q6ZNOgL+eI0BxzXPOmlqjWM1Lc6eW3uV3SSFCmMDbVyVROYm9FGOay7fVVeaOC4DMhP3tuAa1WeJYd6kFQeADioi21qKSSd0IYY7dkYBDz/CK0C3zDnrWdHcxmOQvF16c5zV+PBiUgYGOlAmx4PzEelBOKZJIkMbSOcKoyTXLzeMHlfGn6XcXIB2lznB+mKpRbJukdSTmon6GsPRvEbanfTWktmbZ4l3EFsk1tOcZ29aVg3PPfG8bJfRzJ1eM7vqK58/vBEEzyBuI6CvQdfto7iEu67ii4rhogI96Djmmo3LpUFUdijcSPHcRHa7rEOw4OajMrTyPtVgOyE1p2NrNKziONWJbG9ugqnPZSWN+A+SoY5Zeh9qi3QuWH5dC/pU0Auit1D56tgFM4znivRLaae1ht4tsTIB8i5JIAFcNo2iTTXKXUjCNWbcseMn867622vcSkgfJGByema55OzsWoqxSj1eTUC0U1sRg5BA7VkeJLdNS0C5s5dsnBaJs/cYVrNbNJNNHHK0A4AX2qtqNhHa2vlKWklY85qFfmuEkrHjdlClwpjdSzAFdvqfWppxBA2y7/wBJKLgfNgCuy8NeEmEWpXEvlho3PbPB5rjtetJYb1hhQg4BHpXbGV3qZctlcqX2pSPcxPHEiIgAVVQDH5fzr0vS777VZwyKc5QEgnmvJCQeMAgeoq011dWlvBPBNKgPyna2ORTaEu57Zb3JHBrTgueleU+F/FTy/wCiahcMZS37uRupHpXfWt0c4LZ/pWMlrYpM6+3n3DFWgc1hW0uQDWrDLxUBJCyxOS2wlT6jtTRAeMq5x1PHNWk55pT06VSVxJsp+TIWYnOzHClQMVT1GVoUjVZNuTgnAOB+NP1SWeKVFjJYOPuhsbff3rOluohzcQSNnuEP+NU6Skiky3Dfw7FUmTv1Xr70+O5j24WRd3YFqpw3OmuMGdY/Zzj+dU9V1ex02IeU8TvjPynH6iqULIW7N3erAfvFB74JNOEqggHyiO58z+lcZH4slmCRwwiBSck53s30JroI9WjkA3x5OOTx+tRKy3Dl3OK+L8iSW2n2zJ5itubIOOmK8rj0u2lOQpUH0Y16H8VblJNWsIlX5VgJ6ep/+tVHQPDtrcaKuo3TnAk27RzlfpWFfEqhG51UYRa945yLwYlyA8d4yj0Kk11Pgzw1b6Hqcl+07zSxROyjbgAAdetbUmnQW9it1a7kjZyuxhj9KhNx9g0m9uXO1Wi8tT6k1x0MZOtOyeh1zoUfZcyPLJpEluriaaQB3csF7802SRXb92fl9PeqGDJOXLffJbP41oxQ7B0/Gu6atuepgpOcEobAtOXrSlcCosuxwhxjk/SsdzttYkkbaucV1Xhaa1uNtpOgM45BIzkVyWQQcdf510PhO0efUROivJKOFRe3ufarijjzDl9k3I9Ht9OtGUEwIM9flq0NIsyP9Sn/AHzTAgtIFlmcyS91XoDUguPtmHBEcgH3V+7+FOcVvY+aU3bcT+wrNv8Alin5Yqaw0e1trtZkjVXQHB9OKEuXT5XXn1qzDexqec5PHFc7iuw3KTViYzSSNKI1A8s/NvOM8ZHPpVe9ugNIubhCwAifG4EevT1HXFD3VnJJukRwcDPJGRjPY1T8QTb9HkhtYy7uyqUQYwMgE/ypRpyutAiveVzgxdXESqolZiAFwq5xVu2uLqeVEEzKXOOgzUI027eXcsEsZ6E+XnIzx/Kr+kwPb3aPJbzFgdzEpznGa61h6d7cqPZl9XVO6tcmPhPzHZzdOGLEn5aePCL4+W8P4pn+tdHay+fKEELrnuwx/nrWgIhgjPIPSr+rUn0PF9vM4eTwxcxqcXIb2KY/rVdtCvAjqpQ5IB4IzXfmEHqM1IsCd0pPDU+iH9amjz5fDt4wALRxxgDdkn39q7vT5oRb29pGW/dIATjip/Ii6FOtNFrErcLTp0VTleJFSs6i1FF/ACCxZTngsMDIrnNfkmN7mziMkhXG4AYrdk06GSQM+8r/AHNxIpY7GOMAJxgbR7D0rV3uRCXLqc9BZ28t/AlwJGW3AflcCVj2J9q6drrEcjmORioyVXv7CohZRhuRz61J5GBgVafUTlfc0tFm85w2wrui3YPUZI61tVi6Qu25b/cP8xW1QQFFFFABRRRQAUUUUAFFFFABRRRQAUUUUAFFFFABRRRQAUUUUAFFFFABRRRQAV558atSFh8OriAEh72eO3GPrvP6IR+Neh14Z+0FqWZ9F0tX+6slxIn1IVT+j0AeefDrT/7R8d6YhXKQyGdvbYCwP/fQH519I14t8FLDzNY1PUD/AMsYFhH/AANs/wDsn617TX5txVX9pjuT+VJffr+p6GHVoXCiiivmzcKKKKACuV8ceDofFemZj2xalbgtbTdP+Ak+h/Q8+uaHi74lWfhy+/s20tWv9QGN6K21YyegJwST7CsGz+MrQ3Ih1nQ5bdT1aJzuA/3WAz+de3gsszKHLisPDzWqu16Xu1+ZlOpT+GTNnwB4ym1Bn8P65ui1m0yn7zgzAdf+BDv6jn1rvsZ615r4r0O18Y6dD4p8K3IbUrbDBoThpNvO0jqHHbP09K6nwTrt14i8MQX15AYbjc0T8YDlTgsB257eoNTmOHpzh9aorl1tKPWMvTs+nYISafKzoaKKK8Y1CiiigAooooAKKKKACiiigAooooAKKKKACiiigArO13UP7M0e4uAcSbdsf+8eB/j+FaNcJ46v/MuoLBD8sQ8x8f3j0/Ifzr2eH8v+v5hTote6tX6L/Pb5nNjK3sqLl16HHUU7B9KK/dj5UbRTsH0oxQAgGTS4xRRQAUhpcH0o25p3AbSjpS0UXAaetFOwfSjB9KLgHam07B9KMUXAb3p1GAO9HbngetFwDGaMYpyoQfr29a0LXQtQuwDFaFF7Mx2/zqXOK3GoSeyM2lVGkIUBznsq5rrrXwZlla9ucn+5GK6CGz03R4clYYgOd0hAY1zVMTFbG1PDtu7ON0/wrqF4yl18qM85fjj2FdRp/hHToGDTRvcsP7/b8KS58V6ZbqTHvmbttUgZ+p7Vh3fjO8lBWDZbqeuw5NcNTF9mdcMOl0O2kubPT4j5k0UCDgIepHtisK+8YwxfJZw+cc/fccD8O9cTLdmZi7MxJOSSRn8KqT3VyWAt4gD3kdh/SuGdZyOqNPlN+91zUL4Hz7j93/zzT5VrDn1O1tzt8wvJ/cjG4j61U+zyTnfd3Ekn/TNflWpFCQqRAmwf3VAGax17miSRC2rzylhDEkPYeZ3/AAp0cKyHfczPNnnBPA/CqDwXUlyzND8vbBX/ABqxGtw3HEeO5yzfh2qdC3expLLHGuI0Ix/c6VWl1iJTtEgcjsoyRUTQDjeryn/bYGqN2JySsMIU+xA/rTuSk7lw6jLcNhSAPUkk09cZ/fyu6+hIx+QrMtofLcG4DqxOOCMH9a1Uwg+SJifU5ouU0SI4HEcQHpgYpXnA/wBa+32XqKq3EszrjyGYjtzVOJZ5XIa0aMevNJiSL73caf6smQ+j1YWVPL3yVQNumADCSe53NTpJXEeBAT9BQhl/7QgGQQPqahe7/wBtD7Dn9aykeWeVla0lUDox3VOsEajLxSZ/EUMC7DIJsk9BUu5BxWWJ1t1YLA31wTVdr8yNzDOM8cFh/Q0r2E0bTXKIP/r4qM3qucBtv4YqgsduUBd5V9hz/QUCW1t+RC75/vHFNMLF77QM4zvb0z/SpFecnKR+WR/wGsz+142kEaRPHn0H9TTnwzkvLJ/30D/9aldphY6Cy129tDta4RwP4D82Pxrat/GIGBPbjH+w2P58VwQmggkJMkp9sCl/tK2MwRTtLf3lz/WrjUkhOEWenQeL9Jb/AFnmR/8AAN38q1bbXtKmxi+iQk8Bztrx5pR/z8Ff+2f+BNRLcW8MhZ5mbPola/WJEOlFnvMVzDL/AKmZJD/sMGqyjMeD0rwNNTiLgQPhu2R/9er6anqkSgpqUkI7DeQPyoVdLoT7J9z3EDJpdteKxeNdZtzg65KVHby93/oQrTt/iNqmNqzxzsOpeDH/AKDWntok8kj1cxqwwy7h/u5qI2NrIOYIiP8AbQZ/WvN1+JWqIf3sNgR2zlTUy/FRkOJrG3b3SR//AIk01Wj3D2b7HetomlyDL2dsQe+yoH8L6LJz9ii/AEVykXxStJOmnMx7lZD/AIVbj+JmmEBp7KdcerL/AFqlWXcPZvsbreD9DYc2wB/2HaoG8C6M3/LOT/vus1fij4f3YcXSewC/0NWI/iToUgypuiPURD/4qqWIa2kS6V90St8P9Kc8S3IPb51/wqNvh3YE4F1cg+uFNTjx7ouMsLhfcxgY/Wj/AIT/AMP97l/+BLk1SxUv5iXRXYpN8ObPPF5cH6oK53XNITRbz7EkjygIr7yuOtdcvxA8Otwt0xP/AFzNcv4l1S01fUvtNk5eERqm5lIORn1qKuIlKNrlQpqLukcbqQwPu54PPpW/4I8JtrmkXFwLvytlw0eNm7oB7isHUgCuDyDnj1Ndf8O/Eum6RoNxBfXLJK1y0m3y2IAIHoD6VnRqOnK6LqRUkaZ+HL5/4/kP1jx/7NQfhzLt4vY8f7hreXxxoLf8vjfhBIf/AGWl/wCE30A8f2gw9vKcf+y11fW5dzD6vF9Dnf8AhXdyOl7Hj/caj/hXNz/z+x/98NXQ/wDCc+Hozj+0wc/9MXP9KYfHPh0Ng6gcn/pjLz+lP65PuL6vHsYP/Cubn/n9j/74anH4czY/4/Y/++GrfHjPQlGTqDge8T//ABNRP488OocHVPw8tv8A4mn9bqdx/V49jDHw5mB5vY8eyGnf8K7bve8f7n/2VareP/DhP/IRH4RP/wDE0v8AwnXh9uBfufpG5/pS+tz7h9Xj2MofDwA832P+Af8A2VOHw/hH39Rb/gKD+rVp/wDCa6Dj/j5mP0gf/ChfGehvwk8xx1/cOP5ip+tS/mH9XguhnDwBaZ5v5D/wBf8AE1J/wgNgOt1IfwUVdbxlooB/fTfQRH/CqzeNdI9JvxQCj61P+YPYx/lI/wDhBtPVsedIffcop3/CFaanWSTP+/UTeOdFHBM2fZR/jUbeONIxwtwR6+UP8al4mX8w1Rj2LX/CIaSvJJP1dqd/wi+kr/yz/wDQqzv+E40vPCTf98j/ABqBvHumqeEY/lU/WX1kUqMf5TaTw/pKf8soz/wBqG0nTUPyW0ePZK55vHdswwLVvrv/APrVGfHCt8qWshPbrioeIv1KVK2yOoFrYqvy2xz7KoppS3AwLZ/xIH8q5T/hLbwKx+zIo/2v/wBYqrL4uuepYD2Vcj9Can266sfs32OwZohwLZfxYn+VRF1HSGMfgT/OuHl8V3snAkf6eWf/AIn+tQHXbxwd8lz/AMBX/wCuKXtl3H7JnZ3kjG2kAVR8p+6MVzIzzms+O9nlkXMF2wJwXec4H4ZNaA79PwFXCSmTJW0QtFFNI5qxXHUUDpR3oEAODmpaZ2pVORXrZVWtN031PneIMNzU41100fo/+D+Y6iiivdPkwooooAKKKKACiiigAooooAKKKKACiiigAooooAKKKKACiiigAooooAKKKKACiiigAooooAKKKKAOY8bW3madBcAZMUm0+wYf4gVe+CGpCy+IK2zE7b62khA7bhhx+iH86n8QW/2nQbxO4j3j/gPP9K4nwnqX9keLtIvy+xILuNpG/wBjcA3/AI6TXzebQ5a/N3R9tw/V58K4fyv89f8AM+xqKKK8w9wKKKKACiiigAooooAKKKKACiiigAooooAKKKKACiiigAooooAKKKKACiiigAooooAKKKKACiiigAooooAKKKKACsjxJ/yCx/10X+ta9ZPiL/kGf9tB/WgDnIuRzVpOagiX5RVmNcGkSTKB6VOlRJU6CmBItTDpUYqQdKAJO1PHSkWnigYDrS0UUDCkNLRQAw9Ka3SpD0ppHFSBHSMBjmnnpUU0iQwvLJ9xFLH8KGCILm5t7VV+0TRwgnjdJgmhXSVBIjq6noynIrihcG+lkurj5ppWOB1CL2A9BT49Rk0q5SSM5hBxJH22nvj1qSzrZfu1Qm6VddxJGrKQUYZU+oqlMMigChKcdaz5Gy1Xbg8EVQxuNADkQ5zVlU46URR8c1Ps4pARhealVcCnqntTiMCmAykYcU401ulAxhpp6U49KaelACUzvTjTT0oAYetNbpTjTW6UAMqM9akqJqAGd6Y3WpKiagBh61HKdsbHvipDUF1n7M+Ov/16AMh2AVjgE9Bms6eQxIzMAT1yOMVcmYqrgLzkmsy+UvGyY69hQIqR6neB8qwAfqlWUu33mF41UjjBFY032jzVMUyADoDHnkfjVqKR2YyTtuk/vUgNWGeR4trNnqOtaVnKpgYMehDD8f8A9VYEc+F+UY+lXrRiwfOeoxSA1GmAPApnzue+KIoC/LcCrKrtGBQMjWDuacVCjipMZpNlAEWM9qNtTKuD0pcD0FADAvHNOp1FADaKU009KAA9KYelLSHpQAlIelBpKAEPSkpT0pKACkPSg9KbQAUUUhoAWim0UAOpDSUUmBeh6r/u0WJOSfb+tIhwM/7FLauFVjjsKljRZkkwcVWc5PNBbcaQ9vrUlM1NJiSUXzMBhLdjj8qzwCQRnoa19Fj/AOJfq8hHC2yj8SwrMVDjPqaGShVSl24p2MCipKG0UpprEKMk4oA9U8Nf8i5Zf7h/ma1ayfDBz4bsiP7h/ma1q7I7Ixe4UUUUxBRRRQAUUUUAFFFFAHyx8X/+Spaz/wBsP/REdcPXcfF//kqWs/8AbD/0RHXD0FBRRRQAUUUUAbngv/kevD3/AGE7b/0atfYdfHngv/kevD3/AGE7b/0atfYdAmFFFFAgooooAKKKKAOb8WHH2P8A4H/7LXNhq6DxgwX7Fn/b/wDZa5hZAelJgTlulPDcVEDkU4UgJVbmplfiqwOKcrc07isWQ1SRn5qgDcUqtzTETqioOKnRt34VXByKlQ4WgCdadUIanBqdwJKa1JnNB6UXAQnFAao260mcUXAm3UbqhDUpl2496dxku6lDc1GGyKXOKLgWUapcMxUocMP5VVVuKn8zbCT7UBYnAMvEk8W3rjcoNLIYMOrcBV3Fhis5x+4J9AT/ACptxIPsDtuwjRYH1FGt7A9I3H/bI76yJn4GSIs9T6GuYuwon8tfug81Ql1OQxPGTk7yV9qgN88hBfoOtaxp2Zmqi6myhSKM47CqsV0zXPmDp0qoJVmXAkyD2p7lRgIOe9OzNE1JaGoXjClj1HWsWWeR3YJnGeMU6WchwpprXjKhRPxoSJlLohsM0yScswPvXX6NqAv7ARAAXCv8+e/HBri1umDjNadhKbG9hvIjhC2H+lTUjdaCi2tzu/IY2+ZMcY6VoxEFF29MYqipEkQbeSjc4CDn86bcXttY2zOzMgHTJrnehoXL0brGdcZ3RsMdzxWL4VXyNBhRl2yb2LKevWuQ1TxBJNI7hyATxjNZI1a4MgIkccVpFSsJpHe6au3xprA6fu0OK3Xrg/D2uxf2tNcXkjCSSPYXK5BxXYQXsF7CZLaZZFHGR2pNO47FHU3UwyBvSuBmfbcuorf1HVTFcskkQkXJ5qml/pszgS2kmc9qpKS1saUqsYy3E1KX+zrSOCJH3SIrkmsCOS4Uhw5yzZKgZzXW3MiXDGIJ8qr8pP8Ad9KrMYbLyiy4DcDjqawnNLQ1UHN8zOg0CaK+gWXIDRryuelalqzJeMD0kjyPwrmbBI9P1MvIWWGZMBQRxmtu0ge2vSVvBLAIyUV/vjjv2rlkm9Rtcr5S/M7+c5fG0AdaxbyZZWdsArg9Klh+26mHlNrvRuEeNuCB7ZqtPpeoCNvLs5CfTcMfzpRE9SroOq240O+Xed5lOWY4HHauY1HTxqMcs0HzS45C8g10GlaRd6R4T1K3v41V55y5XIztPoags7cxSEmSRvlwdxGPpW0nZ3LpRumjy2S3miSVzG/locM4GApqF9z6eMA7Ac+xNdH4uuCkbW0cbKpb5z2NL4H0mLWLyS3uYfNgjXcVLY5rV1FGHMzJ0/e5TkVdiwCDLE8Cuz0DxVenUrWwuGjkjI27tuDXRy+DtDRt8djsJ7rK/I/OqVr4b03Tr4XMMLGRTkbpSQK43jqTWxpHDTZ31lcAoMk57itu3mBxivP1v5I1+VF46nJrT0rUbmW7jRgqoxwMA0liYN2RcsPJbndh91SFgi7icAcmspDKvAbNSNPJ5TA9xWyqpMwdMZdq1w6zAxlVHGDk1WMUH8bspqOIIEXLEH2qcNt/iYiupNPYmzIxBbkjbdR59GOM1y/i2O0iUMZog2egYZrr2IeJgQenfFeT+JrXy9WmYI2Xw3HvSlNRWpVOLch9pNG9ym0nAPUjrXV2jMwUhCfcVyNiSsa7kfOPSunttSuWi2wpHtjUD5hiuOpWXQ6XA5T4gx3F54lU29rcSRJAigrGT61HY6vPaaTHZtp9wHi+ZW8o8n3rr/tl1KdzW1u/4mka4cD5rIH/AHWrlrVI1UlJbFwVtzHt9UFxapaiOSNA24mROhPXFR+Im+0+ErsRdLU7gufvk8Ctj7bGDg2Mv4Ef40kmpW7QPE8Eyq5ycKP8axoxjTnzI3nJOnyJHhyxTRlSYpeO+zrXQ6PbvqtzFawIwkcgH5c7R6mvRWbTCcEzrj/Z/wDrU+0vNLs7kSxXBDr0yvT9K7ZV4yeo8NXqYZPl1ucjN4C1prmSOGazKKeHLkZHr0qI/DnWcFpLuzCgZIUkk/pXoqa7aOcmeNvcDFTDULdxkTL+DCt/aUVoZzxuJk73PNYfBl5gGdGXcQGCqRgexxXf6fa6fpSvbWCmErgOVGSxx3NSXchu4TEtzIgPePANT2rQQQxK/wA7IPvvyTQ6lPoznq1a1X4yOV7aCNri4/hGSx4rz7WviLLHcPHp6oiDgNtyxrQ+JGpTvb29rbYWI5aTaMZNeZNbGQk/MpHrWy5Wro5WmjtLL4jaksiLORLD/HmMA/hXW2viPTr67t47cEzMhmYZyAoH868c3NAuOmO9dD4JuJ11tI1QETfISR2qZwja9iotnqyhWBGMH7p/75Vf5k1dYLuVv78i/wDoZJ/Raz4/OBVnUHDbyQTzyW/wqcmUbV2YKg8e+0L/ADLUSlHmjY15Xy6iwjOdpwCo/RCT/wChCklVv3w3/MXdR/44n8walhYK7HYdpY5xjoW4/RajUsFiZkbcMO2fUbnP6kU4yTlJjkmrI17MHydzNnc7MPpk/wCBq3xjisj7TNGESNPkVFUfl/jT/tsoGShGOacZq1jCafM2alPHSvN9Y8dXZWQaWFihjyDM67ix9q5W3+IGuxSF0vzIucsJIxj+VXuZtHudA61554S8fTatdPbXqxh2A2lBjJrtxqEfHr3qW7EtMvUq9aqreRnvini6jJ+9VXSFZlkDNLtquLhCeGzTxOuaLodmaGnDFw3+4f5itSsnS5A9ywH9w/zFa1MAooooAKKKKACiiigAooooAKKKKACiiigAooooAKKKKACiiigAooooAKKKKACvmD4z6ib/AOJF5FwVs4o7dSP93ef1c19P18a+J78ar4q1a/V96XF3LIjZz8pY7f0xQNHsXwdsTbeD5bplw11cswPqqgKP1DV6HXP+B7Iaf4J0eAAqTbLIQeoL/Of1Y10FfkGZ1vbYyrU7yf3bI9OmrRSCiiiuEsKZLJ5ULyEZ2KWx64p9BGRg9KEB5l8IrSG+tdU1+4Cy6jPdsjSMMlRgMcemSx/IV3+qaPp+t2bWuo2kdxEezjlfcHqD7ivJYLu7+FPi+5gngkm0O9bchUfw54I7blzgjv8AlXqWmeJ9E1e3E9lqdtIpGSpcKy/VTyK9/OKVf6x9cpXcJWcWumm3k0Y0muXle55lYWdz8NviPa2UczyaRqjCNdx6gnAz/tKxHPofevYUjSJdsaKi5LYUYGSck/iSTXl3iu/tvFnxB8O6Tpcq3AspjNcTRncqjKsRn2CfmQK9TrPOJyqQo1aqtUlH3vOzaTfm0Okkm0tgooorxDUKKKKACiiigAooooAKKKKACiiigAooooAKKKKAGyOsUbSOwVFBZiewFeRX929/fz3T5zK5bB7DsPwGBXoPi6++x6DIgOHnIiH0PJ/QEfjXmw5GQQfxr9P4DwKhRqYuS1k+Vei3+9/keHmtW8lT7ahmmkc07aKAPSv0A8gM0Yo2inUAN2ijbilwRS0rhYbRSnpQKYCbc0YxTsUd6AsNop3fFLtbIGDk9Bile241FsZQR2NbFjoN3eYcqYY8fecda3bbwlaR/vZ5jIByTkKlZTrwhuWqUmcdDbyTyBIo3dieiDJroLHwnPNtkuZDAx6Koyx+vpWrPrOj6UnlwgSSDjbEB+pNY9z45u/mW3toEQfdLsW/TgVxVMauh108MdPYaHY6apKRKWI+Z5ME/rUV94i0nTlKtcpIw42RHP544Feaaj4rvb6TbPcyTYPEcfAH5VQElzcjBRIlPJLNk/lXFLEuR1Kkkd3c+M7mRWFvGsSdieSK5a/1zzJi0shllI7HJP4VlOgZSJbl2/2eQKSO9gtRtjijH+6ucmsHNmqirF1Z7q4/1cPk56u7dvpTXs0dw893JIB0U/KKrG5uJ+duwHpv/wDrUwiTdiSUdeAoOKi40rG0RhQAO3aojuz1qJrhug5xUDzS+g/OpsMs/N60bqptNMpwQM/7wpfOm/55j/voVFmMt76TfiqDXTq20oM/WgXUjDhB/wB9Clysq6NASZIqGbiQH6mq3nzKeYwPqwpslxKy4CLzx94dKGmh3Q7/AF1yg7L8wq+WOSFPFZMDzwOS0YbPT5h0qc3cuf8AVj8DmhJg2i95hHU80b27Gs83MpP+r/Wj7Y4OCoz6Zp2ZN0XvMNLuqn58x/5ZUn2mTugH1OKOW4XRfVuKdvI5U4NUPtEuceUc0faZAeY8Uctgui+JZM8ucU4SNn75/PNUDcSj/li/4KaUXLjrGR+FFgui8Xb+8f0pA7eufriqX2p/+eTf98ml+0v/AM8m/I0uULl7djuM/QUhPPIGfpmqQvG/55n8jS/bD/d/DvTswuWyVIxtT8VpNseRlE3djtqoLwN2p32wDquPwoC5bxF/zyWgQQN1t4f++aqi7B/hqQXqnsKaswv5E/2O0/59YOfRBTzBb4w1tEfTgVX+2r7H6HNL9r/2afIwu+xILS0ySbaIfhmgafZDcwto0PsTzUYvB6Uv2wf3f0o5UHMx39n2RIJgU/XNDaZp7dbdfwzTftg/u/pT1uQR6fhRygpDU06xiyEjZfoxApr6ZZN95HP/AAImpPtSjt+lH2tPahRHzEJ0bTmXKxurD0cg1Yis4YU2hpP++zQLpcdBTftSf3x+dPl7CbBrOJusklQyaXbN1eYj2apvtS/3h+dJ9qX0FLlYX8ioujW8fKzzYyPlPPete1j8q1wGyuap/aVPHAq5btutfbNVCLWrE2Zmp/dz6VmWNm80LkXPlHceibv/ANVaWp/6tvpVTTZAsUgz/GaclpoJXW4o0eZzltRlb8AP5VV/sySGeQC4bI7uSR/OtdZ1HOarXs6BGmH3lHzD1HasbPuUmmVoIr3zCkc8RZepKED+dXdlxsw7oXHcMcVXs3CJuLAu4yasGUD+IU7SK+RCy3AO0NGo+mai26mJDh4CvfNTNICcZ5o80eoosugrrsQMt9/D5QPqGNQSrrJB2TKPoQKveaPUUeaP7wp69Quuxn28GqtMBMzbT3WXJz9K2I7C4JwbpgPRjTIH3TLgg8+taGTz9a7sLhY11ds48RifZOyWpENO4+a4Un3NH9nR55uEH/ASf1qXJPWiu1ZXTXU53j6nYYunwD7102fbP9DSnT7Ldl5pG/OnU0g5qlltIn69UD7Fp3o//fIpfs9iP4X/ADFJg0batZfRXQl42q+ofZ7FTxAfzqQG2TgW361Hg0YNUsDQXQn63V7kpkgxxbpn3zSebH/DBFn2FR45waNvpVLB0VsiXiaj3ZKJsdI0U+uKPtkg6KPwWosGjBq1hqS+yT7ep3JhdSucFVx79ak49arLw1TgEiuPFwjBrlVjqw05O9x9FIOlLXKdVgooopCHUinBpuRS1pSqOnNTXQxxFFVqUqb6olooHIor65NNXR+cyi4txe6CiiimSFFFFABRRRQAUUUUAFFFFABRRRQAUUUUAFFFFABRRRQAUUUUAFFFFABRRRQAUUUUAFFFFADXQSIyMMqwII9q8jmiaCeSJ/vIxU/UHFevV5l4igFvr94gBwz7/wDvoZ/rXj5xC8Iz7O39fcfS8N1bVZ0+6v8Ad/w59b+G9ROr+GNL1Fsbrm0ilbHZioJH55rUrgfg1qAvvhtYx79z2sksDc9PmLAf98std9XgH1oUUUUAFFFFABRRRQAUUUUAFFFFABRRRQAUUUUAFFFFABRRRQAUUUUAFFFFABRRRQAUUUUAFFFFABRRRQAUUUUAFZev/wDIN/4GP61qVl6//wAg3/gY/rQBz8VWEqCGrSCkSSJViOoUFTpTAmA4qQDNMUZqZRigByDFPpB0pwGaBgKWlVcGnYHpQMZSGpMD0pGHFAEdIelPoxmpAiI4rL8QOY9EumUgfIc59OtapGDWT4gQy6JdIp+YocD1oYI4+K3nt7uNJISkLpiN+30+tUp5o01I202B5iEBj2OPWui1iKaTTDOh2qqoYwOuc8/zrjbu2mnRzcIodTuTjp9Kks7fQbxJ9HiV5Y/Mj+TaW7CrcwIHtXkS3jWr/Jn72eOxr0fTdTE/h6zuZGBdo8MO+RxQA28kAYiobWMuc1XErXlxkdM9K2orcRKAAKABYwOMU4L7VKE4oK47UAMpD0p56U2gYw9KaRxT26Uw9KAGsOKYelPbpTD0oAaelMfpUlRsM0AMqNqfuxxx+NMLD1WgBtRnrTjIijG4Zqu91CCRk0CJD0qFqb9ti7fd7nGfyql/bEJ24tpuVBBYqucjPrS5Rt2RdqNl3qyE43DGfSqLaq5ZRHaBiTgAygf0NWoJHmjfzYxG6kjaDn9aLCWquZM4JOCu3PB9j7/pWfInzEOcH+8O4rfvbUyfOoBY/eU/xf8A16yim7Krg4OCMEke2KQGDe2i+Uzwk7h2xiskyPhcEjHUZrp9SZILRpCWHluCVB5xg9q5UX9tdzssKOrMCcsKYGhAzMBiuj0+IJEM8seTWHYRkgOfQYFdJap8gpAWQKcKFWnbcUDEAzTsYpR1oPSgBKQ0tIelACUhpaQ9KAEpG6UtI3SgBtIelBpKAEPSkpT0ppoAD0pp6UtI3SgBtFFIaAA0lFFABRSGkpMB1FNoJ4qQLYJw3P8AAKYhIUY9BS/89P8AdFNj5A+lAE6DNP20kanNThQB83SpY0bWmER+GtZbuxiQH8aygMcelaNswj8LXnP+sukQA9eATWcDkj3Gf1olsUB6UlKxAGWOBUJd5mEcSMxbgBByam1wFeRVGc5PpRZWF7q84is42fJ5Yj5Vrp9G8DzXOyfU3MceP9SnDH6mu5s7K20+AQ2sKRRjso/n6mtYUyJSIdEspNO0a1tJiDJEuGK9OpNaFFFdGxmFFFFABRRRQAUUUUAFFFFAHyx8X/8AkqWs/wDbD/0RHXD13Hxf/wCSpaz/ANsP/REdcPQUFFFFABRRRQBueC/+R68Pf9hO2/8ARq19h18eeC/+R68Pf9hO2/8ARq19h0CYUUUUCCiiigAooooA5bxl/wAuX/A//Za5auo8Z/8ALl/20/8AZa5XOKlvUCdadnFRBuKRnbjb+NAE4anA5qEHIp6HBoAsA4FOVuajByKevencViYNUgaoAcU5W+YUXCxaDcUoaoc5NOFMLE26kzkUxaU9KAsNPWimnrSE4FAhl1cJa27TSdF7etc9N4knZiE4HYelSeKJtscEXqc1zQbv61004JxuYzm0zeh1+5RsFgw9DW5p+tRXkghl2pKemOhrhd+DUqTMrKyfeByKp0k0SqjvqekgkdakLDy2z6Vmabefa7GOXv0P1q2ZBjB6GubbQ6U7lqBl8scBvYjNY/iSZoo44kUKkzbsAY6VMbiSNwqEhScZBrI8SXReKFMDdFn5s8mqi7smTsmc9cnExPY1DupJJS7bm60zdXZY5LEokK9KkF0yqarFuKjLdallxlbQtxSl5ST6Uhao7bDhgasRwCZ8CpbSLRXL4PtVyzuXSFowcKafJYxqACcGlaIQFGUAHsazc09DSMGdr4fvDdaREc5KZQ/hUPiWRl0zOFJ/2hUGizBI3VEiBkwdiDHI681Y1MrcWTxuskTfeXkHJ9K538RqkzziaUu5LHn0BqPeR0rTu9NcKZNu1+6moJLSGG0bzOZMAhv6VtzoUoMqx3KxbiQDlSvI9auaHrEmlX6srExdGUn7wrHcMckDOKaGKYbPJ4oeupKb2Oz1RkmuIpo/uSNkVfWBM5Cgt9M1iaTHJqlnBHAytJG/zB2AwPxrrruO10233xXBe7C7hjoDScrRSJUFzu6In09hZrJIxjGcFDxlScc1nyW0WmRtGzPId5K5Oabe6/8A2lcQptwSjIQD3Pb86dd2zh2ae6jhVVVgM5bOOeK5nTUjsp1GtCvfXETTRRyqC6ruIHYUq6jKLoMHyyrgKTgBfeskiNEaZZHHmHrn5qbE0cbERyFnJywJGfenGkohVlJ7onls5LOQzw3EiwOchVc/KT1rT0RL3UdRito9Su1Q/M2JOgFVdKvla6SIlXVj0NegWptdPhDiOMSP95lUAgUe115baHP7JfFcvS6VFLp72pZpAy43SHcfrXJaho17ZIkUKq4PHmZxgV3Mbl4gwG3Ip6qMZxn3odNM0jUaOBtNDScFWgEiH/WNIOW9vpUa6AvhyO9e0jHkTQtjkAxnH8q7idVL7FTkDdjPWs/VIVeyniGSShyQKHDSyD2rvqchpzmTS4STk7MZqtOMs1VNM1zTYLUW0t5GJEJBLE881LJqdjKxEV3Exxnhs14FSjV53oz04TjZakDfIpNaS34srGxnIB8rnmsC41jToR/x8rk+nrVjVZkfw/FtbKnIGDxXRh6U435kTVcZ2sztrDxJBeBVRUZ2H3Yzmr76nEyFcMT0PTivKdKtCunT3iPIs0UiJEUbHJrNu7a9s9Sukvbh5JjITktnaOwzXZKLVPmuYKF6nKexC4iHUMPwpTcwd2I+q144lzcJ92dx/usRUw1K+Tpezj6Oaw9rJG/skj1prmHaQr8/Q1jTwrJIWKbveuCGuamnS+m/Fs1bs9e1a4uUgSYMW4JK5wO5qZTlPQXIo6nRak8NpZtI8whA6EiuXtvGsNsxFwjFASNyLyR61l+JddN1c+VE7Sqvy7l4U461yMsxkkJYgAfwg5rqhRTiYupZnp+meLNPuZlGCiSMQCT/ADrpYp4po98Z3KT1HSvBPPIZAMhfQHFaVh4gvrCQNbzOAD038VM8LfVDjVV9T2wKOopjAd6wvDXiaLW4PKdkjukHK56+9dAecHnnqDXA4crszdO+xXkMMKFpO/AAGaoW7WkzXE+V27wikjk8VquAV5HFYx1DTIXYXF1AjkltgcZxmqST2QMtfZbeVcqiEfTFRmwtz/yzUmq0uo2h0ya5tZ1aJVILr0B9M15ZPf3IvmlS4ZQG4+YkkVvDCyavcydZJ2PWDpkA52AfQ1GdNUnh2H0PSvNIvEWpWVzuS8lbJztZjt/GvRfDutx69BEqKovCMeVzlvcUVKFSK0BVYyKGtW3kRxlyzqSRknNcxfWsbReZEnOa9Yu9Dc6e0s7pHLg+WgG4g/XoK5iw0GIRS313xJC7fLnKk100+aMFciUYyu7nJado8bXKSTxg55wRmty81Sy0RUkhSOMrxwv+Fc94g10w3DQWxGT/ABnsPQVyV5eSXMxLyGQjjPat1DmWpg5W2O+j+Iha6ChFMfQkgg5/OtAePrdT+8AyTwVzXk5cjpViKU9+9S8NFlRqu1mesL47sSv3mGeO9Wk8bac3PmsD9M15MhxT1bJrH2CT0ZopXPYY/Ftm4+WY/itcv4k8a3F5HJZWrLHE3ys4GCfauIBYMpU85qZoLmSP7SsJaEHBcDPNXGnyvUmb00LF7deTZLagAZ5PqKyy/lxhO55NS3MdxJcBvKcg9Dg0trbtJcFn3BV+8DXSrdDn16mp4dlW1v7SckhfNVsgZ717Nb6pZ3cImjdmVuh214fNv25BKqFO0CrUWsXtjYxqkjAhsc/Ssqib2NIJNHtgurcn7xH1WnefbnjePxGK8UHi3UlxiTP4n/GtTRtX1fVZSftMqKrheDn+dYNzS1RooI9YRoScq6ZqQKhOQ4/A1ySrfIuRcMcEj5gKcJr4fxRH6g/41Ptx+yPQvD4Iv5MtkeUe+e4rpK4DwPPcya1MsyoFFuxyoPXctd/XVRlzRuc9RWlYKKKK1MwooooAKKKKACiiigAooooAKKKKACiiigAooooAKKKKACiiigAooooAztfv/wCy/Dmp6gM5trWWYY9VUn+lfG1tbvdXUNvEAZJXCKD6k4FfUvxZvDZfDTV2U4aVUhH/AAJ1B/TNfOvgaz+3eONHh54uVlOP9j5//ZayxFX2VKVTsm/uRUVd2PpeKJYIUiQYRFCqPQDin0UV+Lt31PVCiikJABJOAKAFBB6GuE8d+KPEHhjULO5sNP8AtGliMm4Zkyu4noWHKkAdTxz3qj8Jpp9QbxBqssshS5vMqhY7VJyzEDpn5h+Vdje+JdMsvEFroVy7i7u490Y2blIJIwcdM4PtxXrrD/UsbKlKHteVar5Xf3dzPm5oXvY5zTvGfhTxzZf2dqMccUsnW1u8DLf7D+vpjB9qzb74LaVNOXstSuraMn/Vuokx9DwfzzWp4j+Fuh63vns1/s67PO6Ff3bH3Tp+WK5AXvjr4ckJdIdR0lOAxJkQD2b7yfjx7GvUwrUr/wBlV3CT+xL9G9H+ZnL/AKeK/mejeFfBel+EoX+xh5biUYkuJSCxHoMcAe3866KqumXjajpVpetCYTcQpL5bHJTcAcZ/GrVfNYmrVq1ZSrO8upvFJLQKKKKxGFFFFABRRRQAUUUUAFFFFABRRRQAUUUUAFFFIzBVLMcADJNAHlnxG8QSx6/FYwlGjt4gXBHO9uf5bfzrlE1wn78IH+7VTWL9tU1m8vmJPnys657LngfgMCqVf0Pk+XxwWApYe2sUr+r1f43PkcRU9rVlPudAmtwNw/mKPoDU8epWb9J1/Hg1zFH1A/AV6Hskc92dcs0bnCuCak6dj+VccGYdGP509LiePhJnUfUmp9ix3OwxjrQRxxVDSJpLi1Z5G3YcgE9avkYGSawasyk7jcetKoFP2njjg1etNHvbw/u4SEPV24AqXNR3KUW9jPPHr+VSQwSTyBYkLsey811Vv4bs4VD3MjOy9cttFR3GuadpaFLKFXkPHycD8T1rmni4RN4YeUinaeGJ5SrXTeUvZcZP6VtJaabo0XmSGOH1eU5Y/QVyWo+L9TiQ7HjhLdQi5P5k1ylxqbTymWbe8hOdzNmuCeMcjrjhuU9B1Hxxb2rhdPU3D/33+Rf/AK9cnqviu9vP+Pq5wp4EScD8qxxexAbmDFjzxxUN3fQtCI4IArE43N1HvnmuOVSUmdKgkiwLuacbokUDOA7cfpTXjLEm4mZj3CnAqqlyEULlm+o704XKBtxTNQ02VoKt7FbZVDyeAABSG4nm6uFB9OtZ89200mVj2YOOuP6U2SW5C7o/s47dCTRZhdGjsXPzzFz6Ken1p8U3lHAVME/jWGbi9yASMn+6Kmt3k3Eygj0xRZhc2Szkk7ifr2qNrjy8ZbcD29KpA7hkysD6Af1qIu/mkHzGXsd3/wBaizHc1PtW7hD+tRtPIMl2wPrVAFVOdpz9ajuJHJARdwPYUWYXRoidFGTkt70NeBQcv+FZRLA8Wof6mtK30q/lGVhjQYB5XPbNUoNu1iXJJalVvtBk3RMSrdF71bNy8YUPJBCcfxPg/pVtNEvpMb3jXHtirH9h3bAA3SAewNX7Gf8AKyeddzGa6jHHmSyn1ROPzqe0+eRgIQAykZ53VqDQJmwDetSDTk011LSlzIOp7Y//AF1M6Moq7Q41It2TMt45IAI43Yr33Hk1A4uP4VOPQsMVuw2EV8W3SEFf7pqX/hHbMn5mmP1bFVSw9ScU0ialaEHZs5vM6jloV9txNV98xlLbvlB5PP6V1o8O6eP4Xz67smpE0O0QjmVgOxYY/lWywVV9DL61S7nNhFkRWBmyRnJXH86ZiEfeu2T/AHdv9Aa6s6PYk/NDu9ic09NNs06W0Y/WqWAqieLpHGtPaKMqZ5G/3zUkN8Fxssw5/wBosTXZLaQJ92CL8VH+FSLEiniNB+A/wq1l1V7tCeMp9Eck1zcSgBbYgf3QppV+3k/LZyH/AICRXXEDGAB+VGMjB6Vay19WQ8bHscsI9cYYWF0Hbt/OlTTddkOWd1HvIBXUbQe5GKXH+0TVLLfMX13sjnRo2qMfml5/vGY8flUn9i6gMA6gB64J/wAK3ce5oxVLLY9WQ8a77GINDuM5OpyfkT/WpotIaI5N7IT67c/zrVxRgVqsvpE/XZ9iounqP+Xu4/Mf4U5bOMD78n/fdWcUYqlgaK6E/W6vciWFUGMlvqxNSBYwPu8/SlxRirWDor7JP1mr3GEJ/d/QUmxP7gp5U0gGKtYel/KT7ep3G+Wh/hAoEaj+Gn0U/YUv5RKtU7jDGufu0nlRnrGpPvUlFL2FL+UftqncZ5cX/POk8mL/AJ5JUlLil9Xpdg9vU7kXlRf88ko8mL/nnT8UtJ4el2D6xU7kTQQlSDET+NWYk2QYUYX0qM8DNWE4hxXLiqUIQukdGHqSnLVmLqfEbevaodIghmt5GkTd+8I64xU2q8R/n/KmaEP9DkOf+Wp/kK48JSjUq2lsdOIm4wuty4bG1b/ll/48azb22t4JQRBuLFV27jyK2gPcVSu9pkkzglWXGBXViqNKMU0uphh6s5N3YDTbcE7QVHpnpQ2nQkd6uk7ueBnnBpMVvHA0Wr2MZYqqm9TN/sk78+fx9Kd/ZUX/AD8S/kK0PxH50u0f5NCwNJdBfWqncz/7Ji/5+JfyFH9kxjpPIT7gVoYoGM9RS+pUOw/rNXuU005UZW8w8HPSrXJye+aeRnoQaaRjrj861pUqdL4WROc57obg0uDS5HcgfjRvQdXX86254rqZ8sn0EwaTBpS6Z++PzpDLGOC4/I0nVgt2P2U+wYNGDSedF/f/AEP+FHmL7/lU+3p/zDVKf8ouKO9N80f3WpfMXsrUniKS3kP2FTsKQc5oxTWkIH+rb8aaJWHSMfnipeLpLqNYaq+hJiiozM+PuL+LZ/pTPMmz92P8zS+uUu5SwtQnHLVYHA5qkk0u7BCAe1WhyK48TWhUa5TpoUnC/MSUU0HAp1YG9woopAwzSAdtFJS5pKBD0PGKdTFPNPr6XL6nPQXlofD5zR9li5NbS1/z/EKKKK7jygooooAKKKKACiiigAooooAKKKKACiiigAooooAKKKKACiiigAooooAKKKKACiiigAooooAK4PxrDs1aGUDiSED8QT/TFd5XJ+OYc2tpP/ddk/MZ/wDZa4MyhzYaXkevkdTkxsfO6/A9G/Z9v9+ka1p/P7meOcf8DUqf/RYr2Svnf4B3hi8Y31oT8k9kW+rK64/QtX0RXy592wooooAKKKKACiiigAooooAKKKKACiiigAooooAKKKKACiiigAooooAKKKKACiiigAooooAKKKKACiiigAooooAKzNd/5B3/AAMVp1m65/yDv+BigDAhAx0q0ozUEA+SrKUiSWNcGpNwSRc9CcUiDJAqjqF0qbAu4NGx3H1pgbaqByKlAGKigPmQo4/iANWFWgBFGTinhcUqrg06gYgpaUdaWgY2kI4p9IelSBHjNIRipKQ9KAIXGRVW8gM1nMgAJKHrV4jNRONvOQPrQwR55JdXZVbQSKYRhSuOQRxVO/ilMzOATsHQdK3NXsPsOrGRlxaT/OjkcK3cH9az71vLtpJljZ5FU4RR8zHtjFSWcTCtgYbgXEVw8+8+W0bqE/Hir1trNsqLZQLIqKSBvPJ6ZrqLjwrptr4agkv08if5WnuA2Cpb1HpkY/GuCvoI7S7g8m5S4DSH51II7+/FAHoOiRqUMmAd3StvAz0rD0Fs2icjp2rdoAKQ9KWigBhHFNPSpD0qI9aAENRtUlRmgYxulMPSnHrTT0oAaelRHOTzTiT60z+LFIRSnSSST5JWQDrgA/zqF7f922+abOOoIH8qnmkILBRznBqsQW4J596tbCZk67qQ02wvblEVpEiAiU55Y8AnHuamsLiO7023uSu1pYlOGHOeh4+uTmp7qSG3d57jAijiLMSueB7U2O4iu4o7iH/VyLuU9Djj/OKa3B7Gfpt3eXHni6tfJRWYIQMZ5I/lV60BNnbOeP3KfyH+FVraO/VrxryZXWRw0IU/dFWbQH+zLM4yfKUH8qnqavYsnlcg1Ha48y4GP+Wn9KePu+lMtv8AX3P+/wD0omEfhZO3Sq81rBcMGliDMOjcgj8RzVk9KQVBBzPifToItEuJ0lmLKNxXdu7GvM9JeRtTRnD7SGAyuB0r2DxCnm6DOhONw2g56EgivMtO0bVftUUtw6OqBuFbPbHSqWxL3OnsV/dL9BXQWy4jFZ+n6dIIlMgKgYHNbKxhVAA4qRgOlLRjFFAwpD0paQ9KAEpD0oNJQAhpKU9KaelAAelNoz60E56AUmAh6U00bhnn9DmmtIAPvL+PFTcBaQ9Kia5hTl5kH/AxUD6nZoPmuYx9XBo5hpSLR6U0nis99a09et2n55qE+INOB/1276A0cw+WRqUVjP4ksh90SH6LULeJ7ftFIfrxRzBySN4nFIWrnW8UA9IMj3aom8TSHpAg/M1PMChI6XfRuFcqfEN0eixr+B/rUTa5fHo6j6LRzFezZ15YAdabu965CHUr+S5jDXBVSw/h689K6RXJwCefTPvTT1Jasa24YbnqKdCuVzUX/LM/hVm1X5UJ6EUSEizEuOtS47cfjTU7/WlPQ8gY5rK5RptGi+FUkPLteHk+y1kNMq9OvT6VpLFqGo2NrplnbO6mR5S2OAc45P4VsSeEotF0G/1C7l866jt3ZMfcjOOOO/NaqHMQ5WdjG0rw9qOuMGRGht88yyDA/Ad69B0bw5Y6NGPLTzJu8rjJ/D0qzou46JYM7bna2jLEDqSo5q/W0YWJchCAetMMqKeW5pLlzHbSODggVz73pLZ3DmnKVtASudKrBlBHQ0tV7F99lE3qKsVS2JYUUUUwCiiigAooooAKKKKAPlj4v/8AJUtZ/wC2H/oiOuHruPi//wAlS1n/ALYf+iI64egoKKKKACiiigDc8F/8j14e/wCwnbf+jVr7Dr488F/8j14e/wCwnbf+jVr7DoEwooooEFFFFABRRRQBynjT/lx/7af+y1yorqPG5x9g/wC2n/stcqG4qHuOxIDinA5qMHNPXvRcQ9aU9RTTntSR5yc0XAsjpT071GvSnUwJCyrjd36U4dqh2qxwfwp+Q2KAJM4arCnIquuMcU9X7U7gTZxRuqPfTS5yMUXAlLU0sTwKQsKaWouKxgeKEBtoJh2fH6VzIbH8q7u/tUv7VoHHXkH0NcVNaPFKyZyQcV1UZpqzMJwd7kYal3cZ9KBA2eTirCWh4O7PPI9q0c1YlQdzp/DzLHp4jd8szFselacz8GsnQfIjaRnYNtHyrnBxW5JaJNCZbWTcevlH734etcctzqtYpROA2SMiuTv5ZJ55JFOVZjxmumAOZFbIPcEcisO0tPM1kWUxCoDliRngc1pSaT1ImrmSlndTRPNFBK8SHlwhK/pUAf6fnXd3Os/ZYza26KsQ+4IeAw9xVSDTbK9tZJJ4I44lfezINp/3eOua0Va/QmVCyvc5AktwAT9KZJuUAYI5711kur2lnOFttNt44x/ejBP60t9qmkXUaiTTIjKMHepwf0pe2v0JVLrcraV4ZMkBuLqZ4TsLCNVwSPrT7kW8SQQwrsVwGDnrn3qafxKJoW8q1O5UGASTkdKz/tttf26xxRGGaL+HdnNQ5cxoopDJ3QDcz5YHB+tRGRppF29unFOihMl3tZQAw6Hjn61c1aC20vTFiiJku3PzSjgJ7CiyLu7DrW5MAAR8knGc9K2nukksvJZtytgkg8qa4KG6MUo29hgk9zWtp1/AqMJ5WOf4VGSaJ07bEQqNst3kr28pE2CTyMc7h9awdTuPmweFPYmtvUiPIiud26OMkYIwfauSkkaRjI/Vv0qace5rUlaIryFj6EjGB0qqwIPPrTy3NNduK28jnUjc8K3jW+tRhXCluMngV6nJaW1xHFFcbJDI23cFAFeH28uy4Rh2INemwa1pr6ZbPLBcSXOcMEnZQMd656lou7OmMHON0MuNA02DxOttb3UqeXh2ckHDeg4rP1C1iF06iSV8ueS4XcD9RWss2i3N39qaS9gmbgtuDg/jWlH4e0u/UbdT357bgDXM53dlI6INQ3OF1CKBEgt1IjlJ5VH3EDvmq9ro4OpiR9QRbYMCxx8zA9q37ux8N2d3NEtlLcTxtgvLOUDfjWFJIjXgW0s4Io9/3VkLn862jCSRnKom/I6ex1HTbW5O20gXaQqsPvAeua0brU4pyPJYHODknH6VxcjTz3yqAIgWG5tmM1uW8SW13/pFxF83P3w+fYCspRkuhd4SWh6dbuk0MbKcrtGMdKknnjhjIZscVxltrlzbxbIWO0fdV1yRTZvEJcnz43Z/ZsCn7ZJakKhJvQ34LjF3GGIZXyOa0LhI5EKZAJGDj0rgpdefIMQVSOhPJFQx6zOblZnuTuByST2qVX10RTwzseUeKLU6R4jvLMMWCSnaR6HkVPpD/wCj3dwZFjRIsA4ySc9Kz/E2pHVvEl9eEbRJKccdugqrZ3oS1liwC5IbJ9BXdGV9jmtbctyt9od+SQFLE4PUdhmu5tw0nhC0LDLhua4/Q7WTVbl4lBLOO/p3r0h7DZpSW6rgA8fhXJiaibcUdFJNJMTSbbNjYRbceddh2+i1ha25uNXu5ezSHFdZaRmKWzQf8sLd5CfRj0rkZ1Yyks25u/1rkqXVNI6qWs2zOIwaQ1cdPlqDbxWFzdkOM1pWUbx6ZdzQg+eVKhm+6o7ms8oecdamVp3tpYPm+zCPdKF7j0/GtaKTkZVnaFzir27YM0cTAr3c9T/9as4SjPBzU+qP5l6zhFjQn5EH8I7CqdehG2xwa7kpfNKjDODUB6ilBxIKbWorm54bvZbLWbeSPr5gFe3rIGUevevD/DNu93rcCLHuCtub2FexmURIS7YAHX0rzcZbnSR24bbUh1zVF0rTJrpsEKD8p714qk02p6m0jOzTTPgIO/PrXY+Ldbj1C3a3Vv3anOPWuL06QWOqLcI5SSNgyAdK6MPTUY6oyqzalod7qkg07wvHaQEADiRN2SG7157NMEfI456V1N01zfTfaDE/lHnA6HPesK/siZi0asq+hrpU1YycW9TPeXeFb3rQsNWvdMuoLmzlMcqNwwOKqpZu2FPrUssAjVU6tkYp81xWaPobSdVTXPDsV6cZZAWAOfm6GuJ8V6mumvNZQTNnjzEPTB6f1rpPBdsYPDNnCw+8vmMPQda8w8XTSL4k1MXMuWDYA/2cDApuF1cyUmro5vVZllnIDoAvG4dTWUucnuKmlGH6YzyKgahIof3FSL/rBzj8arr1qZDgj9KroK+ppRwubPzsdDt6daV2ji5dvmP8NMTUWt7JogQUY78YyQR6Vb0DTF1G6We7G63EmChP+sPXHsBUKGtyud9CtHcZVpPKO1Bkkc/rXZeH5ZP+EcBhjidmlcMjnrnFQw6THf6ffxoqReaAsWF+7z09hTvC2kX1pfvY3UyLHF++BHOTUVdY6GlJ3lqXNTt2toleS2KAYBMa5C1mXGkRxW63s03lRPwAeC30rqdce7git5ltWnshlm8p/vk929K4jXrq/vY47u6lWK2B2wW8a5Cj26Z+tTSTZVSyILqeEQbWcA7gqRr1I9TVF3MhMZ3HYcZPeqjSedP5oLFFOI1HBNacdlcXRBghZyRzgZwfrW0odTCL1sVDHgZJxXoHg2zVLBJcf6z95n9K5CbRbi2gMtyUiHQBieTXpGhWv2TT4oMAeWipx6gc1x4hvlSOumrmk+CoA9M0xUGOalPU/So+1cTRqjofBagazNj/AJ92/wDQlruq4bwYuNYmP/Tuf/Qlrua9HDfwzir/ABhRRRXQYhRRRQAUUUUAFFFFABRRRQAUUUUAFFFFABRRRQAUUUUAFFFFABRRRQB5R8fLvyvB1hahsNPfBiPVVRs/qVrzP4RWouPHKSkc21tJKPxwn/s9df8AtCXW660G0DH5EmlZc+pQA/8Ajp/Wsn4I2wbUNYuv4o4o4x/wIsf/AGSvKzyp7PLqsvK336fqa0VeaPZaKKK/Jz0gpHUOjKejDBpaKAPDvDfiWb4Z6tqWi6xZzSW7Sb1aIDdnoGGcAhhjv2qGy1+41f4n6V4ivLdreyubkwW2/oFA24z7FwSemSa9svdL0/UgovrG2ugv3RPCr4+mRXKfEbwo+ueGov7MiC3ent5kEUYxlcfMq46HgEfTFfV4fNsLXr3qU+WdRcspX01VrpdLu1znlTklo9EdtWL4m8Tab4X0z7XqJZlc7I4UALSH0APb1JrhfD3xftY7JbXxDBcR3kI2NNGm4Pjuw4Ib1/p0rIF0/wAUviHagQSLo1kNxR/7gOTux0LHA+n0rkoZFVp1pPGJxpwTbfe3Z+ZTrJr3d2dv4X+JOi+I75dPjims7kj90koG18dgQeuO1dpXmPxD0eKz1zwve6bYrBILxYmkgi2gfMmwHH44/GvTq4swo4dRp18OmozT0bvZp238yoOWql0CiiivMNAooooAKKKKACiiigAooooAKKKKACiiigArB8Z3/wDZ3hLUJQcO8fkrg85f5f5En8K3q86+K99sstPsAf8AWSNM3/ARgf8AoR/KvZ4ewn1vNKNF7c136LV/kc+LqezoSl5HltFFFf0GfKBRRRQIKOgooPSixJ0Wgg/YDgZJkJ/Oum0rR7jUpmCJ+7T77+lc/oYA09T6sf0raN9dGMJ5pVFGAifKoH0FedX5m2om1LlWsjqFsNG0ZPMuJFllX+JuT+ArPuvE7An7HAQvaSTjH0FYBZm70hJxggH0z2rz54etJ25kdar049CpqOuyXDsJpJZ5M9BnFZj3N9cKEFuyJ2GOa3lyKMkHrWX9nyb1kWsZFdDmJoJwgMqOBnHNUXXk12UsMdwoEqKwBzyKrHT7Q/8ALtH+VH1GS0TH9bi+hx7AHvSY7k12P9mWP/PpF+VL/ZVj/wA+sX5UfUZ90NYmBxu4etG4jpya7D+yrH/n1i/Kj+yrDB/0WP8AKj6jPuDxUEcNMTuCjqeaeVRQRuyw9K3p7O1TxTa26wRiExMzLjqcNgfp+taNzpVhHZ3DLaRAxwsQ2O4XOf6VmsJJpu+xft4przOLidpHO7gKcVMSvr+db/h7T7WfSFlmto2cyMCcelan9kaeetpF+VVHBTavcHiYxdmcWCvdqNwHQmu0/sfTv+fSL8qP7G04/wDLpHVfUancn61A4vOfWnKeORuPvxXZf2Npv/PolJ/Y2nLz9kSl9Rn3J+twORj3AcZ/EV2ttzawEIQpjU559KjGk2A6WqVajhWOMIPuqAB17V2YTDuk3zGFesprQBnpnigjilAwaXp2rsRyXfcaOoqK4jVkBZFbA43DOKnB9qJgDFXDjn+5udeFfvplK1VQ7kIqnb/CMVb5YnOKht1IZ8LnirOOTgH8qrAO9Faixa98ZtNG008gjkjAphkjH8afiwH9a7G0upzJdkJS7TULXdqp5uYge43r/jTTqVkP+XqL86lziupXJJ9CeiqLaxp6/wDLyD/wE/4VGdd08HiYt7BTmp9tBdQVKb6GlRWSfENkDgCU/wDAR/jTD4jtweIJT+IqXiKS3ZXsar2Rs0VhHxNGfu2rDH95wKYfE56LaL+L5/pUPF0l1KWHqvodDwOCRQR37e1c0fEs+cLBEB9TTG8QXh6LEB/un/Gp+u0V1LWEqdjqACex/Klx7H8q5X+3L087ox/wAUn9r3h5878lH+FR/aFLzH9UmdTRj3H51yn9p3n/AD8SfnSi/umH+vk/76o/tGHYr6jPudVj0IPsDRg/3T+VcsLmc9ZpCPQuacJZD1kf/vo1n/acew/qEu51A+hpCCegrm97/wB5j9SaduPfmp/tP+6V9Q/vHQ49cD60hwP4l/76FYad+n4inEDuB+VR/ajv8I/qC/mNhpI14MsYPpvFN+0Q/wDPVP8AvoVkYGelGeQAP1NL+1JdIl/UI/zGt9qt/wDnslH2y3/56j8jWbg+tOCg9v1pPMqj2QLAw6svfbIAfvMf+AH/AApTexY4V/yqovTpSjr0FRLMqvYf1KmWGvY8fck/If41dhkEtuHAIHvWXya0rQH7IOe9S8XOsrSLjh4U9UZep/cOenNV9Ikkit5VUKcyE8/QVY1T/VmqulfNbyN/00IrKNSVOXNEtxU1ys0ftUw/hTNMe2ScNKzOCSTgHinAVZQAQYqZ1p1VaRUKcYO6KizSgAbxx6rmnebN/wA9T+VAUUuBV/WKq05g9lDsJ50//PZ/0/woBkb/AJaSY/3/AP61LgU8ACp9tU7h7KHYbtb/AJ6P/wB9UoDZ5kcj0LE0o608deRU+0n3HyR7DQoJ5GfxpRGvoB+tPGPf8qXjtn8qXPLuPlXYZsX0U/VaNoH8I/DinfnQc44BNLmfVhyrsJtXuopfujjgUDkcUEZGKpJi0QnJ7/rTcfX/AL6p+KTbTswvYTPsKU5x2pdvvS4p8r6hzEWT6k/Wk5PWpdoo2imoC5mQ49jSFSegNTkY6UnPrT5UF2RJGS2elWgpAqMDnOal3e1XFJbEyYnSnjpTDyaXdVkDqbjmjd7Uu6gQtFFN3e1MVx1S1Bu9qlQ5UV6+VTtKUO+p87xBRvThVXR2+/8A4YdRRRXtnyoUUUUAFFFFABRRRQAUUUUAFFFFABRRRQAUUUUAFFFFABRRRQAUUUUAFFFFABRRRQAUUUUAFYPi+ISaBI5/5ZSK4/PH9a3qz9diE2hXqkdIi35c/wBKxxMeajJeTOrBT5MTTl2a/Mw/hLdm0+JmkHdhZWkib33RsAPzxX1VXxv4UuvsXjDRbkttWK+hZjnHAcZ/TNfZFfHH6SwooooEFFFFABRRRQAUUUUAFFFFABRRRQAUUUUAFFFFABRRRQAUUUUAFFFFABRRRQAUUUUAFFFFABRRRQAUUUUAFZut/wDHh/wMVpVn6xzY/wDAxQBhW33D9atIKrW/VhVsdqCSVByMUl5YG6s5Y1WMO4xuwM5+tSoMmrUaDjgUAOtoDDBHHnO1cfrU6jBpEU4p4HPNAxRS0UUDCiiigAooooAKQ9KWipAbUZ61NUZHNDBFS4ijmheKVFeN+GVlyDVCHTrS1fdb2yxtn7wyf1NarVA/Jz3qSzkPiJafa/h/qyEj5QsnPs4NeJ6HtjsXiDKWWdXOBjrkV9CeJrWS98LapbQgGaS2fywSACwGR1+leIWeg64VmnuLBULhVQIV5Oc9B+NAHpHhoZtAcda6PbxWZoOnPY2CCddsjDJXOcVrZHqPxoGM24pDTt4zyVphkXPJWgBD0puB6UGVM8stRtOnZgfpSAU9ajNRtcLn74+maia6j6FgPxpASHrUZNQvfW6/ekUe5NV5dVs0Uk3EYA6/NReIWfYuN0qI8Nn0qsdTgkDok8fmBQ/PAwfQ/jUL3o3f8fMH0DChSQ+R9hmo74YLiSPO7GVxWdp0ss0D+c25g5AJ61bmuZJG4kiYMQQM49qzLnXIrWTyZYzkfN8g9QDSlOwlCUtEXL66+y2U1wyB1iQkq3Qj0rEsPEYvd8aRBSFZkReMADj8PerB8S2wUjypCDwRjrVVNetYZGkg09VdhguDtJHvxU+1Xc2VO3xIraPqUsviO6juJZXjnDLAMfKhzkge2K6e0UixgCngLjr71zw8QCIZjsYwBkqA3Qnr2qhLq8hbPlNzzjzCQPwpe2iip05y+FHcYUMMt061Ha4864wVILA5/wCAiuGbU5H5MEZHuGNOTWr2MFYmEYPZVFJ112JjQmrpnfHr1BqMnB4x+dcBJq+oMfmunx6AAVWfUrluDdSkntvNT7Zdg9g+53urgSaVImR1GRx61Rs0t4oF3Mmcd8VyCvO3mK9xK+6JjhnJ5yKrtOqKDM+0Hpmn7YPY92egteW6j55Ux7kCom1K0T/l4jA92FcAbmDGc5HqBTBcRuPkVzn0FL2jBU433O8fWtPHBuUP0NQv4i09R/rM/QE1xkXmTttjhlYqMke1Rtv4H2ZvxNHPIHGmt2defFFgDx5n/fJqJ/FVsB8sErfiBXKiK6YhRAFz2JzSTRywKpcw5bptPP0NDnITdJa3OkfxYn8Ns59iwFQP4sm/gtVH1bNYtvZzzgsZIl4z6/pVO5WaEKVdWJOOBipU5MHKnHU338U3h+7FGv1yagbxJqT8KYx9FP8AWsfy5ZFUeeAxPOMcD1p/kxsebh9ucZzVa9yfbUuxfbW9UbrOR/uiojqmot967kx6dKr6jYBPKjsfMmbblmO6nRaa5MZktJzgcgITmizE666IRry4c/Ndy/8AfZqJ5MjLzkj3Ymrc9lHBCubGWNeQXkXHNOg0i4aISJAgUgYZm6/kKOVi9v5GaXjzwVNGE7I2fUDmtn+ypWK4aFWU5GN39BU0+l3E6tNLOqLtOPlPb603CRVStZ+4YAJ7ROfqKckcshxHExHua1bXTGuWkkFw6oGIBVsDGatrpsezymuZGXO4bcZpxgzP28jnXV0YqVXPpnmpo7O4eIv8qD/aPWtxdHtGfJZ3Pu3NVzaodR+zoXEeOdzE1MoMarSMCYzRBThct2HNPEUzKNrKjscDNdYNNsl+QQghf7xP9aRrCyCnNvGB7VqqegnKbe5y5gYcM43Dqc8VMbKNYBMbgO27G0EfyrbvLSzjtSyQKDg8j6VzUMTi7BJyCxx+VRJWFGcuazZdgTFzFjj5hmupU4AArmbX/j8jB5+YV0cfUfWlA2qGpn92fwrRth+6X6VnfwH/AHv6VqQD9yv+6KJExJY6ccbTkAimJ0p3UGoRR6V4STb4ctj3JY/+PGq/jt/K8E6qw4Pk7QR7kD+tXfDK7fDtmPVM/qay/iM+3wNfr/fMS/nItdsdjB7m/pS7dHsl9II//QRVuobNPLsoF9IlH5CpqollLVm26ZMfYfzFcgZBnn0rqtdONJk+o/nXGs3I+lYT3NYbHcaSc6Xbkf3f61dqho3OkW3+7/U1frZbEPcKKKKYgooooAKKKKACiiigD5Y+L/8AyVLWf+2H/oiOuHruPi//AMlS1n/th/6Ijrh6CgooooAKKKKANzwX/wAj14e/7Cdt/wCjVr7Dr488F/8AI9eHv+wnbf8Ao1a+w6BMKKKKBBRRRQAUUUUAcf46/wCXD/tp/wCy1yY6Vv8AxJ1O3046WbguA4mxs9tn+NcFceJtOWNWjeVjjjIqHuUjoU70/OGA9aytM1OC9x5b9RWmpyScYpBYkLYOKeDmmjpSMwXGTigViwO1KPv1XDg9BUm88Yp3CxN/FUg6VX3txTizFaLhYsA4pd1Rc559KcpIzii4WJA1BOahwAwxUmcGmFhwOKXdTc5ooCwu8L8zdBziud1KMyzmdeGblx6GugYZBrIuozG5DfhVR0Yn2MJwwbI/GrMbBYsnrT5LbPzK201TmLxP5cnPHB9a1uJKxasJHNyxBwMV0djf+Wy5bn19K5ywBEZc/wAXFXFY54qGtRnUztb3ib1BW4z9/wDvfWsxoYINat5JMtKF+YoegpbSTCgPnB5OO4qzqkKRwloChcNvkJYg4PelsBWutP06W/WG3mZC4Lbm6A/Sq99e22k6S1mHEsyNjeBjJ9qLeWN9S8iaPJKgow9e/wDSuW1tyl5JETnYSOetOKbY6krxK73DSMWJzk5560iy9apg45pwkxW/KjC72Ne3vvIG8dhVa5ljW+8y3OFbBB9D6VRaXC1EsuyRB6GpaLudPb3sUkbXEgG+MDcp9aqXt/Fc3Jy5fJ49qowv5dyCBmN+DSXSxW7ESKc98d6i2pXNoVpsKxwe9EM/lsTzyO3WkRHuDtt4mAPcnim3NpNZsBKuNwyDnittGY6rUuzapMbTyVlLZHJY5rLeQt160wtTTuHJTA9adkg5m1qBbmkLZFRNJTTJmpbVwS6jwdkgaugsLjMArmwx3AgkY9K0rC4jI8vneOTmubFRbhod+GqcqcTpVl3FPmK49Ku28mGDBgDngisBZirAGtG2mzXjTVkdnKmarujv+8hWTPUsARWppGh6Rqk7QXFiqSbdwkhcrj8jWGJeBUep6nc6bpkl1aNiZWXFVQrz50r6GVSlHlbZ1t18O7aUAW+oXUQH95ix/nSWHw10+0nS6muZ7iZOQzMR/WuAtfiZrVuoBYMB7ZrZt/i3cjAmhVvX5a9P2j6o5FFdGd6PC9qiyBC2W7knj9arN4Mt3OZJZG+rn/GsK2+LFi2POiC/QEVsW/xG0S4xmRlPuKnnh1L98k/4QnTR95JD/wBtG/xqVPCGlqRi159yeasxeK9IlwVugM+opt34t0y3BIlMh9hxRzU7E/vOpBL4M0OQfvNNt2PvGDWfc/D/AMKld0umW6f7WdtZmofENl3eRgAei/41yup+M7iWPzJ7pUjf7vy84pKpJu0UZupCOl7s6SbQvC2hFpbVZY36ZjlIH4ZNU2m2SkCb9ycYWVyW5964JtaS/vERHeQE8sa7i9O/R4JCctA4XP8As0eytLmluVTruScEW7yeRIdTZcbUiWJceprkMyAAsM5rqZJxc6UIh995QX/CqH9nhuR0rOtC+lzpo1OXcxhJg/MMUGRa0mstpqIwA8EZrm9k+hv7ZFTAYcd6vtbXMXha+u7fbjeEcMOo+tVzAucYxW/Jop1HwrbWqXLwedM2WX06VdKDUrkzqc0bHlt1aRyIJpodpPbrWVLDAWcIcHsMV2/iXT4NKuDpdpI0gtk2tIx+8/euZgbzD5ctvlgeo6V1c1jJx0MJ4ZYhlhx600AscqrM3oozXValCi6U6bOT09qp6Hps11KlrbpuuJTtU5q+cz9m7nc+ANEW00cXc0Z8+46ZGCAO1P8AGF9LDbLbQsyvIeSvYd677TtMTSdESFn+eKHDsTkZxzXjmv61PqpbzmjRQcJtGNy55rmVFufOzT2iXuo5y7mMbOu7OV259e9Z4nXcPWn3M2+V3P3W+6PaqHGSBXWloYPc9U0u5tE8JQTTHLnOMDvXJzXq3Nw3DDnowxSadqazaKLM/wALU2Czj84uT933rHlOhPQcGjWQYQvjkge1V/sV7dadca4EYWiTKmSOMn09quW17pum6gkk8ZlUt86+g9a7z+1dHm+Hd5YLcQlBGzJhSCH6j+lawjoZVZ9DpPBd79r8LwERusi5jkLDBOPT25rmPiB4WW4uYtRti4eQbbgYznHQ11XhzU7LTfC+mh5ohGYN0xAP3sd6j8R+ILJ9BuYYpElmddi4B4FbaJHPCLkzw240yXKkOu4nkZzUMukTou9cMPauqtrQz27sZ1AVshdtPCKISXGO1c7mdSpaHERWzyS7QuD3JPStNdDnmeKO1cyyu20KorSi06S7kKWluZAzcsDiu28O6K+n7ZZUzJnOB0pqTbJlGKR5UdPvZNQewjtZXukJBiVCTx3rutL067sxapdWZhAiwqgd27mu8v8AQ4dRkj1BMwXsKkBk44rmn1SO3S4juGYwKSxyctkjHWnKXRBThFq4A/YrfzJjFFaJkbFOWlI7/TNUtJ1kPf3s8qLulASInt7Vy95qkl+6lnLIBhR6AUwXCRpwCXHK+xpuN1YzT5ZXPRdI1m2sobiPUD/o5ByGxg/TNc9Y2seu3MjuP3CPtQOOAp/lXGXWo3V46NLJnZwBT7LU7mBv3cm0DJA9DjH9a0pU+VE1JczI7uGPTb6W13BzAzIu08YBrsPCG4281uWwcCT72OtcCpMM5ebiTJbJ7k123hCRhM7r+8Lx84GcVrLZma0Zt3NuzajbmZY2iV8guSS5wcKM+nX8K6S1j2xrkkHHUGsQtNPrUKuSUSLcQVxhiRj9M10aDaufw/KvHxEryPRor3RjAh+HP40fN65pzHNNyB1rA1Oi8GZ/tibP/Puf/Qlrua4bwZIraxMo/wCfc/8AoS13Nehhv4Zw4j4woooroMQooooAKKKKACiiigAooooAKKKKACiiigAooooAKKKKACiiigAooooA+cPjxceb49t4gxxDYRrj0Jdz/Iit34KW4Xw9qNzjmS78vP8AuoD/AOzVxPxduDcfE7V/mysZijX2xEuf1zXpXwltxD4DgkH/AC3nkkP57f8A2WvnOKZ8uXtd2l+v6HRh1753NFFFfmp3hVG61rSrGfyLvU7O3mxny5Z1RseuCavV4f8AFHQ7y38WNrV9BJPpM+xA0D7SmFA2kkHByCRxg5r0sqwVPG1/Y1Jcumnm+yM6k3FXR6+uv6M/3dWsD9LlP8alXVdOf7uoWp+ky/415Ponw18NeJdPF7pWuXhTo8ciIXjPow4wazfGfw2tfCugtqS6rJM3mLGkTQgbiffPoDXpQyrL51lh1Xkpt2s4Pch1JpXtp6nqupeHfCuuT+fe2djPMesisFZvqVIJ/GtPS9L03SrXyNMtYLeHOSIlAyfUnufrXk2nfBl77SrS8fW/JeeFJWiNpu2FgDjO8Zxn0r0LwV4SXwhpM1n9qF08sxlaXy9nGAAMZPofzrmx9PD06PJTxTnZ/DZpfi7FQcm7uNjpGRXGHUMMg4IzyDkH86WiivENQooooAKKKKACiiigAooooAKKKKACiiigAooooAK8W+JF79r8XSxA/LbRJF+ONx/9Cx+Fe01866xef2hrN7eAkiad3XPoScfpX3/h9hefHVK7+xG3zk/8kzys2namo93+RSooor9dPBCiiigAoPQ0UUCsdTog/wCJbEfUsf1P+FaR5qjo6kaXD+P8/wD69XyBniuCo/eaKS0GgYpaXFGKgBKQjNOxRimMSk/CnYpaAG546UuOKMUp6UCGYoxjn05pwXjJIA9aE5Oc45496nmQ+W5yd5OV8UpLtO1ZlTn0AAP863NZk8nSLkg8suwAd9xx/KsfUh5l/GpPDTjJzjqwNbOtY/s9wfvF1Ix7ZrghK1OZ2yim42KHhmQNbXEXOFk3AemR/wDWrcxWJ4cXAuR1xtHP41u4rroO9NHPiF+8Y3FGKdijFbGNhuKQjNPxS0CshmKWlxRihu5XkJt96TFOzSUXEGM02T7mKeOtNkGVrjxj/dHThPjOe1iaWFovKkZDznBIzWQbiZsFpZCcdd5/xrU1370X0ascdK8iLaVkelKKbuweSQ9XJ+vNRkk+n5U8+lMquZ9xWXYaSemTTSxPenNxTcUrsa0DPufzNJnIwefxoopPUpAAuc7RRk9+n0FFFAwwPSlyOwpKUDNAAPWnbvakopCsPHIzTqap4p1Fxkg5p6dKjU1IuMUrASrUq9KgU1MpqR3JRyKkC8DmoxUy9KB3HJ1wOTSnrWdqc7QWhcMVORyPrWC2qzBiBKxAPepSux8x11KFywPHFciNWnx/rDQdTmYffNVyBzXO0zx2/OnBlHcfnXE/2lN/fNJ/acv+1RyCTsd0CAOq4/3qXcn94VxttfzSKcKc8VaWe5PXFHKPmOo3p/eFaNqc2gx0yefpXFLJOT1rrNG3f2UhY8lm/nV01Zmc3oVNUOIzVPSJFFs4YgfvCauamAUrAh3BGIPG45okgidH5sYBO8cVciG63DA9a5UlsAEnmuosudPh9wKmG5UtCk1zGjFWIBBpPtkX94fnWXeAG7kJJ61BsX1NDTuCasbX26H+8KiOrwA44/76rN2LWBckrdMATwcUrMDsDrEI6Af99U3+2UHIxn/erkYWLE5NTgc0WYHUprBkJC7eBnrUba7tbHQ1zvlgjqacEB4JJoA3m14n+IUx9ckwNrDrWMIlp3lr/M0AdtA/m28ch6sob8xUoXIqC0/484R6IB+lWB0rptoZXY3FGKD1opoQmKSndqbQwCig0gNNAB6UlKelNJxRYdxw60+ogeakHSqSELRRRQSFFJmloELnPFBGBSUuc0xCVJEeoqOnRn5/rXZgp8leL+X3nn5pS9phJrsr/dqTUUUV9MfBhRRRQAUUUUAFFFFABRRRQAUUUUAFFFFABRRRQAUUUUAFFFFABRRRQAUUUUAFFFFABRRRQAVHcRia2liPR0K/mKkooaurDTad0ePqzI4dGKspyCDgg19s20wubWGdfuyIrj8Rmviy8j8m+uIh0SRl/I19eeDLg3XgjQpmbczWEG4+p2AH9a+Jas7H6ipKSTXU3KKKKQBRRRQAUUUUAFFFFABRRRQAUUUUAFFFFABRRRQAUUUUAFFFFABRRRQAUUUUAFFFFABRRRQAUUUUAFFFFABVDV/+PL/gQq/VLVRmz/4EKGBgwf6w/SrgHSq8ICzDI68VZxgn60LYksR1cj6VXiUEDirca4HSgZItOoxxRQMKKKKACg0UUARzSrCm9jxVFtYt15J/NlH9azvGaF9EUg/dmU/zH9a423u9PmDBpkjdGCuhXuRkYxXHXxLpy5UrnRToxlHnlKx3ra/aqeWjH1lB/lUT+Jbdf44vwbNcottG5zGZCM/MVjyB+eKgWe1V2XFwSp5zGOfpzWH1yr/KUqdBv4zq5PFMAHEkY/76P9Krv4qjA4kz9Iya56EW9xHMyPJGUXd+8IGRVVrq2AHDDI7uBn9Kl4qr2HKOGhK0nqdC/inJOGc/SP8A+vVZ/FLknasrH0wBWNPJFHaiUlQWGVUPu/pVa2kWeOSRmjjIHCnJNQ8RXSuUnhe5rz+Jp5IpI/JZgylSGfjkVi2epXGn2sdvGkWEFUJLu6F2sfkRmEqMvhuCfoaRnmyQ0igscgKvQdqr2lZrcz+sYVGqfEN+Tx5YPrk1E+v6keA6fhWRqMksNtG1lciacjLqV27fbpzUkeZVAnkmT5c/IMc/WmnW7jeJw62iXG1vUj/y1GfYVC+s6h3nP5VUOmXsswmjt73yiCQoBP60DTL1gv8AodxuU87h15+tO1Tqy4YmlK75bD5dVvQpZ7p9o6gcVktqV/cTsWvZwuMqofAx+FSaldJb3myWHyfN+VFVen1qjGGEu084XA/OpcpR3ZrQqRrJySLDXSc+Zdsxxk5lbIqN5lLiPe3mN0GTUdhZyX+qXMSWS3CKEk5YDH510E+j6xc3PmDTYYHIAyJhlcdMEZxWkac5WfQpztfRXOdluIoyd2fQ4B4pCHaJpVt5ihICsEran0vVbSIo8Nu0l1IIiRJuK9/T2pI/C99BIGF5aoQe+5sfpxWnsFYfNbqv0NS1udIfT453u0RhEsTZbADAcjmmMmittc3sDA+ki1WutDv3tJEF9b+WAXKLGcE+uaq2fhR3tYJ31BYyyiTAj9Rkd62jFuOq1MuVNazNJrbTmdI5L23Dx/cXeg/E1zuoi4uNcmit4VMO5VSYtlT8o9K0rjwxZ7gbvW0eVjgfKMk9hS2vhuE3lzbG9nEUKRspU4OWB9vanKndWiiY+678xiSW1zFI7TCNYY2ILrkkn6VGsF49vNMrxKkXUEHJ9AK6j/hFtPLMXmvHPr5vWorrw1psUUQRZAPNUHc56E1EcOorYuVSEpaS0OYWOS4iby5tkyj+LbjNS3FlFGIgNRMhKAuQwALHqBXXP4d0xD+7somHTLO2aYNFsUx/oVuoz/czTVBOWhn7aKucaIbGaZVe5aKNfvnzMkD1qqstvDIcBZUydpkdjkeuK7Oxs7R7aVUhgVluZOfLDcBiAOat/ZI1bGIfm/6Yr/hVezSumP2lNS0v5+Zw0X9ks8U0xOyNsvGvf/61Rs1u14PJQAEcAD3rpPE8axaIr7QX81QH2BT39K5KD/j5jx6/40nTSOqhCEqTkjURcSt/1xb+lVX8r7RaiYAoXweParSH97/2yas+6YBoQx4LACuddDmq/C7GnBZSajPJDbCNY0OBlf1qdtEe3kxJf20YA/iXAz9DU3hn5b65zndt4xzxUWuKk2sNHKBho1Zee9bxgmrs8+lG+rIlt4Ec7NViEj/JtVOuap21k82sJp7zBVydzADnFTRWzG4jUAKCwIx7VJZMR4wcg4G6T+tXyIqrH3kacfhy1jO5JpiRyCrAUDQrBMkiVscsPM/+tV2W6jhZUPOccjoKkVgw5wR1HpT5UNxOfTT7dNca3Ks0WwMAScjPrWkdNsIjtW0U+5/+vVR2x4mkIH/LJM/kK05YiTtCZx1JapilcmOxXFnECR9jhAx1wMVnalbwpqdgsaqAX2nb0PI4rVkXFu6hccc5NZV6ix6jpmxQP3menfIpyWmgTXulq61OSOVkRcIjkEgU+0upJLXzJSJGLHGDtwKyL+do7x8sWVpDkKM85rQsfMa0AKqW3HhgOahXsdElFR0Hay6vYthux/izzg1atZGjsLcYyDGOpx2qprQxpmdgU4fOAB2q1D/x6QAf3BV9TCPxAxSMCRwqgnGcmmSTxSRuitv28H0xSXzyLZsIlLOSAAKqWbStHJ5sLIMKOUwCec02U9h2nIDZuMDBlfA/GrG2NcLhT7Hiq9g+LPj++3/oRpzSqzbjwemKQLYkiGC25QpzgDdms+PDa4eoIQ8j6irykjqecdRVC1bdrUpXGRHj/wAepS3FLcvlwh5IJz1PWlL5A4z7VH0kYyKp+gpVIZ8rkCmhlbUpH+zNhegPGPY1htHseBgW+ZSST64rY1lsWWOenasRJMypHg4C5BNTMlfGizZ/8f8AH9f6V0kf3x9a5yy/4/Y/xroY/vJ+FZwNqu5p/wAB+prUi/1S/T/CsofdH4/zrXX/AFY+lEiYki/dpTwM+lNH3PxpW/1Z9xUFHqugps0GyH/TJT+lc78T2I8IrGCQZbuFP/Hs/wBK6jS126VZr/0wT+Qrl/iOPM0nSov7+qwDHr94/wBK7YmPU7JRtUL6AClpBS1QjI8RPt0o+7gVxqnLHPqa6/xN/wAgwf74/ka5EdawqfEbU/hO60X/AJA9t/u/1NX6oaN/yB7b/d/qav1tHYye4UUUUxBRRRQAUUUUAFFFFAHyx8X/APkqWs/9sP8A0RHXD13Hxf8A+Spaz/2w/wDREdcPQUFFFFABRRRQBueC/wDkevD3/YTtv/Rq19h18eeC/wDkevD3/YTtv/Rq19h0CYUUUUCCiiigAooooA8h+OJx/YP/AG8f+068iD1618djj+wP+3j/ANpV5AjdatLQTNPTdQksbpXRsLn5h616ZZXK3dosydCK8iDc11XhXVvskhgmPyPx9PeoqR0uNPod4pwKCpJHvUcYAUANvGMhvUU+sU9C7EigLxUg6UxelPFO4C1IOlMWnUASjpS0wdKXOKYDqVaZuozmmgJaKjBxUc9w0KhlieT129qLgk2WKZLGJYypGc1Whv7aY4MhibuHWtKCCKUZe8hh+uScfSi4OLRzMyeW5A+XFU7jZOu1mzg1u60sKXGy3cSrt5cDGa52aM5JJ/Ctou6My2kgSNQvQCpbdt3zVQgi3IxeTYOABV9NPubcAn5g3I5pNodna5qWjZQcgYPethre01HT5YZt+4YCuDyOf5Vz0BcEgrgY5q0l20KIgPAOfrUgZOqmfTtRRS6b40BJH8Q3Vn6nFHc3DuhO/qwrf1650+70p7iW2BuEO1WTgjP9K4b+1LhZCcjbknbjtWkdUS3YebeQHFJ5MmDVwXHmIrrHkMM/SlkbbGTtp8zuCSKLxqkDFhk1RZ/mHPSnzzlnKg1WlBTGe9UhPcvRXKkhWJAHpXSafqMF3C8V1FC023EU2MEfWuNWQKQSM1eikcAPEcnuvapnG60HB66nZRXc9v8AKpTjp8oOaiu7hb5Cl1BE69+SD+lUtNm8+2PzBiO/f6VNjFcMpzi7HdGEJK4Q6ZoZYGW2mQj+6+f51ej0TQJ2G2Z1PYSZqj3qWM4p+2lYl0Ymyng3T2XcqKy+o6UyTwPpso+aIfgcUui3JTVoEZ8I+VI9fSuw2df5VrTqOSuYSpqLscDJ8PbBj8jzIf8AZfP86jPw4aIh7W+bd6OBivQQnIqwseRVOTejJStqjzKXwVqyEFPIcez/AP1qaug6xb/esnI9UINenmPFNK1zToqRsqrR5myzQACWJ1P+0KhuraLUbdYJpGVCxJ2tzxXqflqRhlzUM9nYiIvcW8Gz1dayjhlB81zR1edWseQT+EYWj/0a+lRv9tRWXL4S1hRmOW1l+pIP8q9S1KfQY1IitwT6xttFYPnhmJVSozwM10Kb2MvYq1zz99B1qPO/TGcDujA/1qjNHLb8T208J77kr1NJM0pweoz+FVp2IdLzPLbOTfvMc7DYAcZq/f64lptjO55VA4NbXi0JHJbCNEUvkEgYzXMNZG81R/MIWJQMkjk/SqXIldowdNyqcjbKNxr13dgoSsaf3V9KgKtdKpaU4QYUGugudBs7tR5REbDgFR/OsW60u605lWUkROwQTKcdfaiFeEtDVYe1kkSaTA8WoKqhnPUKozmu9vNUjt/DUrzbv9ei4A5+lZkF5FYXtto+m26gyBQ05+83qT71S8WzJFpvki4WSV7jcgBycAEfNS5+aVkdEsPGnByT1Ny21+xjsY55pWRZCWVcc46Vdg8V6UJvJ3SNIDgqV5rzy2tTqVsss9y48gbQMfd/CppZHs4o3aQNNKuUULyFPA5q5U0zFTseoxtBdx+bC25D79Kry2gHIrmdK1KTTLJ3LxrsTJV1JyPw71vadq51GwW52KMkrgVz1I8hrGXMQvGVY8ZrWM7my03bKkaQuzYbuRWZNcZJzHxWPPq8aanNp84AS4tyEZjna9KCuO9mZt7dNPdzs3O9y249Tz3qvDGC1UVhMTljI4GecnimT6xDb/KnzH2o5Xc6HKKNHUpLeC0Mk5IVa7zwnJ4Z0uCK7fVYHvHQYLAjYDzjGK8ZvdQkvXUMfkBzj1rore1sn0MTeXCZn4aRh93Fb0qN9Wzjq1mtEdH8RvFb3brbadeKLWM/cX+M+/tXnUmoFrTyyRuXIx6Zqa7s4YVDyyB+4RCefzqS8ext7CKJLGL7S67nc9QO1b2VjKLaMIszY3daFUswxUu3fKf3ZVR2JzWjZWIuBLI/yQQgEn19qm6Rdm2Q6faz+ZvTG3ue1aubeNWUszMeu08VVkujtACbU7LVGeYE9cf7NYtamt7FxjZM3+pye5DGtDQV0ePWoHvhNJbhv9UDwT2rnTIxHAz7etTufKiC7vnPP0pxRMrM9Vn+IenSSy2kNike0FUYDvXLXF3NKrOMb2OXGMc1xcTMJM7snrXW6Dfwef5lxbx3G1CBHJ0JPGamaZVKSj0LFjdGafygoZ3OAqjkmut0fwndatf/AGe6hlit1GXwQG+gqr4Ojt7bUZbn7CJSi5d2PEfuK9M8Nj/QLu95PnPtUkelVTinqwq1GtEZs2n2Gj2cVtaRooXhvr+PJqqHVmbGaXVpN15sznb1PvVO2kOWVulW7dDBXe5rW8uMdPxrhvHHhRI4ptSt2f7NjdJGG4Q+3tXUpL/pK4+6OK1gUlieORFdGGCjDgikkF2tj54EYYrtYcehqR0aMbmww969JvfhfpMlw8kU9xErkkKuMD6cVnv8L0z+71WYD0ZAf5VpG1rkN6nn0dtPfP5dtEC/UhT2q0uk6jFG++xlz1zjNd5pfgCbS9QFydQEqgHgpj+tdKmmGMgFg3HpV8yQHi0tpOyr58Ei9Oq+9dJ4FXZqdzbs0ioY88L7+9eljTlOMoD+FXIdPhixiJQTweKmcrqwLRnP28R+248wyIANpIHHqOK1UO1KW7t44rkbUGNg6Codo7Ka8eorSPSpyvFMeTk0jKGGDTCp/vEfSkwR0c/iKixdzo/BMKx61MR/z7t/6Etd7XB+Cc/2zNlgf9Hbt/tLXeV6GG+A4q/xhRRRW5iFFFFABRRRQAUUUUAFFFFABRRRQAUUUUAFFFFABRRRQAUUUUAFFFFAHyF48uTd+P8AXpT2vpUHOeFYqP0Fe4/Du3+zeAdIj9YjJ1/vMzf1r5816f7V4i1O45/e3cr89eXJr6T8KRGHwho0ZBUixhyD2OwZr5Hi+dsNTj3l+Sf+Z14Ze8zXooor4A7AqK5toLy2ktrmJJYZFKvG4yGHoRUtFCbTugPGdf8AC2r/AA91Q6/4akd9Pz+9iOW8tf7rj+JPfqP1qv4t8X23jux8P6baK8VxNd4uITzsbhVwe4O5sfSvbWUOpVgCpGCCOCK8i8Z/Du40i8HiHwsrKYXEzWyDJjYHO5B3H+z+XHA+tyzM6OJqw+t6VY/DLvpZKX6P+nzVKbiny7HrqIsaKigBVGAB2FLXEeBviFa+J4ls7zZb6qo5j6LNjunv7fzrt6+axWFrYWq6VZWa/q50RkpK6CiiiucYUUUUAFFFFABRRRQAUUUUAFFFFABRRRQAUUUUAZ+u3RsdA1C6U4aK3dl/3tpx+uK+d+fb2r274iXIg8HXKbtpndIgf+Bbj+imvJobS0tbvTzdzrtn+Zg3RRjp+dfqvArp4bL6tepvKVvuS/Vs8LNLzqxguiKEEAnjmczxxiJNzZ5z7CgW8jWcd0BiJ22jPXOM5+lTX95p8ksk0duNyNsjzwh9zViyjOkQyW92Gke7TdAP+Wag8N9OK+mlmVeUr01p0/U440IpWb1KU0HkXKW/mCSVlVtiDnDdKgzjg9e+DmptQkJMEFoFhijcBbh/vtj+Dp2Pb0qQ6a9vLDFcuivgiQLyB6Ee3Oa0w+bLVVvwE8Myvg4+6wP0yKfHEHYq7eWBGXLPwOD2rWvbxPsskFvbpbCN/Jcp/Eccn8ayJdT8yyWyliwu9lEirn5f/wBdVLM5Ok5wj1tr27ijh/e3Ox06N4dEtpnTIKkgBh830zTXvEEEphYO8QVmG3pnn19ATXLjWV+yPp/2l4IotqxzgNnbjD1vPHJPG7WUoea3kVnXH3sKCyHPXgj+lcyxVSacnv2NPZJIvR3cczjYkgRwGRmGMqR1qYsFjZyMhRk4PaqbXzqY444/9FmcrGwPMbMOB9BiqFrezRWgfUSzW8LlZ5I+W5IA4/z1qaWNtBub1FKj2NhbiGSUxJIPM2h9pHY1Ljk1nWB8y7N1gK726goRyhz3/CtIghiCckE8130ajqQUjGrHldhMUYp4AxTT1rUzExRtzwKWkJGAGbGDg+9Dkoq7DXoV7xZCgMbmMpyT349PeqNveMNd+xK8RiI3bCxDJ1+b0OSP1q9cyu0TLDD5m/CDDZK+prLiWRdSt1PlXUcThJHjOJVbjnHdWGPpiuKcne8TeC7mdqhZJ92QHEh6ex4pn2+7ugI55y6A52EdPf8AWrMyb9UtwfmDzjII7FsVqazGi2qbUVTvAyFA7Vzcs3GT6HZzRjy3IPDgHlXbf7YA/L/69bQ5GaxfDeRb3A9ZB/KtuvQw/wDDRxV/4jExS0oAIpcCtjEjJVcBmAJ9x0pplhBI81f++hWFqXF9J7H+mapsAOw/KuCeNalax2wwt43Om+1Wv/PzH+YprXtsP+WyY+tcySR3NNP0H5Uvrz7FfU13OjOp2SnmdcexP+FMOr2Pab/x0/4Vz3emN+NT9dl2K+qR7nQjW7AHBmb8ENXYpluLcTR52N93IxXGkkA8ngZGa6nS/wDkEw9eh/mayqYidSNnsXChCm7oyNe5khHs1YtbWu/66H6NWIeAa5Yo6GIetNPWlyaSqsIaeaSg9aKTATFJTu1NpAFFFFA7hRnFFFAXFzSikApaQXFzinA8UylyaAuSqacrVEDinqeKLBcnVhUytVZSMVIjUuUouKc1Mv3aqo9TqxxxUtKwGbr3/INb/eX+dcuQMn6102uEnTmz/eX+dcw7bWPFOGwT0Y4emKlUDpiqnn88Cni4PpVkplnA9KXHuarpKWBJNJ9paixVze0gbhKT2wK1gg6YrM8PruglMh25wQW4OK2gsOMiXmmkS2RBcdq6TSx/xK0HoSawwkJH+trc04qNOUK2eTTSVxGdqfSsW3ieaF0T7xY4rZ1PlD69qz9LmjjXL/3jmlZPcL2I2t5E2gjp1zXTWQxp0H0rLeaGXoM9a1rUD+z48dgMUKKWw7s5e6ybuY9gahUE9xV67h3TSY4yarLbEHk1D3GAiYn2rAuwftUnsxrqwVAwRxXNX0JF3Jz3zQMhtxyanA5qK3GGNWMZ4p2AZ9oRTg08XEfbNUnXE54z1/nUg6cLQo6AWvtCD1pVuEY4wehqqPdakjzlscArj+dCiJs76yw1lAw6FAf0qx0qnp2V063B7Rr/ACq1k1stjLqIetFFFMYdqbTu1NoAKTpS0h6UAJmkNLSGmAKM1KKhBO7FSn6j86AFpM0m7nHOfajb9fypk2YU6nJBIwyInI7cVItpPJ0Tb9WFLmFZkNNJq2NPm/ieIe4bNOGnqPv3HHstHMHKyiWJpUOHB96viwgHJlkb8h/SnfZLboFYn3b/AAqo1eVproKpR5ouL6kFFKRgkelJX2Kd1dH5pJOLswooopiCiiigAooooAKKKKACiiigAooooAKKKKACiiigAooooAKKKKACiiigAooooAKKKKACiiigDy7XI/K1y9X1mZvzOf619PfCq5N18M9EkPVY3j5P92Rl/pXzT4oXb4ju+Ou0/wDjor6F+Cs/nfDa1TP+pnmTp0+bd/7NXx2IVqsl5v8AM/S8JLmw1OXdL8j0KiiisTcKKKKACiiigAooooAKKKKACiiigAooooAKKKKACiiigAooooAKKKKACiiigAooooAKKKKACiiigAooooAKp6kM2n/AhVyquoDNr/wIUMDEVf3q/WrqpknNVQMSL9a0Ah4NOOxJLGnFWkGBUMYwKnXpTYxaKKKkYUUUUAFFFBoAxvFEfmeHbnjJXaw/BhXl9gtsdX1eO7txLuhiljJH3GHGa9a1iPzdHukAyfKJ/rXk0AI8ROhVj51hkFTggq3/ANevOxN1VVjZ64eR3sWnaV9kjd3njM8SsyxyEBse1Pl0bQbXZI9tPNv+6BubnH1p1na6stjAIryBVMYZMjnnmob06vbWb3J1FHVSFPl9iTj0rRNRjdxORNJXsVddtLRNPhlt7KS2Jcqd67Swx3BOag0WxiuIJZHtVuGVwNrDgDB6elU7i5urlMTXEkg64Zsj8q3/AAsoa0ukbGN69foawpzU690tDOE1Ote3Qkg0u0lgzcaNBETnAYDiqp0+NHYJpdrjtnHNb0qpggmPI9RUBMMWGaWNWxxgYrvcIxV2dqijz3VIkh1K4jjULGHOFHbitbQYB9ieRUUuWK7tozis3Wh/xOLtuuXJB/CtPRnZNLlIxxN3OMV59FfvnG5w0dKzLNykgZHYngc1yXiOby7u2Uk7XBzXRXN9GLiNGYlmUDC9Otct4xQq9hIAfvMCc9q7a0bRO2s+am7nYmdFCruA+RSATjIxVV5ldyoYc9s5priKSG3MiqxKL1Ge1RtDFHIXRFD4+8Bg10RcXHQnscbqkbPeXDKVAjGTuOP4sVkhf9IXGOjdK1tYlMN7cMq54bK4681luMXi4POSOvavLrfEdGA+0XvDbeXr17gfet1P5NWhrmv/ANm3CRFirPEJB+ZH9KzdB48RyjnD2pPHoGWtvVtM0y9tHnurUS3cNuwjYsQoxk84PvXbR/hl4j4zK0XWn1O4Ae4Z2SeJghHTqM9PeuzIDDeVGSc5xXBaEyJdN5cdsiboj+6U5GGAwST713jZCYye9amMvhRBPKzxSqf7h5/CqsEUUmm2ZeJJMQRjLKD/AAirLDdG47lTVawO/SLEjobdP/QRVJaiXwjxHGn3IkQ+qqBVWAga1qaD/nnEf/QqukVg32oDS9U1i6ZN4itoWKl9ueWHWk9yoPc2RywyR071mi2uIAzTzF1a4Qqpbdj5hWaPFiJaXV1d2qRJCgKJHOGLkkYXpx6/hS2HiS213TZHhiMUsE0QdCwOMsP8KVk9hRk07M6N23N07Uzndx6UhYE7M4IFAIXjOTQZmZpmcXajGftUvUZ/iqNL6e41RYIbc/Z14eVgc5HYfn+lS2A2/ajxn7TJ1+tRRWd8L/7Sb8CNiSIljwMYx+fFMufxFHxYP+JMQB8olTr+NcdH/r4yPUV2Hils6RICf+WidTXHQ/8AHxGP9v8ArUSPUwX8H7zXTicf7jisy8ZUSN3GRu6fhWsyYuVPba/8qoywee0Ue0EbskfhXLa1mclRXjJGv4ZIM02APmXIxxjir+oW/wDxMFu1TcqIO27+L0qjoSCDUJUkUAFONvYf5NacUAWfBkkJUZUZNdNNXhc4KashiBjegmHAVVI4G1euffNYtrj/AITFuOC0mR2PWuiVZFILnj0rn7P/AJHDk4y0nPpxU6X2HPdGr9kaaRi5KqWOB261dihEYKZ4BGKexRiuQ3c46YIPtTTIGBIBU/hWpcpXRhhyPFMw25/dL/IVanZlkOx92eS39Kpls+J5HQ5BiAPPpirVxGcs4wAOyjrURIiSpMJochenBzWfqTN/amm56bufzFWYJoxDh5FjBbuwBrP1G6gOoWTiTeEbkg+47UpjlL3S+LWyildwkoYsTneRzmp5IEJQxhNuM/OSSDULapYbiwb5s9VQ5/lUbajbu24LMfT9y386aDm0I9WjC2JHyg4bJGfStOEL9lhH+yOlYmp3gltQpjkTOeWUgVdtru5+zR5smPyDnzFFStwUveL52jBGc+9Q3BAj6Ac/0NQG7uycfY4x/vTD+gqKee68lme1i2qMnEpP9KpjctCC2fFugGcZJyP941K2M8LyeuapWSXzRlYRF5Y5Uvk9easeRqZP/HxaD2CE009BRbLCkggds9ap2WP7Runx0UDj61KLXUOM3VuB7R1UghulvbpEnAK7dzKgqOonuaS7mUsq4PoaFdmYLs2kdcVAkF30GoH1/wBUtBt7k5/09yfZVFUWVdZk2wbcEgj+tZSgiUZPO09Pwq7qgeMCMzu7HH3gAP0qk0Ukcys7KQynG36isZjpKN9dy1pw3X6+wNdBEfmUfSsDTf8Aj7J77f6it+H/AFqfUVVPYupuaCHhfqf5itlfufjWLD/D/nvW0vQ1nPcUR4+5+NK3MZA6mkH3Pxpx5AA7nFJblHr1kNthbj0iUfoK5Px4d934Zt/+emqRsR64B/xrr4RtgjX0UCuP8YjzPFXg+MdDeu+PooNdyMDtKKB0B9RQehoEYXigkWkKjnLnI/CuVUMW+7XU+Jj+6tx/tGuczz3Oa5qnxG0NjtNG/wCQRbf7v9TV6qWkjGlW4/2f61drojsZPcKKKKYgooooAKKKKACiiigD5Y+L/wDyVLWf+2H/AKIjrh67j4v/APJUtZ/7Yf8AoiOuHoKCiiigAooooA3PBf8AyPXh7/sJ23/o1a+w6+PPBf8AyPXh7/sJ23/o1a+w6BMKKKKBBRRRQAUUUUAeO/Hf/mAf9vH/ALSrxyvYvjx/zL//AG8f+0q8cBxVrYTJM4xVuCXY4YHBHSqQapEILc02rgj03w7fm5sdrnJTH8q2wCa8v029ljjeNJHT/dOKvrql6MYvJunZq55KzNY6o9FxgUo6158Nc1JMbbuY/U5qePxJqS9Zgf8AeQUrD5Tvj0FC1xkPiu8Vv3scbr6AYro9B1qy1eT7PPuhm7Lu4alewmrGlnFKqvKdqIzH2Ga2o7K3UAiIfU81egCp91VH0GKLkmHDpd7KQPIwPU4FakPhmRwDLcBfZRzWxEc1cTpRcb0MqDw9ZRENJvk9n71PJJpOn71b7PEUGWGQDj6VpHjBrjvGGhTXR+3xMjYAXyyoB+u7NFxRs2czr+pRarqXn26KIwu0bR1A71mPM2F2klkYHOelXNO0v7Td+VLKIEU4d2P8sda2dfs9HtrKODT4Flnx80gJz+dUkaSaSMOafHUgjHUmsyW6jZtoYEn0qRrCWT75YjPAFMNisQ4QZrRLQxT1uIlwUII7dvetgamsaKks6FgOST0rDEEjthRtwetXLfRo2YtNh2JzzQ7FuRopfR3MqiJgzqc5xxVuLSbm+xHDKFc8D5eBTLe1hhHyoqgdTjHFdR4feBDv3FyfuhFLZ/GkQcH4q8MaxpWnJPI/mQK2GKds9zXENJgYxj619D6zbTaro9xZi3IEybcuRxXkOp+DJ7CUoFzjvgmtYSSWpnJNs55NQeOEKO3SpP7QaRNrdTUs2hTom4o34VWithCxaViR6Y6VWm40hoVCxOMmmXeDBwehqSUwg/Iw/DtWfM2XIzn3qk7jcbaio3JFWYWXPBw3Y1SzipFY4yOtFyEzo9OuBHKrngH5XHp71sbgMgdK5G1vDEwZuexHrXRWt2lzCGjUhRx1rjxMNLnZhnfQss3NPRqqs3NPVsiuOXkdiVty0JzFeWbDr56j9a9REZH3uteK6zcNFFEyEh1OQQcVHa+Ptbh4F7JgYwG+YV0UW1E5KzXPY9u2VKowK8ntPifeKQLlYpPXC4NaU/xKWa2328KQN05O41bn5GVrdT0SR0RcyOqL6sayL7xHptkD/pCykdlOB+deVaj4wv71iDK7Z6FjxWNNfSTxESS5b0qfek77B7qemrPRNQ8eu4ZLZAnup5/OududfvbyQhpWzjOSxJrnbR5GB8wYx3pNOleS+lLNkA8Cq5OrCVR6JFh70zalBG0rtIjfODXUB8VxA58Ryn/brrFk7UpqxVKTbaNAS1IJelZ4lqVZelStC7GH4tkJuLTHoazbO4jnv5bYRqXjGSzdKs+J2L3doq5zz069a3fCGkWtjNe32uQLD57KLfz2C5Hc4rSylCzMoqXtbom0rwvqGovGIrVVjYbmlc8KPeodV8BXg1BIjdebC6k+ft+WNh0GM5r0i513S9O0spazx5IH+r5rFfxFZRafPPhnkAyqt1+uKz9lFao7I05zjdnn1uV0q8M9zErXKboVlIwD/tYrn/E1sI7yKWNhJG6ghh03d62NVnbX7jy5JAGdvlYdqyNTG6wjRpAoTJ3EZxg1rGNmddenGUNd7FD7TKY94baCpyOnNJHJ517DvkKiJeoOeR0FOUwjTZHZw8xUBRkggZ/I1Xs7eS5vQoVmLNjheSfb1rdNdTxm7mhc35mSOFmIkZgHKnqP8K6vRrgR6IpVovKRmG8nANVdG+HmpalfG8vh/Z1inzFpRyy9wB/DWN4qvrRL+TTtI3pY2oOBu4d/WoqRU1YqLsWtS8V72aGxUFV4aY9v90etc/4kMsd9Csu4SeSpIb7wJ9fetDStKVms43BaSSVcLjv6mtn4g6BJ/wAJElwBuglRfnHbA5FOMYpaA3dnC3Nw/lohJ5jGee9Us5I9hVuWC4mldkgcrnC/KeBT4NJuJiC4CLSSSB3KQbawOM1o2M5CmN+VPIB7GqU0LW9w8TdjxT0lKEKBV+hDQsskhuf35JINJcSGW7Zj04xVwLFfKFc+W4/jrMuJFDkJuABxlqOgrHovhCDQDYtJqDK9wTgKRnFQeIhbrfBbSJIrbbn5VwGPrXM6FKiu07v04UeprsdbszLoVs8a7pduSfWsJ6SOiOqPP7uf966pz71U+vWrU9lNG53jHc1WKMDkdKrQzdxynGDSO+WzTS5A5pp5GaYXJ4wHOKvafIYpgewOKoQetXrdj5q4xzxzSauO51en63dwIbGHLrM2Nq9TXudk6afpEdo8YQwW6lh/tEd/zrzD4Z+Gft+s/wBp30X+i2mWUt0d+1drq2oGe8uFRwBK/JH90CnHQiV3uZ0xMkrMfvE800rhaVBycnOehpx6cDNIEyInBBq5DcbRVB7iJDtPJ9KZ9rb+BcD6UxGzeNM+lytbtiVBuX3xWFp/iGSS6EV35SxN1cjGDWzZSl1AfoeteY+L55NPkktoWKN5p4/2e1Y1HJSVjWnytO56cLu0kA2zxH1yw5p42tyrKfoc14MNXvYwuJWOKtw+KNQi+7LIPo1ac0uxkowWzPdI4uc1OBxjGa8Ug8d6rEf+PmXA/wBrNa1n491WWVI433u3IBUHNLnfYfKu532pyxi+8oyIrbR8pbmqxPucjsRXnGpeILi/1RbyURrIEGGQAE4Pr6VoweJtSgCyyx/abU8MVHK/lWNTDSl70Ttp6Kx2rHAqISoW25x+NV7K/t9RtRPbyBlPVc8rT2iQnPWuJpp2Zodf4LBOryuB8htzzn/aWu5rgPA3y6zMgPy/Z24/4Etd/Xfh/gOOv8YUUUVuYhRRRQAUUUUAFFFFABRRRQAUUUUAFFFFABRRRQAUUUUAFFFFABTXbYjNjOATTqpavKINFv5jnEdvIxx14UmgD4uJLEkkknkk19YafF9n021hxjy4UTGc4wAK+TwCzBVBJJwAO9fXCgKoUdAMV8VxjLSiv8X6HZheotFFFfDnWFFFFABRRRQByFz8P9ObxjZeIbTFu8UhkuIQPlkODhh6HdjPr9evX0UVvWxNWuoqpK/KrL0EopbBRRRWAwooooAKKKKACiiigAooooAKKKKACiiigAooooA8++LFzt0mwtP+eszSf98jH/s1eWLdNBP5z7GJzuMgBAGc/wA6734tymXUNPtAZI2WIskijIyzYwf++K4GCysNQiKyXssW1iZty87ccY/Enj6V+ucN1qdPKKdOUbvV/e3+ljwMbCUsQ5Iutps95GLxzFGkR3OhAGA3Qjse/WoLyS5n2NK4kiiXETq2flyQM/kB+FMuLu5nmaH92sEMW8tIv+sT+Hj1xgfUGs1NRe4uoo8hIhtRhGNqtz7ds5r06OIcZRlJe7qZSpX6m01/cSRIsabpLVcBgODk8MfeqGq6nPLqhviphmKjg8qWC4P51dvL+2haaSyuZILZwcbBkSgMBt9ue9Z08jXURimKJ5RZi+Bksy5yfb5f1rnk6M5XjGxpHnW4xbwNOqwkkMY5fmbOWA6fjnFFzfLLK0kEDLEhCOG4JJ649KswwRLG88Y3taSJJw2OARzUxa082yu0uVincsZUZeCw5/I1E3G1o6oqKCyeZVjglgdBIdxdgDhdwbOOoBPH41Ytr3VLPVJrWOAzsCtzJCDglcAYJ+nPHbNbuj6Xc6lst0Uo9vCQGHBbuQT6EdK7HT/DDrFPf3FtFFqtxam2ETMGWNQTtPHfHH0p05Scrs05Lo4Aq0mpjYW8maZlACsBH8vPUdckYx70gtGso7u4mIltrVWiYIxBc7jkkeq/L+deo6b4dtLe0CXSR3E4bcZMH5TgDA9B1qV/DemSo8f2dUVwS23cM56/nW3s4y1J5Gec6eu3V7tAwOyCNSQcg8c1q7TXTR+DbGC4nnjeZXmVV27lwoHp6U6Xwug5juD7bsH+VehQrwhTUWc9WjJu5zAGKTaa328MT4yJoifrioG8PXq/dQSewOK3WIg+pl7BroY+BWTrb3EDRXIxHbWx8xwq73bPGCPQdc100mj36H57Z8f7OK4rxlez2ySad5ZibaQxbo3B6enQfnWVetDk3FCnJS2MSPXZF1BL4WjbthCpG5GZPYZroNJvrTUIor17SSGSCRAkqdHODwDwWwM5z6CvNlna3ufPjJyjZwDjk9fzrqYbue2s7WbzERnVfKRMZx1LnHfhR+dcEcRKCuzqlSWyNOGZZtVtSmNxlU4c4z3q5f6vbX1ophYZE+xgGBwcf55rBsZmEi3SobkidY9rcBlPb6+/tUk1wbp4o7aErZ27KqD5eT3OQMk8Dn3ojiJODBxvJHR+HUxazknJ83+grYwKwtMlaPQ72ReGDnGBgjgVDHeXUT7xPIwIztPzAfnXfTrcsEjCVPmmzpOlFc8dSucEiVv++RTDqF0Rnz3H/Aat4hdiPq7F1Dm9nz/e/wDZapHmpHkLksxLMeST3pm4V581d3O6MrKwjAUzAxT89zWZKbp7mWK3kDSrk4JwuAM/iaiS5S4svdKaRmucutQ1S3kKSnaT/dUGqb6vf95nAyP4akZ1bDPHtXVaYuNKhH+yf5mvPvD13PdyXPnSM6hVxuHTrXothxpsP+5T5dBGHrqkzQ7R61imKT0rodXIDp9KzupFKMdCpOxm+TL2SnC3mI+5Wl0p6E+tNqwk7mT9km/uUfY5/wC5Wzk+tOyfWkMxv7OufRacNLuSOi/nWyOlPXpQBijSbg9do980v9kTH/log/H/AOtW5k+tOHSpYGJ/Y0uP9ZH+ZNH9iTt92VBj2OK3M0o5680FIwf7DvB/y3t/++WNOHh2+ddy3EPPbaQK3ehq5APkFFwOQm0DV0+4IpR/sHP88VUm0/VYRmS2lX32D/69egEA9QDTkO08cfSp5g5Tz2MP5fzn5vVhipACK79o0f76K31GaozaRZPnMCIf9g0cwcpyA/SnhgK3ptCt8fLIy1Tk0WQZ2TKV9Mc1XMFikj1biIOB61EbG5jP3QR9KEM0bfMnT2pNKwMqa6Mae/8AvL/OuXk6muo1znTGb1df51y7/dFENgkRBeOq/jTgpx95aj2A84o2gdhVkkoUD+LrS7B/z0H5UwDim0AaxupLa3t1SXA8v0B/nTra9vZnXD4TPJKjn9KRLIXMFvITjamMVZSzaOdGDHaB0zxVJpIVtTWDDbjviun0o/8AEsX6muUByBjrjmuq0r/kFQ++7+dStymrFDU+lY9o22NvdjWxqfSsO3OEb/eNSIub+Qa6W0502P6CuVDDIrqrP/jwh9MCqRSMC5bFzIPeot9Ldti6k/3qh3VIyUtnrWLef8fMh75rV3Vk3f8Ax9P9aQEcfXNTDqKgj++am7imQQAbpT0zz1+tThGx2/CoR/rj+P8AOrKCtFsS27keGHcfiKCSkbPkZA4wKl3YIG7Ge2OtJOjeWQVbJHRsdKB3O3shmxgJ/uD+VTHrUVmMWUI/2B/KpT1poQlABbgdaKlgH71KbEw+yy+lKtlMeoX65rTHIpyrxUlmYLCXP3kP/Aqd/ZsnVpFHsKv7cN94n8aUgdcUAZy6ed3zScewpx09CR+8PvxV7GKTvQBAtjbAjILH8alaCBRxbp+ef50+igBixRjkRqPbFLgeg/KnZAopXYDeR0J/OgAggjH5Uh6mlpgOJPUk/nTOD6/maeelNxQVYbsB9fzpx+6aKKLElOQYkNMqa5GJfqKhr7DCy5qEH5I/OMfDkxVSPmwooorc5AooooAKKKKACiiigAooooAKKKKACiiigAooooAKKKKACiiigAooooAKKKKACiiigAooooA898Ypt14nn5olP9P6V7Z8A5C3ga9QknZqL4yeADHHwPxz+deMeNRjWove3X/0Jq9d/Z/lB8N6tFu5W8DbfTKAZ/T9K+SxqtiJ+p+i5a74On6I9eooorlO0KKKKACiiigAooooAKKKKACiiigAooooAKKKKACiiigAooooAKKKKACiiigAooooAKKKKACiiigAooooAKr3ozb/AI1YqG5GYvxoAx3XANaMakoM+lVZFwDV6EZiWglj0GKlpFGKWgaCiiigYUUUUAFFFFAEVym+1lX1Qj9K8au4p/8AhI9KaF1UskiNuGQw4JFe0nkEV5VdFbLxFpMroCgumiOe25CP6V5+MfLOMkdNJc1OcTs9KvHTTbdEsJJvKXarA5H5mlvXurqzlt00p4xJglhjqDnmr2h7TYfKfl8xsfTPFaWOfb0reFOU4K7ONJtWueepYXMl79lWE+eBlh0AH+TWzpVrq+mGTZaI3mDJRpQOau2vyeKrjP8AFH/hWvIpMZBJ5rOjhoxd7mcIJanM3HiK7S7a1NpayXCuEZVlLBWPIB49DVm5tNWuch7bTjjlcu2R+lRa/HHFfadOsSq8k37xlXBYjAGT3rU1A3IkiW2SJiSxkDnGB7e9bcnO5Qm9DSN7s5DVdFuyZruR7cbRkpHn+tM0SNbjTbqFt331YbTg10utQD+zLvaoDeSxIH0FctoYmJmMM6QoRks6bunGMZFc8qapVY8qIilCsmWpLWNEDAMCCcZOa5zxRCJbWF+6yj8uc1uyx3crlRqCHPTbagfrmsnXbWe30/zJrkTYdV2iIDqcdjXRU5nBnTWmnFqxdVt9lZSAdIlzxnPFQJDfrNG80sLLlhMoyOO2K56fW104RwPcSj5QyBSehHbiq/8Ab9zIQI470rn7xYhfzqqUJcvN3JUrpJEuvxhb5w3y4yfY1jzcTAnrv4/Kr1zKkjRSXAeSPJ3AOT+tU77YJS0YITcCgPUCuKvH3nc6sE4e8krMl0gkeK7UL/HDIuMZrtYrdt22S33KwIOehribIL/wkVkxH98cHHau4awUrnCYP953zn866cP8AYr4ilNp8MMJkSyhhPmx5dEAJG8davSGTJ3FQucDOBWX4gs4YtHmYwpj5WBT2Ye9X3061UcRQ5x/FGDXQtzOUUoJg0yRqWd4wgBJO4elZ2kXULaHZ5uIsrHtPzgYxxWiljah1/cW5yOcRDn9KztMtIXsQViRCJZVPyKTw5Hf6UPcI8vIy19stwcebCffzQf61jSmxu/Ed7FdeVNbTWkasp5DEMeo71ufZdiMMnpx8qj+Vc3r+rtol+biK2SWR7cLjkEfN14pMKbjrp0H3ul+HpLVoLaytUVnUt8jDOP93rVVIbHSrGVIIoIuUJaKF8sQ+ec9aNA1661vU2tZbV7eNYy5fe2c8ev1rY1hfK0O5bzGJIUndz0YUJ6Cjy32HtdRiQyCKdgQAP3LUx7smQlbe4A4HMYA/U1NcRjcXSMOR1B79v6VnNcM18IoYh8oyyuCOcUC0vsOsbgmW+T7PIPLuGOW2gc8+tWBKyrt8sjB/vLUFu/+lX6+sqMRj/YWrpC7j8o/Kmhy3Ob8RNLJo83yYUOpJznvXIwt/pMR7bxXc+ImH/CP3pAA4Xp/vCuCjb94nsw/nUT2PRwf8Nm8JN88f0b/ANBqjLMYhFIp5B/PirUZH2iMY/vf+gmqrMoMRYDG8da5FrY56jtFl/SPNubuUQzCFnAydmcVqSwzRyYXUbiRxwSqqMD8qo6IdmsyAsGwOSp/Kth3eSdkiB3Ljex711Uo6HmpXRWazJkKnU7sZHcjA/SsqKCOLXrlZ5JX8rJ3JkMRgHrW80JILtnPuOtY9sVbxXfBlUg/LtPTGBTlFcyG1qi9aQ2l/HJKFuVAYjEk7En3604aTZFsmHd67pG/rVuV4LODJVUU9AByx9B/ntVdZppANqum7oGGCKopGHc2kA1p4I1/dnacZ6ZIrdmsrFDtW1iAHGSoOaxpw3/CRMJCCRGmfyFbk2GYnHpUQ3ZMN2QCK2Vhi2i9jsFU9VWIXenYRQDIc4GKvHtWdqyhrvTVIyGlYGnLYt7F27voLVVCoXJ4xHyarprERdR5EqDOCxAArLgZrOefEe8oduAcd+tSXd2GimiAOQATk5xzWakdfs4qXKyfWpYnt/3UiswU5Kn3FaPmEpAuTkoP5CsFoNukBhwXLNWyxCxwsTjCj+VVFnPKKjNpCq3mDd2zimXJItJiDg+W38jT0Xy129utRXzYsZ8f3D/KmxPYbYnbpxbIUZGSfoKkknWEjI3BhwRVZI/P0kwg7S5wD+Aqyke2FVk2kouAacQiSZDZ2kgnFUYJP3+ov12sM/guauRkEZB5zis6OUQpqc/l7/3xG38hSluLqNbU2lhPlRg7WwQOP89aWO6na+hhBXDqSVI6VmWAK34DtmIrux05rRtnhuNUikjbdiNgSeuaxTlzFFbWMmRdwGRgfWs5CT1JOF49uav63zIACevY+1UOBIwUEAKBzRMmH8QvaX/x9v8A7v8AUV0EX31rA0nmdz/sit+H/Wiqp7Gs9zQt/vL/AL1a6/drIt/9av8AvVrr9wVnPcIkg6U+PmVB6sP51H2qxaruu7cesqD9RSW5R7ABgY9K47xJ+98feE4h/Cbh/wDx1RXYgcVxmq/vPivoEXaOynkx9eK7TnOzHQfSloxRTEY+uWv2mMPuIESlv5VzMeTLEAOpArrtVOLG5/3BXLWo33sCgfxrXLU+Jm0NjtLVNlsi4xgVNTU4UU6umOyMnuFFFFMQUUUUAFFFFABRRRQB8sfF/wD5KlrP/bD/ANER1w9dx8X/APkqWs/9sP8A0RHXD0FBRRRQAUUUUAbngv8A5Hrw9/2E7b/0atfYdfHngv8A5Hrw9/2E7b/0atfYdAmFFFFAgooooAKKKKAPG/jyjt/wj+0Zx9pz/wCQq8awR1GK9w+Nb7ToWe/2j/2nXjs8alt601O2hXJpco5xUgbOKGjOcjvUkEDSOBnHPWq5kQotmjpiEQvIOdx21fMMipuMTKPUjGavaKptrWRFQbWH32wAD7ntUeoa7Db2ctmr+fO7qXdR8qgHOBWLvJ6Gy91FJc4zmlobBIYchxuH0/8A15pKRfS44VZsXMd1kEglSMg4NVakhYLJk46H+RpEvY17XxjqFqQgu5vlPRvmFdRp3xCbIF1DHJ7qQp/KuKsLTS7uBhdvJHOzkrKOhXtUr+FZWObS8gnHYbsGnYzU9LWPV9P8b6RcYV3lgY/31GPzrq7S9s7lVMFzDLn+64Jr5wktNTsWZWhlGOvG4fnT4NYmhI+8CO6tg1PK73Dmiz6YHWobi1huVCzIHUdj0rxDTfiDqdnGqR3TFc/dlGRXY2HxOiaNRd2m493jYfyq9OocvY7KfRLKbGIY1x2AqH/hHrTGNi5FV9P8Y6PfuAlyIyR92QYrciminXdFKki+qkGndBqtzkdQ0eO3JVVAHtWDNYpnkZrvtUg81N1cpeQ7XIpOQjE+zIrcDFWUjGOKk8nJFX7azzSuFjLurS6uIDHayKjMCDuHUfXtWDDpPinQD5tjPcLFnOEywr0e30/5hXQ28flRBSO1VGQjzWw+IupWJ8vV7Tz/APppGQMfWtYeL/DuukK0xtpun70DH511eoaLYanCYbq2RkOegwfzrlNW+G9nexCO1kWFQMYdN2Pxq9AMnXZ9HsYzvv4ZlPIWJtxP5V53fahbTXL/AGdWZSeM13yfCryFLzzrJj0JqQeG7WyXCQrx7Uk0hNHmX2K6uD+7t356ErgVK2g3qpuKqWHYV6O1rGv3VxURt1pup2BR0PLJYJ4mw8LqfXFQ5IPP8q9Tayjk4YD8qi/sS0Y5aFT9RVKoDgebxuzsFQZPsM16Zovgm5udChuLKeKR5PmdGO0qfSrVjokTSqtvbruPAOK7rSoYdFsGFzLHGzHcfmqJy5lYuF47Hl954f1eybEtlIfdBuqh88bYdXU/3WGDXqGoeOdMtciPdOw9MAVwGv8AjWTU4pYlSJUP8KqM/nXI4xvZHRGpLqczrblljUdSDXONHcJj5CR7CtG6uZJrlSx4A4FTI3Fbw92OqOeaUptmJvYH5kK/UVZEoitmcjPSr9zg20nA6VUs1jc4lxs9zV82mhjKN5JM0/D4R3Z7mNJAx4DDpW7Jomm3QJjj8uQnqp4rDi1K2tU2qC3sBiopvE8ytthIj+vJxXnVIVqsrxPSjOlSjZIvXely2E0URk8wSgkED7uPWsbS5kSeVnZU5x97GaTVL66jaMyzLI00Qk3Keg9D71jlxJbuw7MDXbShJQtLc4aklKXMjWUga8xDZBauoD81wVs7IhYH5sZzT4Ndv4gAs4POMOuRVSjdDpTs35nfq+KngDzyiOMEsegFc7Yaq82FdVY5wSvSuyttUsfCun/abhhJeTfcRSNyr/T61HKdUNWXn0zTNGsBquqJG8kQyN33ifQA96801nWrvXr9p5mxCOIk7IvoKdrmv3fiC9M1wwEa8JGvRRVONOBVRVjpilEv6fdXSRLHv+VDwTTJNQuPNlErlt42/hRGNoqpeHBDe9U9TaMnsT78NkVXvN88AgjR3cjAVRkkk+lT2Ygnkj+0O6REAsUGTivUPDuqeEbBNllmOTADSTLkk/U0nJIWIq2g4pHnkPw61SLSW1a9ZYLaJN/lSA729sdqrW11NaSLLbuYpB90jjFeteMNTtZ/CV55NzFIXAA2uCevpXkSyxRETTvtiXrkdTWUpuckkcNJWi2zWvfFOsvaR2t1fSyLOclSeiiuO0/bfahcyv8AcAL8jqc1PeXrXmpbjwFRgB7YrL0uUx3LjsyEV12tGxg3d3O98LL9p1aGRh8sKNIR79BW145vN1+lsp+SOMfmRWT4UdYbaSdjgybEH86TxTIG1qdi2QAo/So6E9TFI4x7VDKRFCdvU1YQfu956VQunLsR2qRsxtUA+0I3crVAnFS3L77h/Y4qBq1jsSy3bPgqc966iwFjdafL9rghzCeXZBnFcjAcSL6GtCKyvryKU2lvJKFwH2KTTEPeW3kuybWIRQhuBXdyXu/Trd4eIvLxj0I6156ILq3O2WxlTjqUIxXYWbLF4RguCpJeVl2k/rWNWN9TWlLWxk3zrO5JWsa4RYwcLitmZT5mCVJ9V6VSu7YupxWcdGayjoYWck0hxjmlkQo5Bpq4zzWxhYsQRMRxVoRMo3ZwR0qO0YpIo7Vbl5ViOvalcaPR/Afia4gtLjSzIpiYbkyf4u9dCrFmLEkk88ivDLS9mtp85KsDkV6Vpfi2NtJWSaJpZl+XCnrRcqpaTujrXdY03MwVR1NZF3qpnJjtG2D+LPU1xt34gv765JlJSJOFTHSrNvqKnBLFW/vZouYm6kjZyQSR1q9C3mICDz6Vjw3ccjgq4D9xnhq07OZXfr82eQf6UXA3rJvlAzXF+N9D+3a0swuDHujBxtyM9D/Kuwtjh1PYsMA9VrF8SS+Zfxp/cj/maPMXU4A+GLkH5bmJvqMVC3hy+Q5/dsP9l663FGKFJj5EctaeHjKkrXRaIKpO49MCltNsFzdXKcC3gdgR0Bxgfqa1temMOkTBfvSYQfjWEv7nw5dP3nlWIfQc1pBs55w/eJEbW7oI974AiUH3yM5rpfDVwlvZ6jcT/NDBBuC464xXNqJbv7HFEpeRkVVHqckCuss4I7bTtTjcZhRfswYdCQMsfzpxTm7SPahTdvdNXQ7cF7u8WIQwXJRokQ9BjnP51q7eeGb8TWR4cu5J9FWWUDhtqgcDaOBWvvXJG7kV5+MSVVpExvY6XwIHGuz5OR9mb/0Ja9Drz7wJj+25iGz/AKM3/oS16DWuG+A5a/xhRRRW5iFFFFABRRRQAUUUUAFFFFABRRRQAUUUUAFFFFABRRRQAUUUUAFY/i2VoPBmuzJjdHp9wwz0yI2NbFYPjhivgLxAR/0Dpx/5DNAHyRpkZl1azjXG550UZ92FfWFfK2gIZPEelovVruIDP++K+qa+E4wf7ykvJ/oduG2YUUUV8adQUUUUAFFFFABRRRQAUUUUAFFFFABRRRQAUUUUAFFFFABRRRQAUUUUAFFFFAHjnxFWW/8AF0qR3DoLaKNVVQDiTBcEj6N/OuGvmt3uraOxAklkVZJXxyD3H1B/lWv471WWL4h61D/yydowPqIlFcnFDNEwuTnKYJ29c4Ffq+WRdPBUknvFfkeNWV6jZtXG77PcXMbSbdyKYl5LsN2M+2Qaylgi3NexFljyQhxjJyCR+ANUptRuZFlYHaspYH0YfLkH/PetaaJdP02280tL5kCSqq/cXdxz74H5V32klYiwt1aRWVrKkqTGUttCqfk49u9UJzJaviTrLgN2yuMn+dGoSXU0SecWARQiu/Uj0PvVKS5N4ymT/XYSNR/CFHGfwGBRGI4mzIpt9N+0gtG0rKCA330OSPx+Xn65qxb/AGWa1naWMSCKb915nBWMsRz6kenSsKG4m85WR9xiGEGOoyAP0Jq9FO16zRk5eWQyF84x7YpqlKXuoR3S6x4q8NSAR/Y5kuYU8id7fl1UEKpxjnj+IZrrfC/iXVtR12S1v/LSJ2CpGYtjo2CSM98FTn61r6LBba/4Y0a4urcRiFVZIyM/OoK5raktLVr2G7MCNNDuCOFxgnGR/Kq5ZJ2NFqrkwG4Dg9M9KNmRilAwPvcg4ZfeiqGAGPxoAAGBwPSiigBp4NIeetPph60a9AMvXNZg0O1S4eF5Hc/JGo5OASf5V5X42uba7trm7tb2KSa5ZZJUaPYVUAcDPfOMge1el+LdIfWtBnitf+PxPmg/h/3v0zXguo3ObH7HJJHcBWZy43fI27/x6s5X5tRMwhgyEsSF/iwM10moWz6Nqv2G5ja5PkCQr5hCtuQMhBHJAY9fbFc5Gq+by+yPPzNjO0dzitS/v7zWILdrm6+0SW0P2eGMJykaY2lh05yQMelVa4jX0JJNX1a1tbMSKksqiVYflCIDng+uAx/CvYYPBOkxaZbaeyySLBu2uzYJz3444GK4f4U3e6W7S7S1WDTrcu0yAbm3ndliOpXb17Zx3rc1L4gpBpsrWc3mz7g75TARG/8AQsHB/GlflGnFbm83hTSLXTLmNppUgJLsxb7oOOnB9Kpt4H025iE1rfT+W67kPynI/IVzd54str6CK4l1S4s7tUwHCMI7jk8MB0yCQMg9TXWeB9PvrHSLhbxGRZJzKisc4UjgVSqybE0m7o5DWtCGl37W8c+9SobJXH+elZhtWx2Pviuv8YDGtL/1xXH61zp61ftJIpQiZrW8oGAB+VRNBJ/cP51q0Ue1kT7Mytr1iXpPmSE9nBrraa0MTn95ED9UqZVOYqNOxxhRSMsoJPqM1DJbQsPuAn0rtX0+1frboB6hcGoW0ayb+Aj3BxUORXKc5pMCQTTCJSqnGea7+y/5B8P+4KwotItreT93vyRjls1v2yLHaRqOyitFK8SWtTH1f76fSs4HAFa2oW7TSKQ2MCqDWMuOGzRCatZkzTb0Id9OV6Pscw4o+zzDjZn3qm09hJNbkinJqWq2JE6x81PE26kUiVelSKOKaq04daTGKacOlJSjrSAWlWkpVoAdVuD/AFYqqOlWoPuCpkVEnpwptFQWSUxuOKWkbrUgRPVd6sPUDdaBEBJ9ahkAPUA1YeocZzQBia5GH08oNq5cck4A5rmjZqV5vLYe24/0Brq9ajRrWNXGVMqgj15q1/YOm55tufx/pWidkDVzhvsMXe+t/wAGb/CnLp8RVmF7EQODgMf6V3B0HTM/8eaH3PWnrounqu1bWMKeop8xPKcGLa1YAi9TB5+4/wDhS/ZbL/oID/vy1d5/Yemf8+cZp/8AYun/APPlH/3xRzBynN2UVt9kQLcEhVzypqcfZ88Stn/dz/WukXT7NRtS2jwP9infYrUf8u8Y99lS5BaxzgMGRmVwM/3Mf1rq9LCf2RDsbd17VEtna8fuUb2C4q7EiJbgIMDniqg7sTMbUulYlsYgjebv+8cbcVual900aLCp08ZVW+c/eGaHuCMtWtiQP3oH4V1NqALCHGcbR1qMwoFz5a9ewxWjb2c1zbN9nhdwo+YD+GktymcfctGLmTcjk7uoIqLdD/zzk/76/wDsa6URpjnOcnrS+Un/ADzzT5gObbyV/wCWcn/fX/2NZ06wmY/6JMT/ANdP/sa7fbTtlAHCJHHniynz/vn/AOJqyLfKZFjMT9T/AIV2YTmnbaXMBwXkOJDjT5B9d3+FTLDJj/jyf8n/AMK7fbSgYpqQmjihbSucfYXx3+V6Yttcq52ae/pkq+MV3BGaTGFp3uJRKtruFrHuGG28jGKlpT1pK1Je42p7b/j4jFQd6ntv+PmOhks1lG0UZpxxg5OB3qBriEHb5nSs7pbmiVyXA9KQ1CbqEDh8n0pBeJUucUPlfQmoqubxM003iUe1ihqMi1RVI3gzxR9sqfbRH7ORbPWndqoG6yc0n2ml7aIezLjcPnt6Ub17E1RM+403zKn24ezNJm+QU3cO/Ss/d6UbnNHth+zL5lXoOtOU55rOXduGfWtOPt9KqlPmJkrFe6HKH2qvVu7HyqfeqlfYZbK+Gj8/zPz7Oo8uNn8vyQUUUV3HlhRRRQAUUUUAFFFFABRRRQAUUUUAFFFFABRRRQAUUUUAFFFFABRRRQAUUUUAFFFFABRRRQBw/jhf+JjbNjrFjP4mvTP2ept1pr8OOUeB8+uQ4/8AZa828c/8fNn/ALjfzFehfs8sA/iJe5Fsf/Rv+NfKZgv9pn/XQ/Qcod8DT/rqz3GiiiuM9EKKKKACiiigAooooAKKKKACiiigAooooAKKKKACiiigAooooAKKKKACiiigAooooAKKKKACiiigAooooAKjmGU/GpKawyKAKLp7VPaA+SM0OnFLan92R6GgknooooKCiiigAooooAKKKKAEPQ1418Rdf03RLuGOX97dxXaT/Z4z8xQHnJ7V7KeleDePdM06w1fU7mUq87yGSUtyeTwOe2K5cRBStc6aGt49y/4a+N+kwSLZ6hp89rbtJxOrh1QH+8MA4969ktrqC9t47m1mWWCRdySI2Qwr491i3jmtlmtk4j4bA5wa9s+AeoXU3hi+0+45jtJlaEk9FcHjHYAr+tbQslYxnT5Ud+w2eLU7boyP0radcrjNYeozRQ69ZzeaoH3ZORxWs17ahTuuYsZ4+cVMJJOV2YJrUw/FAKWtpKD0uME+nB/wrYlGHJIB3DIOKwPEMyz2FwguYZUyjwqhydwzuzitWLVtONnAXuoVcxjgvzSjKCqO7Eprmeol6N1peDoBAx/8dNcZ4eYT+Yh6PGG/TNdRdazpnkzoLyNg8TKcHdziuO8MOY7y2iJzujCH8BiorSTqRsyJSXPHU1biKV7smGQogGcZx6VneISV8PzNJyFdDn/gQH9auas0n2iMRNtxw2OMiqHiGRZvC16seclFYfUMD/Suuo/dfobytZmFZ20d0+JCRsjGAOpGcf0qvrFtBYxRSxlwrNtKtyc1Sed4oI7lSwITOR1+8f8AGqNxqm9g0jO7ZAy/OM0qXN7NWfQqk0rNkt3IrQW7hs7iRjFQT5bGTnGBU8rL9niaT5gknIHoaguQsbbUYMvqO9efiFLmbbNsLb20mixaNjWbBvWRl/NSK9FySqkk5rzOKQJqGnv2Fwmfx4/rXfXbSGOCSKXamBnn1rTDuyNcVuiHxCN2g3ZPOI8jPsc1dJLHr2/+vVfWkR9Gul3ZLwOoHvtNAlZrNZVGS0e4Ad+BXUtW2Yy/honzjBrM0k4triPul3MP/Hyf61Lp88t1bB5COpCkf1qDTmCzaivrdOR+ODTFH4WXWYLknnisTUdLttU1UQXSF0+zEgAkchl9PrWszbztrJ1fUk0mUX77TshkUBifmbK4FNkx6jrbQ7LS7s3Vs0qsU2bTIWGOPXntTdbl3aFendz5ecfQiuai8b6o9xHHd6WhilZVXYGBB/Gup1mFRo99zg+SefwzUjjuOuleWaMw5iXljKTkfTFUbuG7lYSxRqJwMqyyY3n3z+X41pKcxROO6g5/AU1mCKXJAA5JoeoJvmMSxuJJ5LqZxtkcxswB77cf0q6ZH3febr61h28tz/Z11LaRtJKRGUjA5PzEH/H8Kx77xmLO5EaI00sZxIvAXv1PrSTs7Gko31bOk19v+KbvV74U/wDjwrhV+9H9R/OtKfxva6nptxaT2/2eWVcKQQy5yKzEzvTjjI75zRI7cFrBmzGT9oi/4F/6Cap3EixRq7nCqwJq3F/x8RfVv5GuZ1m7MsoiUnYvUdia5IR5mjCt8LRNF4oms7x5bVB5YPII5YZrcsvHUE1xsvLdoAxADoQcfUVwhXLU7ADAHoT+FdiVkcajY9ia4VifLdXXg/KcgViRyNF4nv5AATsBGc/3R6VjeFNSIhayLHyxlowT09q2SQ2tXEoK4ki7tx0xUS2Qp7oSLV5zdGZYY2kcgdyV6dM9BW8ZDggk9fzrEVZUtk3eWjgDO1xkc+uavm+tt2DNECeMFxxTUtBFC5IHiJ8Acquf0ramPLKOnrXN311F/axmSUbSF+YEGtR9Ssv4rtFzxwcn8qmMtQWhajlSTlWzx/Pms7V5VS809mICrIxOfwplnd2VnGyteiRjt5ZcdB6Cq+oXkFxNaMriRY2JbCnoTTcroOZdRLaRXuJDIjSvM3GDjB59akvVWKE5tzGZOclsnA9aufb7cSbgjk84xE3T8Ka2pRNw8Fyy/wCzE39aSWh1Srw5lKxnPNu0zyzkMm716HFab7nkjQj5dvSqOo3azwiNLaaMnIBdcZqb7VOVUmxnOOARj0qIuzMJSvNsvKSsagnJwOtV75v9An/3DUP2q67WMx/3iBUd3NctaOr2bIrjbuLjvVOQnLQsWik2q4Pc1P8AdUqTVSCS7WECK1Ur2JkFOLXrn/j3iB95c/yqosUSa34jAyc5qkoZra52KG3TscH61YQXq5PkQYA/56H/AAqnYLeyQmQCIBiTtk+vtUuWpRFLaXMj71gQEZxzjFO0nT5rW9aeUrgoVABzg/5FWybzoxtf1qOWW5t4jJJJbqo74Y0yrXM/U5f9NOMEq2cH6VAzeZK0gIwQMgeuKW7zPKp+Vi+cMoxUSxmFmQ9cjNZTZNJNyNHSfvyn6VuW5/erWHpXWT61uQ/6wfSqp7Gk9zRtOZU+taw+6KybP/Wx1q9hWc9xxJl5q3p67tUs19Z0/nVFTWhow3a5YD/p4T+dKO4S2PW+30rjbnEnxes/+mWlMfzc12R6GuMg/ffF+7/6YaUi/m+f612nOjtPSg0dqKYGZrTBdPn5xnA/Wud09R/aNvj+9mt/XebCXP8AfWsTTF/4mcIx05/nXJPdm0djsU+6KWmRHMSmn10x+FGT3CiiiqEFFFFABRRRQAUUUUAfLHxf/wCSpaz/ANsP/REdcPXcfF//AJKlrP8A2w/9ER1w9BQUUUUAFFFFAG54L/5Hrw9/2E7b/wBGrX2HXx54L/5Hrw9/2E7b/wBGrX2HQJhRRRQIKKKKACiiigDyH45PsGg+/wBo/wDadeOmbNeufHqURjQMjOftAA/79V5LthgRvtMZJPKrRGF2NyshvmJjk08XsUKgoCz9t3QVnlyzkk8HoPSk3VXJqHP2L9xqV1dn97Icf3V4ApLO3ku5hDCu5z+Q9zVNW5+nNdp4ct1/smJyBlsn3PNNvlWhGrZ1WiaXp0mjLaTZLIDiTHLN/hWfqHhC4jzJYMZlAyY84Y1d0+YrOpPEY6e1b0dxgeZz7YNYN3NUzy1g0blHBVwcEEYx7UBvnX34rt/Etg2qWr3lnCpvYVyNo++O4IrzcaqB/rLZc7sEqSMfhTUbjctDcsTutFHoSKnK9MEjHdTiqNnqekpAiGS4VyxLZUED6Vp2US6m5WxuI5WOfkPB/WpcWKLjbUmi1K8t1CpMXX+64yDWRq/2y/u/tSCNSFC7UFak1ncwHEsTqB1wM1DxjjOPehScXqU1Fo50m4j4liOfWnLdDpu2kVuuoYcrmq0llBIOUxWiqJmLppbEMN/Oqhg2VPQ+taNp4jurVgY5ZEPqrVmvp4SIxqeCdwPpVu0trR7cpeB1kTjep60PlYWkdVa/EnVIlCPOkydMOg/nWjH42trkD7TbsnvHzXL2vgyTUrXzrC/tpZD0iZ8MPas2/wDDmuaVKTcWcq47qcj86lxT2KTa3R6Ta6zpc7gLdKuem8EV1VjCJFDRkMp6EdK+fRfTqcNwR29K0tP8S3ljMHguJI2Hocj8qOVoakmfRkMAVQe9WMV43pnxT1GPAuPIuB05XBrsLD4kaRcqPtPmQP8A7uR+dCVtxNHaUVn2WsabqA/0a7jkyOgPNXxiquIiuji3auSvEzKa6y7Gbdq5m+aOJS0jBR6k0mNK5kSRVAYcmmXuuafa7h5pdu2BXOX3jIISse1PwyazctbFqPc6QxpH8zsFHqTVeXVdLtQQXMsnoOn5159e+IrifO05Hck1mNdzzj5pD9KEpNilUhHQ9AufHpt0aG12Qjp8oyfzrmbvxLd3TElySe7Ek1zkkixDJ61btome2aZuoGav2aW5n7aUtEPnuWlUtM7Z+vFMtyApAqC4b9yfwp1u3y1S2J1vqxLiRlmXb1xV2M4jBrNmb/S6uxtxUz2NIO7H3DZtpP8AdqhFymPar8xzbv8A7prNgxjnp3FEVcippJFR5mDkgE4NNGyXJYY9+1dPDoGpTOkllbeXEFwN4GD781PN4c1GbYs+zK/3AAKrmitDZpvY5lbG5uIjJErMoGOKgWCSOOWFshiMgEV2a+H5YI8CQ/TNZepWUlvcW5c5DkrU86bM5QdjAjUpGUb7wFVbePzH2k45ya0pYDFevGPvA4FTx2108m07OfUVpdWIimXNDsoRfRqrkOf9r/Gn+KCbfU5LdAdqoOSckk+tbGnaJrluhkhtIJ4iOVLcn/CsHXIpxcsbqJopxwUbnA7c1Oh2YaV5WZSs13Re4q8gxxVK0G1dv41eSk2ddmmTpwc1VvVzsHvVlOtQXWd0PPeg0TKMLnaB26frUE13PDcyhJON3pVhraW3ZTMuxWOVJ71Va2ku7yVIiAQScmk1F7o48bOSlFRZZs7+e4kMUmNuMnFP1ZAdPQucKz8Z74qCx0+4tJ2aYhgRgEVU1q8E9yFU5WMbfxpU4LnujHmahZ9SotwEIJHzKCufaobRwl2Ce4xUROc1GCQw29c1uzNHd6fcNHplsB3ct+VXNbJnvZXHUqG/SsqzDjSbRm64b+da1hH/AGjeLD/ejwT6AVAGTq1x9nEEC5DCME49TzWQs7mZVLAoT+NaWqGKbWZHYsIh8o29eOM/pWeQWnDbcAZxx1FSnZ2Ltpcyb1la7kKdCar0OcyN9TTa2M2TQf65a9f+GUa/2VeP/EZQD+VeQwgGVBnvXrvwymhj0u8WWRQ7TZCk44xSk9BHcNbxvw0an6gVwfjG1mknR4YkFlECuU4578V6EApHqPrWBrUS3Fldw7N5xvAzjOKxaujSm7S1PN3gh+zLj7471TuFIUetXonjwUlkXIPTuKSaA7S6LnA4zWKudbs0cxeQAyvWdtKtita7WYSs0ilSe3aqWAXz+dbRehg1qNj3eYMVpCQKo3dTx0pbCzklRnQ4B4zitG200LIu4ktnjNDkTYv6VpEV9GHvUXy0HCjgmtaTwq9gou9P3SWsi5kQtyh/wp9nGFIU/dUbmro9Pc+SQ5wknAz6VPNqD2OYGmFsPtyGFSjSomGHjrm9Yu73QNbms4piNj5jJ9DzXRaP4nhnso/tsJ8zHzOvetJNJXIUXIf/AGBbNg4ZfxxViLQUXBS4lUjp81aMN7ps+Ntxt/3xWhFbI43RyBh7GoU0xODQlt5iRqrNv4wWPWs3UbGW7umnVgSeAD6VsNAQvFReUwNVcVjnjpV32UN9KhexuVBBgfp1611ARgaXBHWhFHmXidnC20LKwBYsePQf/Xqrq2nX6eGrO4igdrNBull7BmOBXpWqTRW1jJK6IWxtXIzyazZblbrw7NoygCJpVt2H+0CCP1zW9JXRi0/aJmN4R0iQyzXxXi2j2R46FsVZ1KA2/g94Np8xAssn1YmuktVj0vTHjHDSOz7cdR1H9aZHpM3iO0IQpFBdRKHbqwwewraMbI96j7qM7w+qRaBaID8xXdj6mtBl4x61ia1pqWN99khkcrAqoCeM4HXArPEt1EcrKePxrxcTrVZko2Wp6j4AG3Xpx/07N/6Etej15H8Lby5uPE1ykzEqLNiOO+9K9crow/wHBiPjCiiitzAKKKKACiiigAooooAKKKKACiiigAooooAKKKKACiiigAooooAKwPHP/IheIP8AsHz/APoBrfrmfiH/AMk817/rzf8AlQB8teGf+Rr0f/r+h/8AQxX1NXyz4Z/5GvR/+v6H/wBDFfU1fBcYfxqXo/zO7DbMKKKK+POkKKKKACiiigAooooAKKKKACiiigAooooAKKKKACiiigAooooAKKKKACiiigD5/wDGJ0uPx5cS3cbEfaW8znOQGxz9K5Y3yLZTB4kmEUhCBjnA9QOmam8VzQ3fi7WHjk+WO6kOWbrhjnH1NZTQoqyAyZBIIwetfr+EhajBeS/I8aesmyeC2txDbm7LeQFaQ7eGIPGOPzomvs26wp86qNjNjBCDBGB2zVe0WeaIYIMe7YAevJ//AFVJfRiC/a3jU8bQeOucV0MEZ009wV2M/wAuc49KZyctjvzWnd2C/wBoSxIdrbdwVuOfSmRWUhljyjEH74A7jmt4UpPYhziitEXSFcA7lfIbHrzW5aFgCZlI82MFVA4Uj/GmQ6aLe8LD54SCMHtxWmeMEhcAYHtXp0MDKzcpWOWpiIt2R9BWiFLWBdq4EY6VPUcAItosjHy1JXly3fqdy2CiijGKGMKKKKQDHYKjPjcVB+UDrgZFcpD48sH0c3spCOGdfLByRtxyc9Otda6B12tkAjt+I/rXj3irwzaaHJcXTtJHAoRII1Uf6S+3OwegzuLH2FZzvfQTdjsNZ8UyyyT6dpUc0VzEV824YKFjVuOvTkHrXifiDT7ex1OSCzEstozboJH4Yr05HqTWvD4iv1s76KeeOSG4kSWSM9WA6KD2HHSul1+DR9b+H1vqLbl1exVIIdjAl1znBHXG3cx7gqalXvqK9zzKWS4hiW1lQiIsXRGUjaenr7Co1WecAqrMqfugD2B/hH59KvSm71e+k+4skYYKA2Nw9j61HHaX2qa29uJFlvJ2xuZgqs3bnsOM59eK1W4HX2mmHQPANvrE0/ly6ijwlFJzcRMybdw7AbXPv8tc7LcksIUUJu4Kjkben69SO2K67xQ0OlaTo2gvPb3U9pCzXHltu2yPhiPoAo+lczMIb6SCKxH+kXC7PlPT/OKyl8RL3PUfAXh+wl8ItHqS2979ouCxRgHC7cBQPQ8Z/wCBCu+JUAAYAGAB044AH8hXjGheGr7xDZ2txYARWm8IzFs7XRB82M85z19q37TSPEEd1dWouboXUG4JcqzeW+FDAAnqOcYPcmjmaLRf8Z/8hSH/AK4r/M/4iucNdB4o85ZtPFy264+zASt03Nu6+np0rnh0qk7jFptFGaZQyiiikMep+WimjrSk8UgQE8GtGL/j2T6Vmetacf8Ax6p9KqPUmRSufvioaln+/UWahFBRRRTAa1ROalaoWoAVTgUoJzTM0Bua0JZLQCKbmigRKKWmA8U4UAOHWr0A/diqI61oQf6laiRUSSijNGR61KLHU09KMj1pG61IiJutRN1qVutRN1oAiNRN3qUketRN3oYGVrP/AB7w/wDXdP51uVjaqjvHbhFZsToTgZ4rZzyaa2AKKKKQDu1PyPWmUUAP706m06gTAdRVkf8AHuv41WHWrJ/1KfQ1pT3JlsYmp/cqTQ/+Qd/wI1Fqf+rapdC/5Bi/7xqpBE0wf0INeleDoUTQ42WNdzglj6815qP6ivTvCH/IBg/3D/OpgVM8+1mNYtavURdqiZsAfWqOD6Vp65/yHL3/AK6tWfSGFOptO70AKOtLRRQAUUo60tMQ2kPSn0jfdpoCA9aYetOPWmnrWyM3uFT2n/HzHUFTWf8Ax8x0AjbhwZFBPUism6XbcyqRjaxFasH+uQH+8Koaou3U7of9Nm/mawmrmkXYoH71RtT26009KwcTXmGHpUecE1K3SoiOalxHzATmky2eDgUYxRUMLkseS3PNTAcmooe1Tr1pFC07vRTh1p8pIU6ijBo5QHJ98VfH9KoJwwJq+K6aJnPYiuh+4z6MP61Sq/cDNs59CKoV9blT/wBn+bPgs/VsZ8kFFFFekeKFFFFABRRRQAUUUUAFFFFABRRRQAUUUUAFFFFABRRRQAUUUUAFFFFABRRRQAUUUUAFFFFAHG+OgPMsT3w//std7+z1/r/EP+7b/wA5K4Lx19+x+j/+y13v7PX+v8Q/7tv/ADkr5XMf95l8vyR9/k3+40/n+bPc6KKK4j0wooooAKKKKACiiigAooooAKKKKACiiigAooooAKKKKACiiigAooooAKKKKACiiigAooooAKKKKACiiigAoNFBoAY65U461HAmwuPepqTuaAFooooAKKKKACiiigAooooYCHpXlXxe0uOWyW4gtd85IMjbDgqoPU969WrnfFKQtp85nTfF5Dblxndx0rCu7Rua0HaR8yJKiRqEjKK3UMcmvQPh3NDHFfJ5qRyyupVd5BIAP+NcNMljOAbU3ccmdkkVwmNh/wAii/lbT3tre1lzJERK0iHBDdsH8TSdJzTSdiq9pQse5ssjhvvt69TUH2dyOInOOThTXI+GvjHqVoiR6vax3tvkL5sQCyAfyY/l9a9X0DxhoniUFdOu1adRl4JBskA78d8e2aw+pf3jgdFHILEfMKBG3jqoB4qu0MqMmIZODx8pr0HTSF1TVVZRuWdcNt5Ksin+eas6g7/ZnELBXxwfSj6j3ZH1ddzzX7BczGUR28jbeoxRp8N5Z38M0lvLtVucAE4rtjKpvdQiSQRSZjJdUHGV9x04NZshddzfaHRUJ3OFXLj/AL54raGCjFp3COHUZJ3My5u4ZLmRdjbkAzmMjqOOenrWZfyedC0SxtsZSCvAFXJ2Ua3cxltyNDGyjGRgbh+dQziMqcxhvQYrp3906GrnGyQGJDa3R8sfw7iMMGORg5pg8IybjsifrnJmBz/49XSW4jn1FY57RFCxtsRlBACsACPzrVYAv8oGfT1qYKysVHaxwd5ay2ds0b43kggqRxn6VQeBrdUjfrknmui128hnt5PLVg1vcLG7OmMZBOPfpXOPeLe75A+4o2zOMVw4lS5jowskqjQy4kMXlSBdxSVCBnrhhXdJJeCFEOnQlRj/AFlz/wDY1wVwT9lZs8qQc/iK9PV/lBAGcd61w0OdanTiZctjNuDfzQugsYD8rYUXJPJGP7vvVeyvtTOnWuLW1ZRFgSGcgsAAOgFbsbs4I45BHFZOizh9DgXbuwWT8mNdfJy7HMqrcbWRDDNf2yhIbO0UZ6ec3U98bap2cmoC91LaLTiYbgzMcEqOnFbbzxw5J29OSTWTZyBNY1VN2cmN/wA1x/SgIzdnoh4/tJsnzLUH2ic/1qrdwXk13aCZ7Z1ZmG0wEjOM5wT7Vpu+Bn2qpduVlsZB1Eh5+qtQKMlcgmhuptm+SF9j71H2QnafX71Q3qXs9tcI9wv+pfn7PjjHPVjWrvAGDIoI4xUUgBikG7hkK8D1FAoT95GbALySwtwmp8tEpULCpPTgdetRXZltYQ15qbojkL++SMLn8q5zTYbFNWs7jMMBCYKGTJc+tb3iLTpNTs4o4UjcpKrnL7Rjkdcj1FSEpu7sYmt3f9mafe3UGoSyF4kSJogMHOR2/GuAsbOW/mCRg7QTuk7D/wCvXT+MfNs7SwsZEjRhEGdUbOCC2P51D4dhjuNGkUyLExkPzEfpS+GNxxjzyV2Pk8HxizklW7dmVMgADBrM0ycvEEc/PG239a6OO0ibTyqXoGyUsxPQjB4ArkdKYG8kxyuc+3Woi7ps6aUnCoktmb17qH2c4UncCfw4rmZXMgzk5yc1bvZS1w4z/EevpVYRyvCDHBI3qwQmiEbK5jUldsgDcY708sGH6VGqkMQefboR+FOwRwMcnpWjM0aWjTraalE8ygxk4Oa7aK2tTqc8XlJs+XaCcjkZrgN4MYHUiuy06UvMGY/wJnJ6nBrGQp7o0HSwM4t0jgaU5+Xb/U1HcPY2RVZhEDjIAQHrUkGn2VnIZXaSc84G3PJ7/wBPxqOKyDImbEMy5AcjH51k+S+jLUXbYbbxwnWgqqvl7AcY4/KtiVY97ARp1/uiseMZ1zA4IQZIrWlyHNbQtbQyh1EAQEYVRz2FVZlj/tqz/dqflY4x3HSp+SRVS4bGsWf+41VLoJl67vpFYs56dh0qNLklQzE4PvUGoDzo1iVjtzuJB56dKSBiUEcmNy4GR0NBpbQbqLCS4tTxkHr3q65KrhME47npWZdjF3bc84rQaNWbcWOPSpjuQhscoZirlDIOcCotQfFmccfMo/8AHhUrnYnygGq9+wNoM8fvU/nTewMmthtsU4/gpqk714psLMbOJAWHy9RQqsg5ZifeiI1sWFOFcjGcHrVCxY/YIuV6Hj86sgnDdSMEmsOJb4GDycfZvKXcM4PvUyA0wyo8KOGZpF4I6Vi65cyRzCLrGACq/wB6tQrMfLcOBs+4B2qKfSUvbyKdnbKjkE8Uqb11NYy5TO84hoXKjO3p6UPKZHZyoHPUVHfAGTywMcYBH41Fax7IgM7vUmpkk3czoSk5u5s6SOJT71tQff8AwrF0j/UP/vVs23+s/CnEqW5pWP3x9DWr6Vk2H3h/u/1rTyc9aie5USYdK09AGfEFh/12WssdK1fDYz4jsB/01/oaUdwlsesdq43SRv8Aiv4gf+5ZwJ+YBrsjjNcd4ebzviL4qlH8It4/yQf4V2nOjsqKKKYGPrX/AB6kerj+RrJ04bNQjc9lNaesuPs4H/TT/Gs61+a5G0dEJrj6M2R01o2+1jb1FT1W0/8A48IfpVmuqPwoye4UUUVQgooooAKKKKACiiigD5Y+L/8AyVLWf+2H/oiOuHruPi//AMlS1n/th/6Ijrh6CgooooAKKKKANzwX/wAj14e/7Cdt/wCjVr7Dr488F/8AI9eHv+wnbf8Ao1a+w6BMKKKKBBRRRQAUUUUAeN/HXaLvwwzAEK1wxB9jFXlWqxtdTxyIuyJV4OeOTmvUfj5t87w1vOFzc5/8hV5FqN2ZmCRnCsMt9a3p2sZyTbKkihXwDn3oXvTFPGMdKcDipKH13GhMF0aDPv8Azrhd1dfpUm3S4F9BUS2Gtzp4JVAzWhDdqWHPFc3DNhatRznIxWVjQ7OG/itI8qmWrzb4gIkmoW1zHAkSOpRii4yc5/rXSx3eVwevp61yvi95ZbRHdf3YkGPbinHRkvY5VepJ9aswztGwMbsp9jiqIY4yT3p6EE89q2tYzsaiare2z7455FPb5jW9F4tgvLVLfU7NBIox9qi+8fqK5LzCRg00NyaTimNXTOxjuIZj+4lVx/snBqTvyD9DXFrIUYMpIIPat/RLuW4SUSuWC4xmsZU0tS1K5pmkpc5NI1KyLFDMnKsV9wcVft9d1S2GI76Rk/uOdw/Ws2inYT3GanO1/IZmhjWQ9Sgxmsoxuv3kxmtc00gEcrmqTsrEtX3MgrxheWPQULNIh+WQgj+HNaiR+W++IlHxjOPWqq2SwgkDcS2ST1FO66k2a2Fi1i5gIIYgjurEGt/T/H+rWZULdy7B/C7ZFcq9tKpkJQnnINVmYq3zLg0ckXqPnkj1GX4o31zb+UTHGcfeQ9a5e/8AFVzdOcu7H1Jrml5Iah5dpwKXslcn2suhclvbidvnkwKrMwB+9UBYnk00zBcZGatQikJ80tZMsBhzuGAaJ5vKhj4+dhn8KsadY3eqsI4IiRuwOK2bvwRqbQoyRs8nQKo6UrpDVPTQ59baS82uT8v8Q961Zm2WgiXgYxitCz8G6zE3zFNrDlNwJWnHw9fpKQ8MjYPGF4rKpOxtThfc5u4V/ILbeBTLdv3db2o2q29lNHKdkm37prn7Jkz843Be3rSpz5okV4cktCOTi7B9a0Eaqc7B2ZwMc5H0qeN8qD7VUtSad09SxKcwt9Ky4m2xE+nf0rSyCjZ9DVHT4hNcLG67kY4IoWwVVdo73TNZM9pEQMrtHNXWvNxzjFYtqsFlCke9I1UYUZ7VZh1C0luBAsys56AVg4t6nSti8Zt/ArD8RIVtYZT/AMs5R+tb8ULTShYYmdj6Vpnwb/aNp5d7M0Sswbav3uPekrpilseYGzuL3xAUtoHlcsvCjOK9AsPh61yyTXtzJAM58uP7x/Gu00/S7LThi0to4yQAzgct9TV8VqpXMo3I7e0gtrVII0GxRjnqfrWXqfhPRtVBNxaKHP8AGvWtmlFO5Ubx1R5/P8LLQsWtNRljPYSKCKx7z4e6vaZa2Md0PReD+tesGgUXNVVl1PD20LWoCTPp00eOuFz/ACrMvFKPCs2+MbsHcMEV9Bk4x1/CqN5pGm3w/wBKsYZif7y00zWOIS3PD2m+RLa4RieiZ9u9ZelnN9cnGP8A9dez6n4D0jULhZ1EtsyrtAiPH5Vzi/Cx7WWWS21IPvP3ZE5ok9DHETU5xaOPcEvGo7tXPaxNbRztHDChJJLMD3rvb7wfrVu6qlsJADneh4xXEa5otxay5kt3jIzkFDVUFpdkTld2OdJAzkY9qtWNu0twjlSI1YEn15qowwxz2ruPBNnZajE9reSrFvQhWPrWjfQgnvQglSC0RzFGoCjH3iepq3pMM0T3EzBl2xMoJ9cdK2vsFtpWU+1rLIibFkA6D296pyajb28oZzi3jRsL3ZiOpqBnE3Q3S85BHU1GGVIySallYySu/qc49KgeMkHJwKaYGFJjzX9Cc0mQOlS3SqJTtbJqEda0RLLEBzID6Vdi1Ka0bbGWAznIOKz4SRIKJFuFcloSVPQilJIXM1setfCy8vdTvL95TIYoocbnORuz/hXR6i4RndR8ynBXPUetQ/DCKOw8HGdYCWklOeCS5AGfwFXdQikvJ3ZIQSeBsXkiocbIpSbd2cyug2uqakIXiVF+80o7LV7xFZ2CPHDaRnYEABAwOK2Af7G00p5eL1wC3mckLzxWPdXrXsUayIAY84Pc0m1Yuz7nL3Onw3MMqSgBQMZ9DXIWVkbq98sHKKTubtXeXURni8pH27idxHpVGGxS2HlxIFXufX3rIoW0WGK38lYuB39fenxwhJA1WEhCL70jLjmgVyWAbUGTgSHn6CtmxfzJkUNlV/lWCz/vkjH8KZ/M1s2WY4vR2HX0osD2Oc+JNinn2uoj+NTE31HT9K5zR5t0LKSeD616N4r07+0vCk6sQXhXzUbHcf8A1s15JZXAtxu5O4+vQVpNc0BU5WkdhBMSMdq2tDeU6rAEJIJ5Ge1cxbTrMgZW4rsfBcBnv5JyPlhXg+5rhjfmsdM7ctzsStNCZNTHr+HNJXckziuiIx4ppjDdanqnql5HYafNcPxtXj60PQd7vQ5DX79LnxDa2K/6mDMkg9cCop9X09LssjB/LBkZmGN55K/iOma5qa9d11TUWOGZREn1Y/4ZrI88yR8tz2+ldVKSjHUdCLqScl0Ov/ti/wBbzGsYt4mXZknJx/k16Z4YRbfQCVdi0IKAn6V5n4VtnETyucrXoWkSiPRZgP4ZD/IVrJpx0PXdJ8ifUpGygvQZpow8jE5Y9aoXPh+3KsylkrX08+ZYRt6lz/48asSJ8jfQ/wAq8qrFObZxVJyU2kT/AA80gafr88wlLBrVlxj/AGkP9K9LrivB641WT/r3P81rta0pq0dDlqNuV2FFFFaEBRRRQAUUUUAFFFFABRRRQAUUUUAFFFFABRRRQAUUUUAFFFFABXP+Of8AkQvEH/YPn/8AQDXQVgeOAW8BeIAP+gdOf/IZoA+U/DP/ACNej/8AX9D/AOhivqavlbQHMfiTS3GMrdxEZ/3xX1TXwfGC/e0n5P8AM7sNswooor446QooooAKKKKACiiigAooooAKKKKACiiigAooooAKKKKACiiigAooooAKKKKAPkHxAWHiLVAOM3U3/oZqkHdVG4kAf4Voaupk1u+adfL33MjHPY7icfrVVvLdkwepyw9K/aKStTj6I8dvUWxvriyIkhOcHoR1PT+ufwrVvHt53W9Mu2aYGUjB+Rt2Nv5DP41QhuBDHLCsQcF8hscjiqmd8i/eYAc+1U49RGnLqs2oalLKiKWkZmVD1UE5wD0p0M2I2dZZEZX+eMnv3OazIVkS5DRr8wzxnHFSKryQyHkM3Na0qrg9DOUE9zq1IxyR0pw5PtWMnnWzJID5mYzkZ9K07O4W5dEyPM4JUGvoKeKjKLpy0Z5sqD5lyn0bHny1Bp1Iv3R+lLXzr3Z662FFLTaUUmMRiAaVeRQcGgYFIAI5qpfWaX1q8EkaNtVvKLqDtchhn9auZFNoA+bPEOhXWg6rLY3DRyFHw0iDHmnaGH04IP40xI1lf7ZLehrnbIJmMjFpAwKls9ejEkE/hXt3i7wdD4khDrKYbiJXdNoGJHIXbuPXjaBXiN94T1awvUgmsJ1leZosohIYk4GD05rPqJnPSmRFCBsRg5C+p9aVJJVQxo5G4bWx0K9cY+taOraBqWkSbby1aMbmXLENgg4PQnHOR+B9KyuoOd2PUCtAsaUFnC+lpcpcrHI1x5QhIO5AQTuJ79SPw+ldeum6R4e0/T9Sgu01K6ALSJGSGVwflY5xjBHTrXO+H9H1e4lilsbCa5M5aKNoxnBGN/tkA459a7XTPh74jWVreeO3jt5EUtI7nIJ5YjHJOeDUSv0A6XQPE1tovhi3fWJwWZm2C3jBC/Ln5wPunJPX0+lWbr4hQqEFpp0s0u8LIrNghccMuMj1/Kq2rfDvzRObK6GJFEart2ELjlye7Zx+FbEXgnTY75p1OyJrYRGFMgb+7j0z1H40rzewjldV8Qf8JDOsot2iSL5VLHJbocn35/Ss7cCAfUCuo8YQJZR6dDDHGqRqy/IMbsYAz74rlBtwNvAx60436lIfkU09abk+lJuoLFJBoB5puaM0ASUh6Uzd7igtx1oAev3q1I/+PSP/AHaxw3NayE/ZIv8AdqoiZSuPviocVJcHEmCcHFQlwO4qBrYdRUZfnrRuoQCu1RMxpWYGmMRQwFzQOtM3D1oDc1oiWSgjNOz6VHkU8MPWgQoznmpQcYqMc0/IoAkByavwEeStZw61fgH7laiRUSU9aSjpSZFSiwyKUkE02kyKkQjkVCxGakcioGIouAxuaYaVmxULP1oAlQguBUobcM4/KsHV7iWG1VopGQlwMqcVitq17wBcyAAY5OaaA7oHjofypfwP5Vwf9rX/APz8vThq1/j/AI+XqhndYPofyp2D6H8q4T+177/n6eg6vfj/AJeX/OgDvsj1pR64NcVZ6heTISZj6VcWe6/57yfnUt2C1zqx64qdgfIjPsa5MTXRHFw4PvXS2ZY6bCZGyxHWrpu7ImtDL1UjYam0QY01R33Gq2q/d21V0tZTb4WVlBY9DTmKJ0ycsPb1r07wjxoMH0rx0QzHA+0NnI617B4PyPDsGTkhevrSgtByOE1z/kOXv/XZv51n5qXXbaV9a1CUS4JmbC/jWNCtyZSrOetQ2yjVAJ6UoIPeq32OR/8Al4xXOG9ugcCWk5ND5Udd/WjB9DXMW93cSDLSnHtVgTyE8ySfnS9ouwcp0A4NL1rBad2QLuxjnIJzTQ8n/PaT86XtV2K5ToOlI33eorALv/z2k/OlDSYz5jHnuaftewpLQ1W60marrcIFGW5+lL9oj/vH/vk11Rmn1MGmS1PY83aDvVA3UWT836GrmmSK9/GFyTjPQ1V0COihA8+P/eH86p66uzW7tT180n9T/jV6FR58f+8P51V8SLt8QXZP96spGkTGaozUjEZqM9axGNPSmHmpD0qPOM1MlqUnYaaSjIprHr9KnlHcrT6oLKdFKs6MOinBpi6/t4+zvj3esnVnJuox2BqMc1agiJSN8eIVI/492/77/wDrUP4gb+GDP+9IT/SsJeKfg0coudmx/b85/wCWEX5mk/tudhxFEPfk1lAHFPUYFVyi52asOsXZmVVEQyQD8uOK64ZIBOcnGfSuCth/pEf+8P513+MAZq4RsJyuEw/0KfI6Af8AoQrLqTxHqEumeHbu6hVGddgAcEjlx6GvPf8AhNdT/wCeVr/3w3+Ne7l+NpUKXLPe581m2V4jFV1UpWta2/qd9RXA/wDCa6n/AM87b/vg/wCNH/Ca6n/zztv++D/jXb/auH8/uPM/sDGeX3nfUVwP/Ca6n/zztv8Avg/40jeM9UI4S3H0Q/40f2rh/P7g/wBX8Z5fed/RXn3/AAmWq/8ATD/vj/69H/CZar/0w/74/wDr0f2rh/P7h/6v4zy+/wD4B6DRXn3/AAmWq/8ATD/vj/69H/CZar/0w/74/wDr0f2rh/P7g/1fxnl9/wDwD0GivOv+Eu1f/ntH/wB+xR/wl2r/APPaP/v2KX9rUOz/AK+ZX+ruL7x+9/5HotFedf8ACXav/wA9o/8Av2KP+Eu1f/ntH/37FH9rUOz/AK+Yf6u4vvH73/kei0V5w/izWGxi5VfpGv8AUU3/AISnWv8An8/8hJ/hS/teh2f4f5jXDmK/mj97/wAj0mivNv8AhKda/wCfz/yEn+FH/CU61/z+f+Qk/wAKX9r0Oz/D/Mf+rmK/mj97/wAj0mivNv8AhKda/wCf3/yEn+FJ/wAJPrP/AD+n/vhf8KP7Xodn+H+Yf6uYr+aP3v8AyPSqK81/4SfWf+f0/wDfC/4Uf8JPrP8Az+n/AL4X/Cj+16PZ/h/mH+rmK/mj+P8AkelUV5r/AMJPrP8Az+n/AL4X/Cmt4k1hjk3r/gqj+lH9r0ez/D/Mf+rmJ/mj+P8AkemUV5l/wker/wDP9J+Q/wAKP+Ej1f8A5/pPyH+FL+16P8r/AA/zD/VzEfzR/H/I9NorzL/hI9X/AOf6T8h/hSHxFq5BBvpPwwP6Uf2vS/lf4D/1bxH80fx/yPTqK8u/t3Vf+f8An/77o/t3Vf8An/n/AO+6X9sUv5WP/Vuv/OvxN7x0R5tiO4Vz/Ku+/Z6/1/iH/dt/5yV41dXtzelTczvKV4Uuc4r2j9nlRu8Rt3Ath/6Nrx8VWVaq6i6n0uBwzw2GjRk7tf53PcKKKK5zqCiiigAooooAKKKKACiiigAooooAKKKKACiiigAooooAKKKKACiiigAooooAKKKKACiiigAooooAKKKKACg0UGgBKKKKACiiigAooooAKKKKACiiikwGSuIonkb7qgsceg5r5+8c+NJ/E2sQWsbeVp0QDrGP4zjq30zXumuzNb6DfTIGLJA5G3rnaa+aZLdUCXKpgykhsjpg4NNJNagXmsV1KWO63BmCMr5HfJ6/hXI3Ch5nCH77EL7L/kGuxtrxbXw9dvnLENHnvuyefrzXDvcqY5GXgscAjsB/k1QCG5DSPGCdqjaPpW74K1Y6L4u03UC+2KOULKc4/dnhv0NcuiF3dgcEdT61KrOoz1A9KYH2JC8TajMFILPEkgI/iXLAH+VRX0oijkbeoAU53dMVjeGd/leH5p5CXl0dY2DNyWGwgn9ea1roGOfH3cDdnqaiO5LZlLcA6vcOvImt4mB9cFxx7VUuXMgkjyQXUjNRtN/xPkdn2xy27pk8fMrDH6E0ty6K5Yzx8qeAwq+ZE8xkTtt1GElic2+0knrhs/8As1NmJ/hAJ7ZPFQXkyJe2x81ABvQksMdj/SmfaoSy7pEKgcHeDn9azur7hzJFcSt/bVuHKhxE6Nt6HO0jH5GrxcEEnkE+tYmqamloiXaKshiZvlU84wRxWJqHxGsrGZohZTPjoQ4Ug0k13HB3NXxJp8CWMt5HkXMkqbyGO306VysapGZFVSp3BmHqSOtTnx5Z60slm1pJG8uAh8wNzkHkYpJkeIDerLlQQCO3NcuJ1ka4f3axXvG/0KbH92vRY5t8SNnhlDfmBXnL4eF1PcEAetdXBdi50e02XKxSCNckPzwMYp4V2ujrxMZOKsdFDLtcnPasTTXmt9JkWJA7pPIoGcY+cjNSrqEUcSh5o2cDHLCuYbxfp+lfaoXVpj57OvlkEc89z65/OuvmOXldrNG/c2Z+xZnJaXd2PHNNhKp4kvY15RraJhnvgsD/ADrNt/G+jXKorNNGzdmTjP51J/atmNfWcTJte3KY3AYOR6/jUN6mlOLatY2mYMjDPQVVvGzBb/7MqnP51DJqdujNultgD/03U/1qldazamNSbmElXXaiOp79TzTUhKnO+xckjZ3kY9zwas2askQ3tzn+I1Rm1Kx27V1CAtuBA3Dpz708a3pwKL9shzkbiH96pszjTlfY5qz0yxIhdobl5JD80mDtQ5wMYHXiul1K1iutOlSSUIhGS5IG0Ag/0rmIJofLYpqvksZfmGMjaGJ49z61X8ba4JtKS3s7sFZ3xLt67R2rOO5pVg1K5x+s3EU+pTyQOzRglQWOSccU7RbySJ3t9u+JznHUg1msOOnUZHtVm2SS3cTIdsmf6VbV1YhOzubOq6nBa2vlW7K85GM7cbf/AK9HhrShODczO7QkbVEeAwbsTnt1p+k6J9tvXupxmCABpM873Pb6VdF81vdrIVBiGVZBxkdsfSs7WVhuTbuNS204SSyJZiTa20vK5f5vw4qaK8lOIo2MY7LH8oH4Ckj2iOeISB45GEkTD2Bzn86ghmV71CpK8ccUh81zQaCM5mniSTjPzKCTULaLY3Ny8RgWMum6OVfl2n0IFPKyzbcuzDPH8OKuWlqTd28rM20MVJLZoA42802506Yeeh2Pkb1HH/1q6HSrqKWb92eAigLjqQDW9d2ccwl3IGj34I9Rg1hWVmNKuGZxiFmyp9Pak9tRTLTeIHjUf6OuOnJqBvEMzk7YEzjnLVO8Wi5JYjfnrk4/Sm7NF/vR/wDAi1KM6K05SLSe0rEtvKx1YSkYLRLx2rVeb94c1gQ3Vul/5u/MaqANgJq22p2rMTukwT3Q1UHFbEXtoaAuAGH1qrO4fWbX/rk39arm/tcElnH0Q1DJqNv/AGhDON+1V29BTk4jUjaIAP3c+w4powOkWPf8aoNrdtt4WTPug/xpq63Cy4Ik/wC+P/r0k4lKSHX7f6fBg44H861ehP4VztzfxS3aSqHIQdMYqc6+M8W0pOPUUk4ijLU2SuckVQ1Nttmg7+atVP8AhIQOPs0n0LAVXvNWF5CIxAyEMGzuzTuinLQ1oXH2WLJ/hFDTY7Vkrq4SNVMIIAwMmk/tfcQDCu32NHMKLRsM5MLkcfKelQQf8e0I7eWv8qoPqr+UyeSVz0yajTU5I1VTGrEDHoKiTK5ka4A6dqeDj8KyBq75/wBQv4NSvqs2P+PcAHjOakHOJTlIecEgkY9faoolKR7Q+cH8amiRLib5mEQx/EajVSpK5BGeo70Bh1d3NfSv9Uf941swfxdvesXS/wDj3/4Ea2YSBkk8YOauJUtzRsCGfKngKBWhk7qxtKxFEcMTuOeTWoZORWU9y4lta2fC/wDyM1j/AL5/9BNYiHK1t+FOfE1l/vN/6CaUdxS2PVuxri/Bvz+K/GE3X/TVT8ga7Xsa4vwIN2q+K5uz6rIB+HFdvQwO0ooopgc3rD5ijGesjVFppDTSkdo8VBrEpAtwfdvzNGjuSt04/uCuFS0Z0HUaf/x4RfT+tWaqaac6dCfb+tW67I/CjB7hRRRVCCiiigAooooAKKKKAPlj4v8A/JUtZ/7Yf+iI64eu4+L/APyVLWf+2H/oiOuHoKCiiigAooooA3PBf/I9eHv+wnbf+jVr7Dr488F/8j14e/7Cdt/6NWvsOgTCiiigQUUUUAFFFFAHin7QJx/wjp/6+f8A2lXiu7PNe0ftBnH/AAjv/bz/AO0q8TzmtI7CJc5oqMHFLuoEPz29eK6q2by4Y09FFcvbjzLqJfeujDYNTIaNOOWrSy8VkJLtqzFP1rMq5qxz7WBputRi/wBJkj7kEj61VWbNTCQMhU9KOoN3PPgCD83XvUi1JqMP2fUJUHQtuFMH3a2vcgXzO1IaYTg0bqAJh0q9pdz9nvFU/dk+U1QQ5FKSVII6g5H1pPYaOy3AGjdVWyuBdWkcvfofrU5rnaNE7ocWpM5ptIaaY7D6Q0zOKM5p3Cw6jNNozii4WFJ9aY9vFIpyuTinBqC3SmpCauYjkLIQOgNRXEuxwfapLo+XcuPfNVLvko3tWiMOth0XmXEm1e9bNroMl0dsZGQPvN0JpnhbT/t94EaJyPUV22py2Og2YSP5pxUSlZ2OiMbor6XYvodnn7Snm+meN1QXvimcTssd66Y4IX7rGuavNXku3RnPC5wPesx33Ekk9c0nG4J2Ohl167jk3rM6t3YGrUHivUSoU3JyOQc81yokYrjtSq2GBU4NS4IpSO4lFr4isZGlcfbQvBPGa4uOJ7eVo5QQ6nByKt2t80cmRw/rVjUmE8YuduXA+Y0orl0FNc1pGfJIjKwI7UtvLZpEC8jlgOV6VXV9yE7cZNU3ws+w9zWiRMtNTVfUoAD5cXHvzUcd5cSsEtwFJPYYqzZWL6gWt7G2eWRhj5Fz/wDqrtvD3wsuonSfV51VcA+RGefxNHMkQ076nIQ6Jqd9Lgzck9FGTXR+HfAN7BqkdzezIIlOVRQcke5r06y0ezsI9lvAFUd+p/OrflqOAuKzua7Fe0s7e0QLDEE4Hbn86tUgGKWpAUUtNpRTEOHWlptFADqKbRQA6kNJRRcLIQ00k+vFKxAGT0HJz6VgX+rzXk503RwrXOMtMeUjFGrBCeIPEUWkJ5Maia7b7sS8n8q5afxvbtlNR0u5Qe8eRW7ZeHYYrjznkea9lB3zuc5+noKludGd0dGCyKRg8daylUlF6IpJNHIE+CdYI8yG3V27kbT+dNl8DaLLh9Mv2gf+EpLuArD8S6JbaffC3lt1BOWVgO1Z8Wl+WyeTcTxE/wB1yK39qmYc9nZnRS+CNXRW2ailwD0LZBrFv9A1i14uLZpFHeM7qlWfxDbeZ9m1iTbH0Vxmp4fFviG1UtdRQ3CAZJHBoU4sfOjm5WMGfMhdMf31IrJubxpWOw/LXfv470q7VU1HSZFz1JAIqW00vwn4hdltbbZLjdhQUOKtD5jy1uWyetJXpN98N7SQZs7mWInnD/MKw5/h1q0QPlTQyjtztrRMGcxarumArbY4HJwAKVPDmp6ecz2rkjuo3VDO3kMPPRgAc4IINTJ3Y0e6+FYprbwbptlASsrJullZem7nj8MVoXU8GkQLLbNucyBXbOQRjnFQRX6/2VayQfLF5EYH1Krmucubp5T5bHKITj8aUnYaiP1O9N3evK33TwPwrMlkSKNpD0UZqWZiUwFyaxNUvViKwE7t33iOwrHVu5psMtZjK8rt3bj6VZIG8EVTthGB8rgCrDTKDgHJp2AsE4qux3N7Z5oabKgetNGc8daBMZbnfeTNnGPlFbMTShQeo7YFZEUDoxdht5zya0oJZYuVYOp7A5ouTfQ37Qx3kD2zggyIVO7oc8V4bf232K8uLU5EsMrIR2wDxXtdjcxSSrjMUo52t0NeZfEKxSy8UzSKCq3KLKB29D+tbUnfQm1tTEs742x56Cu00PxrHpEbRLBvRyGJzg151lQp5p7MxAwccUpUVe6GqtlZntdt4/02YL5kckZPuDWnbeJdLuT8t1tOejDFeBJcSo3DVYTUZk75qGpIOaDPodLiCTDJNE3sGFcL4+1oLc2+nRHKghpOe1cJb6xcINyOy4Gcj0qCW+e8uXuJ3JJXaGPTHQURbb1IqNRV4l+/cR6HHGPvXEzTfgDgfzqjbxPLIsSpuJPQDNW9UYGe2iTDRxQqoK9M9T/MVq6J9ntZ4J5XCSopUqR37V0qHMzbL7qOp1mjW8dvpjPISiCJpSSOGAHSmaLrsl9qUFv9yCbekkYP3iQNp/Cn/wBpwtok9v5JMzI+SAdoGT0rD0kn7E5hTy7mGVJoJRyeoyPyzWzg7aHpyrqz1PRlsZNJijsXbLwjaxH8XfP60M7bT9DTvtz6lFHdOu1nHK4wc+9JXnTi1JnnOV3dm34MYnUnz/z7n/0Ja7euJ8F/8fp/69v6rXbVcNjGe4UUUVRIUUUUAFFFFABRRRQAUUUUAFFFFABRRRQAUUUUAFFFFABRRRQAVjeLomm8F69Egy76dcKo9zG1bNUtYiE+h6hExID20ikj3UigD4xgmktriOeFtssTh0bGcEHINdV/ws/xj/0GP/JaH/4iuRr6CHwp8JMoItZ8EZH+kNWVTBUcS71YKVu6T/MJVfZ9Tys/E/xiRj+2P/JaL/4im/8ACy/F/wD0GX/78R//ABNer/8ACp/Cf/PpP/4ENR/wqfwn/wA+k/8A4ENUf2PhP+fMP/AV/kT9a82eUf8ACy/F/wD0GX/78R//ABNH/Cy/F/8A0GX/AO/Ef/xNetJ8K/CKrg6fIx9TcSf0NO/4Vb4Q/wCgY/8A4Eyf/FUf2RhP+fUP/AV/kH1rzZ5H/wALL8X/APQZf/vxH/8AE1G3xF8WuxY61Nk+iIB+gr2D/hVvhD/oGP8A+BMn/wAVR/wq3wh/0DH/APAmT/4qmspwq2pR/wDAV/kH1rzZ47/wsPxZ/wBBuf8A75X/AAo/4WH4s/6Dc/8A3yv+Fexj4XeEAcnS2PsbmX/4qnf8Kw8Hf9Af/wAmZv8A4un/AGVhv+fUfuX+QfWvNnjX/Cw/Fn/Qbn/75X/Cmv4/8VyLtbW7kD/Zwp/MCvZ/+FYeDv8AoD/+TM3/AMXR/wAKw8Hf9Af/AMmZv/i6P7Kwy/5dR+5f5B9a82eJ/wDCceKP+g7e/wDf00f8Jx4o/wCg7e/9/TXtn/CsPB3/AEB//Jmb/wCLqZPh14SRAo0WHA9Xcn8yar+zcP8A8+4/cv8AIX1r1PDf+E48Uf8AQdvf+/po/wCE48Uf9B29/wC/pr3T/hXvhP8A6AsH/fTf40f8K98J/wDQFg/76b/Gj+zcP/z7j9y/yD616ngjeLfEbMWOv6pknPF3IB+WaT/hK/Ef/Qf1X/wMk/xr3z/hXvhP/oCwf99N/jTo/AHhWNty6JbE/wC1lh+pqvqFH+RfchfWfU8B/wCEr8R/9B/Vf/AyT/Gj/hK/Ef8A0H9V/wDAyT/GvoP/AIQfwv8A9AOy/wC/Yo/4Qfwv/wBAOy/79in9Qo/yL7kH1n1PntvFPiFvva9qh+t5J/jTf+Em17/oN6l/4Fyf419Df8IP4X/6Adl/37FH/CD+F/8AoB2X/fsUfUaX8q+5B9ZPnn/hJte/6Depf+Bcn+NH/CTa9/0G9S/8C5P8a+ih4P8ADQAH9g6dx/07J/hS/wDCIeG/+gDpv/gMn+FP6jS/lX3B9ZPnT/hJte/6Depf+Bcn+NRf25q3/QUvf/Ah/wDGvpD/AIRDw3/0AdN/8Bk/wo/4RDw3/wBAHTf/AAGT/CmsFTW0V9wfWT5amimuZC8m9s5IJOSTnJ/U0wWM8UhXy2PHGK6vXNLEXiG+SJlSKK6dVQDAADEYA/CjaPxr0aOWylfmOSeKVtDnbKCT7T5Lrgsueav/ANjqiON/ysucDtg1M+F1uAnoYyP1q8OhB+ldNDCQ5ZRfQyqV5aW6mSLWO4gFzChjYEjHc0unWykzhgScBXz65q3EXR33KI4l4U+vvTLNWjuJ1yNsmH3eueamNGHtIyt6jlUbT1LDQJldoACAgD1B9afbWiLqkEsYC5ZQR+NOqxYDdqNsPWVR+oruqUINORzQnJSWp9Ag4H1PH5ClpM8/59qWvl3ue4FFFFIAooooAKKKKACmsu5QrDcowcds+wpc0N90/SgDhfiJp8dv4Gvm+9M8sRkl43E+d1Gf94/mar618KdLvbGAaYwtLiJAqSbQUlwc7nxyTyRkY6VpfEpJm8E3TwbNsTxvKGXJK7xnH4mui0yN4bQR+Z5kXBiJ67SB/h+tOw0VPDmhReHNBg0yOTzfLLM0jD7zE8tjPHHatcnPUk4GBx/OkNJSsDFJzSUUZoEcb8QMi1tnHUb/AOleZW7ySRsXkI2DtXp/xB50yBvRmH6f/WrzKEbYpv8AdrOTaY0UZr+6iDMsh4qWK+uHtQ5bknH8v8aq3QHlP705ONPiPqSf/QaOg7k39o3PqKJNYuI0LHkYqoTxUNwMxfhQM1k1WUoh2j5hmlOryDqgqiuBbw/7n9aYetUJs0G1tlxlDyccCuvgbfZQnuYx/LNeeuAdo/2hXfW3/HjB/wBc1/8AQRVRJTZkatqKWt2sbHkoG6VRTWoZJfLXBbBPSk8Qf8hBOf8AlkP61iWxP21m64jbIP0NQkVc6A6mg7LR/akfriud+X3HsKiuDtj3Aniq5Rcx1Avo2PRqlkbb1rLtlxbxZ67B/KtFjuo5QbuQfbIcZ3il+3wA8vWKdvlHj1/nVZiCcYppCOlF/B18wU4X0B/5aAfWubRV9KkOCuMUwOlW/t8f6wfnT1v7cn/WL+YrlQo9B+IzQR6bfyoA65byByNsgJyBjNaUV3DHGqPKisOoJrhbHH26Akn/AFi5A6da0tYTOpynjovb/ZFZzRSZ1guYWyRKhHruFOWVHxtOc+lcIqHaTkV1mkqBZwnnPl1FmVc0qiMsQYgyJke9KSRXJalfXSajcqsxwH4zj/CiwXOpaRD91gT6ZqFmG4gEEj0rl7W8uZ7gRyOrIQxI246DNQNq11hgzqcdPlo5QujqmNV5Thse/Wubh1GeUyAsBhCw2jHT8aoQ6ldzSqhlPLCny2C6NzWmH2Mcg4kHArnnYDJJ6GnGaSSRw7ll3dDUMwyvQ9apITY8SrjrThKuOtVNh9DS4xxg1XKTzFrcCCc0GVT3qBV+Q8Gk8pvQ0JWDmNrSzmJwOcNWotZmk280cBIX5X569q0kSQEYHPvWclqUmyZAa6W2P/Eut/8Adrmh5gByvSuitcjT7fI/hqqW4peZl6qec1HpPFsv+8adqpyGFQaWxW3Gf7xNVMiK1NtFwwJ9a9Z8JDGgW49VryNJl4zmvXfCXOgW5/2M0RehTWp59q7j+2L4H/ns386zEI8zIxV7WZ4F1i+Vi27z3zx7ms2KaBXJYnGfSp0KLrMAuQa4kn95n1rr2nt/JzuP5VyTwyLIVK8r15rObKiie0YGM+xq0CDWfaFlDKQc561dQZIz0rIoUXEYbBNP8+PGd1Z4Ki4bIOOev1qYvGE+7+lXGN1qLmLAuYj/ABinLcREgK2SewrJJUscrj8Kmtv9Y7KTwv3cU+VCcjSE6bc5xVbWrqe20lHtpCj7x8wPrk/0qlHE4jO9HBPaptc40OIc/wCsHX6NWtKPvGc5NIwk1jV5pCI7uVj14x/hXQeD7rU5NfjS7ldo9rfeGKwtJtZJ7grF94DtXXeGrS4h1aMTD5drcmuu0bHOpO53Vuf3yf7w/nUPi3A8SXOOhCn9Kltx+/jH+0P503xgNviKXP8AEikflXOzqjsc63WmFh0p7dajPXNZ2HcCeKjJzmnHpTCcZqWgGE01jwfpQTk01jjP0qWgOd1Rv9LUYPJpE55qXVAVuIzgVEnNWiZbjxzUneoxwafnmmSSDmnU0cCnj1prcCxaoWuYgMffH867wnIBrhrL/j7h/wB8V3ODgD3NWJFXWNOj1XQru1kdkVthyvXhhXG/8INZ/wDP3P8AkK72YkWM2O+0H86zK469WcZ2iztoU4yjdo5YeBrLPzXVwR7bR/Snf8IPp/8Az8XX5r/hXT0Vh7ep3N/Yw7HMf8IPp/8Az8XX5r/hR/wg+n/8/F1+a/4V09FHt6ncPZQ7HMf8IPp//Pxdfmv+FL/wg+m/897v/vtf/ia6aij21TuHsodjmf8AhB9M/wCe93/32v8A8TR/wg+mf897v/vtf/ia6aij21TuHsodjmf+EH0z/nvd/wDfa/8AxNOTwTpanmS5b6uP6Cukoo9tU7h7KHY57/hDNK/6b/8Afz/61H/CGaV/03/7+f8A1q6Gil7ap3H7KHY57/hDNK/6b/8Afz/61H/CGaV/03/7+f8A1q6Gij21TuHsodjB/wCEQ0f/AJ4yf9/DR/wiGj/88ZP+/hreoo9rPuHs4djB/wCEQ0f/AJ4yf9/DR/wiGj/88ZP+/hreoo9rPuHs4djDXwjow627t9ZG/wAaX/hE9G/59T/39b/Gtuij2s+7D2cOxif8Ino3/Pqf+/rf40f8Ino3/Pqf+/rf41t0Ue1n3Yezh2MX/hE9F/59D/39b/Gl/wCEU0X/AJ8v/Ir/AONbNFHtZ92Hs4djG/4RTRf+fL/yK/8AjR/wimi/8+X/AJFf/Gtmil7Sfdh7OHYxv+EU0X/ny/8AIr/409fDOjIMCxT8WY/zNa1FHtJ92Pkj2PO/FtlaWGoQRWkSxAxbmAz6n/CvVv2e4lFjr0ozvaSFT9AHI/ma8u8bnOtxe1uv/oTV69+z/GR4W1SXAw17tz34Rf8AGvTo/Arnn1dJux65RRRWhkFFFFABRRRQAUUUUAFFFFABRRRQAUUUUAFFFFABRRRQAUUUUAFFFFABRRRQAUUUUAFFFFABRRRQAUUUUAFBooNACUUUUAFFFFABRRRQAUUhOBXm3jn4sWnhm4l0+xgN1eodrsxwkZx09zQB6VRXgGn/AB11VNQje9toJbIsFkwu1l55K4Jz+de0aB4m0jxLA8uk3qXKx7fMCggoTyAc/SgBfFDvH4Y1F0ClhA3DdOnP6V826befbHntcMRHMsihv7rcEfmP1r3n4manJpfgq5kj+9K6xfnk/wBK+atFuZB4jZmOd4bIx15Bq4iexcuppYNCvMuxSW5MaKR90jOSK5zOI8Vu6jbzDSLiVsbEv3wR3zmsCV8ZAGRzmk9wRJbLvhZiSBuqWNPNlWJDjeQv5nH9aqx3McCGPBJ6t6CtjwisF/4ls4pZBHGH35K5DFRkDHuaJXtoUtz2WZ4beK3jtpbjMEQjDheRjjA9BUS3qvIPtN9dKm0hjubP86cLZZiXkuliUHrIvXv606XQJnXel5GVYZBCnp+deXaq2y/q9Fac2pz9xcszne8kmDlSWPAqossJZvPR1UA7Qp6mtm50K4BBe5iAP3crjiqT6DOTn7SnPHCmmoVblVKVGT3MK/llCv8AZGCPn5fMIOOlAnU2SK243AJ3OGwB9K0J/D10DgXCfipqt/wj9zkk3EXA67DV8k+xl9Xo9zF1m/ltrBzFk5XZu3etYOkaQl2Ptd04SFnPDdXPrXTeINFNro7z3d3GqgjaD8u7npVWOGxl0i1aNg6RrgMGI5zkirjzRRtSpU4vQytb0eG0T7VZS7Sg3MncHtW9bav/AGlpltI7yu4AU7xwMdapzSWrw3FwYwPkPcntjNWPC2mrrWjq9tdxq8I2SIU59jTmnKJbUYT5hzP8rYOOeOKSO1jieN8JMg5MfT9e1a48OXCH/j7RiTjG3FWx4L1Js8Ifx/8Ar1lFSpu5s6sZROW1Awxw3Nx5ccZX7ioche2PrWLb6Nc6hGk5CpE5zv3Y49hW94q0yTTtPbzJEYs23CnuKr6Xbp/o8v2slDBjyc9MccenNaxm0rsjSUr9Dn9U0p9OlzvMkLdHHQVqaHfi6txZzBd0ZyW7ketWp7DZYTrLciZW+6CPuZ9a5e2kFpcLKjfdbbnrurS/OiXeD02OvtQkFw5lihlTJC/TtkUCLz4wk4jjKk5dBn6VZtrGW7hWaGYMpAqc6RdKucp+Nc/v35jV1YK2uqM6BEgDKFjlZlwrPxtPb+tJtjUAqqNIOGB6fWrp0y8bPzR5+tINIujkFkx+dO83oQ5xvoyNrkM0Ijt4QqqRJ2Lmub8TJDDLAYWJV9xK44U8cV2EWgTuoPmKfbFcb4rEcWoraJMsphX5mUcbj1FVRjK6uRVmrOzMSMBp0yPvMBW4sG2SJiRjBAGOpzxWFGSsisOxB/Wup05Y9T1K2t15PmBiB6DmupuyOZGvMF0a0t7dWAmZd7r2bPaufnLTORF9wdjzWh4kXfqUn79gEPyqB0OKxrS6aSERImCjHJUZJzUb6lD1a6t8sgBHdfWmtegMH2OpzyfSre+WM8wPn6ZoEg3DdCwB65WkAkWqwEjc8zf9tMVqWmoRM8YVJgobdxKSCfem6ebR2IkRQB0ytb8YtQoKiLb6A0DFkWSS3UeaqseVTI6+p/WhIFuItu0FG+Vu2COtWc2jL8y4I54PT6VQhLRX1zbW1wfKceYXYfcJGMfWla4znJkjiunXbgK5XIOcjsalgmiijkHlb2bgZPSrt5pTT3crxTBYyeFI5HHr3qudFlxkzrx6rms2pD5KT3KYdjwMFR60bmUcBfyq6NDm3MRcjnniM1BcabJCo/elnJwg8vG4+mfzpWkXLkkrEU17gNuMUSnjpg1SMtvPMhE65XsO9ZshZ5HEjEupxj09qgZSCMf/AKq0Uboy5Y32Oqa6c2qQAIQpzuIqDeQhVHCk9TjNV9GiOpwuhnIaPHGOoNaZ0Mgf8fHH0qHBorlpdUZ8qmYKNxXb1GMZ/Gp4J/JOQoY4xzVwaKcf8fFKNCLcCf8ASpsxpUyhJN5rZOPoOKkW58pMIgDHjd3q6PDzf89h+VQT6LJGpKybj6U0mV7nUoSShVLNsI9SKzZdSkJ/d4Cg8cZqe6s55bprdflCAEg+9Ubmzlt2+ZCV9RW0LdTKUI7xRMuqXBcGRt2OOR0q99rMqbl/OsMMADitbQrcXk0kLOVAUMP8/jROHUUWtmSx3Eic5Ofc1IbyZhhyWHUDNao8PJjmZm+lL/wj8Y/jesymodjEd97biM1LFMBhTwO2K1xoEY6O350v/CPxnglqTKjKMVoizpYxbL71onebWYINzkEAVXtrZbeIRqSQPWr0Awh+nNVEiTvqLp58uBBggYHU5q753zjk1nIot12L90VIsuWHNTJalRZuwyZUc1veFWP/AAlVgAf42/8AQTXMQSZQYrofCLZ8W2H+83/oJpKOoSloew1xXw4Pm2muXHaXVZz+v/166fV7hrbTZZEba3ABzjGSBXEJqMHg+JxZvILeWUu0bgOC56tngjp7/SurqYnotIeBn0rnNL8ZWGpMFBUEjna+cH3BAIrfSaK4X91Krf7p6UXA4e/uo7oW5yVIjGQ3XvVjSm2Wl22c9BxUuqeGZpJElTLhEC/Kfmzk9q5+5trmBJIRJPFnqGXFck48qOmDjJ2PRNIbdpVufVf6mrtZXhtGj8O2SO+9ghy3rya1a6ofCjCXxMKKKKokKKKKACiiigAooooA+WPi/wD8lS1n/th/6Ijrh67j4v8A/JUtZ/7Yf+iI64egoKKKKACiiigDc8F/8j14e/7Cdt/6NWvsOvjzwX/yPXh7/sJ23/o1a+w6BMKKKKBBRRRQAUUUUAeJftCf8y5/28/+0q8Rzivbv2hI2f8A4Rzb2+0/+0q8TFvJ6VaegmN3UoanC2lPQU4Ws2D8uadxFnTF33W7+6DWypyKzLGOaHdmIknHStNI52HEJqJMpLQcBk1Lv2ion3wgNJG6j1IqSF7eUj94KgLEscpwKtLMQKhaBRypyKhZ9vFMDM11QJllHrzWeDWnqx32wPoayQcmi5SJiuUJqEHNSj7pqHawJzVxZLQ8HFLuHfpUdKKpkmnpF79nufIb7j9PrXQE5rjGJGCOoORW5YausrCOdgGA+92NYyjqaRfQ184ppemqQwyDkdiKDUFC5zRTaQnFA7McaAcVGWJ7Zo+Y9ARTFqS7qUNUQ3DPWmGRR1bB9zTQWM7UOLlj61TnG+Ec8g9PWreo/fVuuRVUnMRrVbHO1aR13hXU/wCzdEllD/vC2AMYxWDq2oyXl68rNncc1Xt5iunuM/8ALSqbNubNTbW5t0HCQk80u6om9PWmjg4oGXEamqD933qEPx70bznPekxouLhCM1fjlMkEkeM7l4rMR94x6Vbt2KtkdaiSKT6GWZmHU8VNaeVLqEBmBaPuM4z+NOvrXdITH35NUXyqRH0NVe6Ias9T2nwx4x0bS7YW5sfs68DfGNx/HvXb2uu6VqKhra7jOeznB/KvnD7RKmGVsD3qaLVpI3BOeO4rG0lqW5wkz6UY5GQQfpUY614ZpnjG7smBgvJAR/C/I/WupsviTdgD7Vbxy88svymkp9yuS+zPSjSVzdp430e6QB5Wgc9Q68fnW5bXtteLut50k/3TmqTT2IcWt0WKUU3BDcjBpadgHUU2igQ6im0UAOpG6evtSUUAcl4+1Sew8Oyw20crz3AKhlB+UfhXjVr4n1rTGwszA9M9zX0bPGssRRgCD2IrEvvDWmXylZbOPHsoFXGSQmjyzT/ihqdq6maKNh7iuks/ivYTsIruMxgnJYLU938MNJlJ8nzoifRsgfnXMaj8KrqNj9jmWT2c7aaaYtjd8UanpGs2kV7bTxvJHwUJ5KmucASQ7w2FXGPpWHdeBddtMsbRz/1zORWUZ9R0+QxSiVCOMOtUoQM5Q5nc9CvIBBZF1cZkkHWswRvJFINoORjj61y58QXuwCQBlHrT4vEBBJKMuRjg8UOnFmfsrMt30ixPsUDj7xPNa3gxriDUTdhCICpUjHLVm6To8+r3AmmQrbKeB3avQrSwS2jVUXAA4qdIrlRtCGhsRywzKCG5pTH6dKghhK9KuKhA5qUymhqwg8Gkl0u1uEKy28bg+qirCjFShiuMVSYIi1FEs9Gt/LAxvAIHbHauVmuERWdj1rpdSZpLVogAc+tcNfW2pJLl44zED0HXFEti472IbjU7+4nFnpsfmTEfM393/CnL4e8i1eW6vV+0f3Qc022uGhtZY7fZDNLLhsnHyinWrtGWMJDD7rzP0B9AK53Jo6o009TMcmCTyypz69qmWZUX5jWjBPEkwkTD4bkOvWulubCxfbJ9njAPtVxempjOPKzkLc+awIyR7VctULXKpg9c810a2kEC/uolGe+KXYm3O0bvpVXM2zNubSSaZ9i5UjNJBY7MjDI454PFaEkgDAZwccUhIfDLzj07UhIIWUr/AAyBfvK3B/CuU+JFqH02y1BDuWN2iOeoB7GupZYpWySVf1Fcv8QLpV0OG2PzPJJvYD+6vf8AlV027iZ5qeWI7HpVkRu9s0QUE7garPtL5XgdhV61O5fM9a3bsiOW7KUyTK5Zo2HHGBSRtuIz+WK3A/AzzWQzeZcOw6FjUKd9CZRSJj8lq3ONx204OkcCGSPfGTyueSKZL0jX8arXbfvyv9yqS1Mkr6GrDdR2N9E2AbOYZKE5Kj0rtbfQYbmJJ42LJINwIPY153DavPBJLGu/yuXB9DXpPw71CO802WyZy00J3KD3Q/8A18VrGTRabRoQaOYoCizS7CCNpOa0dD0eLTIzsLMGwfm7EVqLDtOMZq0oIUZGRQ5MpNgEw315p22n5AA+XFPHzYrCyL5jV8FjF23/AFxb/wBCFdrXIeElxev/ANcT/wChCuvoYr3CiiikAUUUUAFFFFABRRRQAUUUUAFFFFABRRRQAUUUUAFFFFABRRRQAU113xsucbgRmnUUAfEBGDg9a+sdPlE+m2swORJCjZxjOQDXy9rsH2bxDqdvz+6u5U568ORX0l4VkM3hHRpGJLNYw5J7nYM1tR3ZjX2Rr0UUVucwUUUUAFFFFABRRRQAUUUUAFFFFABRRRQAUUUUAFFFFABRRRQAUUUUAFFFFAHz54kQx+J9VUjH+lykD23nFZlb3jWLyvGOprjGZQ35qD/WsGvepu8EzhktWZ983k3lvNjOARj8q0DVDVkP2YSf3D/OrkUgliV16EVjT/izj31NZK9NSCVPNjKE9aEjCIqnnaAM0+iujlV7mHMwq5pI3axYr63EY/8AHhVOtDQk8zxBpqZ4a4j5/wCBClUdoscF7yPeM4Of8/54pd3tTQcjNFfJPc94du9qOtNpQcUgFJxRu9qQ8mmk4oAfu9qN3tTaKACl345x0o4pCMggEZPrTsBh+M7cXPgvWInOCLR23Y7j5un/AAGrWgTm48PaZORgyWkTEZz1QVD4qbPhbWAhUk2kiDJ7lSP60/w2hj8MaSh6rZwg/wDfAoQGoTmkoNJmgBScU080E0gORzTA5L4hf8gOI+jn/wBBNeXxvmKX3Feo/EMgeHlPpJj81NeXQp+5k57ZrKW4GZckkMKcP+QbbnPr/wCy0twmFY8elRTN5emW3qS36baaWgDN1Nnb90fpTd9RTviP8KLFXLobNvB7of8A0I/4U3OO9A/494R6J/7MaaRx1otqSDP9046EGu/h4soR6Rj+Qrzt2wR9a9Dj/wCPWEf7A/kKtLQDl/EDf8TBP+uQ/rWLan/Spf8Ark38jWp4hfGoqP8ApkP61kWbf6RMfSJv5GkgAnk0ybmBvp/WnE8mo5m/dEe39aaA6KEfuI/90fyq3mq0IPkR/wC6P5U/caGBhE/u/wA/51CeTS7/AJP8+tNJyKEFyRTgZzS76izxSZpiuTb6QvxUWTQcmgdy3YNm9g95FH6itbVz/wATOYf7v/oIrFsARfW//XVf51r6ycatOM9CP5ConsC3K6n5CK6rTP8Ajwtz6x4rkQ2I3PoM112mnFjbj0jzUrYd9S2xrhdWn2atdDGcSHv9K7liK871lidYux/02YfrUx3HLUvabIpvMjnEcpx/wGs6fHlA7qn0Zv38x9IJD/47VFX3qA3SrsSSWJxLNznEL/yqGxG69iHqwP6GrdsiqJ2H/PFv5VVsOL+H6j+VUCYo+/J/vGmzZ2cGnKcvJ/vGmzf6ukkNsYHOKPMYdCPyptFMQ/cxIOaN7/3v0pB0HvmigC3eTuq2+6Q5MIOPz/wpLBJpblGYlVBBwGJJ/Wr6aat0lvO7YKxAY7cZ/wAafPaRWbrdNIcqOFFDaQdTcwRuxjB9844rdtzmxtyG3Ls6/ia85udRmuVfDbE9F4zXd6MxPh+w94h/M0U9WOb0KWrn5W9TxUenf8eS5GDk07VjyaztHumeaS3Y8Abgac0ETbHUHNe1eEuPDlv/ANcx/OvElPH617b4SP8AxTtp/tRVnDRFPc8q1z/kPX/J/wCPh+/uapAnHOCKt622ddvz/wBN3/mao76hooeCQMZB/Cse5x9ocjP3j3rXzWPcHMrn/aqJDTsJCckirS1ThPJqypqQuUmk2z4A5OTn8alEjH0/Kqzn/SR9D/OrCYxWq2Ik9R4lYdFH5Ur3DRRs21SQM00EZplzzC/+7/WjYVxzXDYPyJ+ApdeJbRos4GXB4/3TUYGV/DNP1w/8SmEf7Q/9BNb0fiIqPQztCBMs+Dh/LJ+lavg+5ZvEUcby718tzjea52CZ4YbiSM4Yqq59ulbPgUhPEsbKq58p+oz1roaVncwueqwJ/pEXP8Y/nR42X/ieA+sKn+f+FOt+biP/AHx/On+Of+QtEcf8sB+jGuc6YHJt1qJjipCcmon61AxC3HSoyc5p56Uz1qWMjJwaaxzTiKjJzmpaHcydUA82I1UU1Nqbk3MYqBetVYmT1JRzTl5Ipq04EA1RFyWnDpTMk+lSDpTsMt2B/wBMh/3xXebgQDjua4GzGLuH/fFdyp4H1NMUdwum/wBEYY6uv9az6u3ZxCB6tn+dUq87E/xD0cP8AUUUVgbhRRRQAUUUUAFFFFABRRRQAUUUUAFFFFABRRRQAUUVWS/tJLt7VbiM3CHDR5w3TPTvTs2FyzRRRSAKKKKACiiigAooooAKKKKAPOvGL7vEDj+7Go/TP9a9u+AsLR+BLqRhjzNQkZT6gJGP5g14T4obf4jvCPVR+SgV9EfBeERfDSxcAfvZZnOB/tlf/Za9akrQR5lX4megUUUVoZhRRRQAUUUUAFFFFABRRRQAUUUUAFFFFABRRRQAUUUUAFFFFABRRRQAUUUUAFFFFABRRRQAUUUUAFFFFABQaKwPFviaDwppttqN0jNbNcpDLtGSqsG5H0IFAG6xwM15x4r+MGj6FcvaWEZ1G5Q7XKPtjQ+hbByfpWV8WviBHa+Hbaz0TUI3OoqWeeF84i46EdCc/pXz88u49cHnA74qQR6/cfHvWfNVodLsUjB5Vmdsn0zkV2ngf4tWvinUV0y7thZ3kh/dEMSjnGcAnvXzPuJbPQ1b03UJ9O1C3vLZts9u4ljPowORTKZ9rj/9VLWZ4e1iDX9Bs9UtseXcxh8D+E9x+ByK06bJEPAr498SQ30+uXc04cl5nb5vrX2Ea8D+K9i0XiFZYIlEUqlsLgbT749aiTsXBXPIDFMnIJ9we47ivZPgHDF9p1W+bUCjJEsRtv4dpOdxJ9MY/GvK/wB8zfMoUdyDzWnoOr6hoepq2nMnlvjz0YcOgOSD/jQpFuCsfR3jiO11XwlewrPG7IvmoAQTkV8xXnm2Eq3KDEqNngdea9y06Zdc06X7FMqbkK+TIwD4PTg8/jXl2u6SbjUb2CEZ+zNiY44Q56fpVxkrO5zpc0rIwf7RgvPD9zDLeiOfzSyQc/MSazZIBb2wmkO1nb5Vx04/nVpdCWwuhNc3Ck53IqDtVePUB/aBeZRLGWIZXA/OjmL5GnYy2OenQ9MCrFlLLBdxzQuwkQ5GPWt6a1ljaP8A0VEDqDt4JGf8/rTLgQWkUlwU2nbyF71nzamqhZXNy58UrqGixTQyRwShgrBT85ODn8PSulj8dPpHhXTlbFzdSCXDTE8KpwOn1rxtohuEhYGQnPtXV+Gr+zurI6dqkSyLFJvg6g4bqMjnrQ4WWhlJ82iJdf1DVvEd2LvayqwRfLRsLGT8oxn1PNJNrd/oLpuP71Fx5bPuUnpyPwNT2aXM9hJZWMMCrFOZS7ltzYbKjHXApb6K4t55TdeTIXO5i2CuD2AP41FrahGj3Zor4h1OWyjvbgQqgIzCiYbbg88kmtW91GW20Z9QtohI2AQrAcfWuVVJZ7FWKKZywRVXIXHQZ9etaHjRR4es7e0gmZpJl/eqWzwAB/PNFO7ZnTjON+ZnE63ql5qd15l5MzkHIQE4X6CptCnlSOWIONoO7Dcis2U7nLc89c01JDGSV4zxxWjV1Y6ImlqepNOphjAWLOG2jGaXw/rFxo2oh7V1USLsYSH5T6ZrIbAz6miEkNvJ6c01GysKUrnp1nq2oWz2l3fyRPBdNsUx4Oxuo/kaLjxf4mS5kCSkx7yFHkg8flXDaVLLNcrCkhEYPmlWyQSO+K6zTdPuJ5Zbu7ud9uv/ACyGVyTzjNCaW5g4SezsYWopq9wk8twkpjDFvn6Nn0FV9MnaJXhkDIqjKEjPGeRXUXuoi5cxeU0ZUhdp6LgH7vtWHerHtWTaxAbJH1qZe8dEbxW4t3dNJayxAsqsMDPf2rFh064JVHXYOx64Fa/+j2oJ3FmI/i5I+lX7G0aRo5bg8thvKPAA9TQlYUpOTNvS5RHapEjJ0+UY2D0/nWkplMeW27doYnzAcE54rGdUM0HlAAhhnBwMdazjDqJmukEagMuEYvjBznNJ7iOnhmEhBU5TaGzjv/kVI77XjBJGWz9eK5e0GrxySSNcpDG4xhgZAvf5RxWlNb3t3FHuu3jKHcGVApb9eBSGdJFMke3LbSTXA+LvCsdvbPrGnszQu5M0XXB9VPpWrJc3Um22lhMkeQGlMinH5V0Vm0N3pdzb71lA+RwR2I4/z7U1owPGQm1AR1I5rb8JwNNrD3CA7beJnYg4wSMCorjSnZWMYK7ZWRQeM46Vp6RaXGkaHezlVEk7hcZ6KO/61bYWZQ1Ul72eXzAV3noOfSl8PNAq3nmrh85U+2OmapXzsWfIOWOeDVrSNSt9M064hnhLzStlNvapETLeqDwx+pzUyXik9Qaof2pwB9nyBzV9GjbZuRSrjIGelIZsWrRIOShPQitSO2srhRmJRnuDis5baymX5o1VuORwf0qaPTVC4hvZF7jnIpAS3emxIjPbzyo6jO1juHv1rH06ETN5kdwVWR8tnrUuqQ31tZzMZ45Qw28NyM8ZqDR7O5ZXVNhVAAHJxQBuFeCFcsV4BIOKasckg2FWMjcAKpqWF54Ykj3fU44re0UG4vY2Lqvl/McnrzjH60Ba5z8iyoOmDuwQykVWvPtJjQ2wDvvHynI479q6KbJnlYZOGYk/jWHqt01vLFLC439cDrUyNKcddTCn0nTp9We0kEkEqnJKHgg//Xrm76B7W5ktpVAdGxuU8Edq7WK+iluXuLqCNpicB+hFUZtKj1rUGvZJPl3BSMdMf40oTtoa1YK10VfDNpcray3AXiRgF47Ct/y5cco5PsDVuJIYIUhhXbGnAGMVT1WYi3iCkg7u341o5aHHJ2VwMc3AwevTYc0lm7HVnTcdqoflbgVRjvLgEYkfjpljTnmZ5GkkY7yMEqaz5jCVZO2hvhkZcoytxyQe9Z91IBnJIxnkfSsmxuls7pogWHnRsQOwPrTzcyOrMjH5eGZ+3vVxNoz5kR6jDLNqweJ4iCACVGDjHeqUcFyJyso3x5/iGRimajqyyaqLeBldUUKXHBdqmjuni4lUJ+OamR00rcpmanpOy7/0YZjYZI9KWxmj0XUY3JMgZdrc9ORVm7u2+ZoWwQOprnmleVy0r5Zj1I6VcLtakTSTPSvNNw0DwSKUDZdfbBqcskaszEBFySSelcjo/iCC1Hl3UZYKOGXufpU2sar9o08JEwIlbt6ehocdSCO88S3D3DLasFhB+U45NOtdavGyTMxIYcHiufI25wMgkAD0q5bhkjztPNAzutJuo72Zlm2pv+6ewNaTQNHk7GC56P1rk7FnJjVCFrqpdYVUtJbpsQlWjk75I6GspOxpFJ6FaR8uSRUYb56vPaxT20UtrMJnYZZV7VmnKTFSMEHnPahPmIlBxeps274StzwpcKnivTy77V8w5JOOxrnYW/d1FPdPaoZkJ3JyKpbiPZfEmoTNbmF+IwwbKAEcHIrzzWb83bGEuN6Nkkd/85rKs/F92Ysxz4GPmQqD+h61Obmw1NvMK+RP6x/dP1B6fhVskqKSj55Vs5BFbVl4gv7PbtlMgzxvBz+YOaypbeeHBZTIueHXkUjFdud2PrSuB3enfEcxsEu/XBL/ADf+PAZH4g11lr4l0nU4AZdmxjjcSHTPpkdPxArwmRzvxg49aWC5mgk3wyvG3qrYzTuhn0jaCAWsYttnk4+TYcjHtU1Yfg2aS48I6dLKxZ2jJJPf5jW5Wi2ICiiimAUUUUAFFFFABRRRQB8sfF//AJKlrP8A2w/9ER1w9dx8X/8AkqWs/wDbD/0RHXD0FBRRRQAUUUUAbngv/kevD3/YTtv/AEatfYdfHngv/kevD3/YTtv/AEatfYdAmFFFFAgooooAKKKKAPI/jfCJv7Cz2+0f+068lFkD0Fez/GCLzP7G9vP/APadeapbAdahysykY6WPtU6WPtWuLcdqlWMegqeZhYz4rLGMir8duoAwBUqpz0qZEJouOw1IgRgrn8KG0WxuR89uu4/xDg1eiiq5HF0qWx2MJfCzRnNtdEg/8s3HH51Wu/Dl+qswt8kddhzXZxJir0K4pqTJaPFNURo4WjkVlcdQwrE3YNfRMul2V7GUubSGZW6hl6/jXL638PfDUoaRLhtPbqBGdw/I1opJbh6HkCyMDwfrT2lEgHHIqzrWljSr5oknE0Z5Vxxms4HFaR11QmTUZxUYOaWrIHg5qSMjJHrUK08VLAsWl7Lby/KxKjsTWvY373crRmMBgMjBrCUZOBWlp7mxZ52X+Hg+9RJKxakaN3crbbomYhwO3ash9VuQAFlIHrVaaZ5WaRmyzckmhlVlXAwcUlGyNE23oTHUbs9ZmpP7RuQc+axFVSj54BNKkTNkN8o7k1XKgXMXlv8Aef3x49iabJGjsHilI5+6TVSTYq7VOcd6SJ93FLlK9o17rRr3vzxRN3x2qojAKSew6etM84vAIm7Himq2VcHt0p7HPNWd0Swb/sjk8KW4FRk4zUK3JDAH7vSpW9unWky07oaW5ppamt1pM4oGSI3NO3dqhBzTqVguTxtgkd60IW+QZ61mxnB6VqW6M0fC5NTIuCuy+ssMmizxmBPNjO4Sd65ebe8YZhx2rorVWRLlXGFZMtn0rJ1FrbyP3aBSTxz2qab1sXUjZJkSmV4xJJnZ0Wo3faC23NRwSvISrElRwozXT6ZaiexQmIH8M1cmonKoc8jmkuEPWpFmYf6t2HsDXQXOgRzHPkMhP8WMVlzeG7hM+SzZ9anmi1qV7OUXoNj1GeP1Ye9aNtr0kJykskTD0JFSaJpVpcrLa6iGhkGNsuepq7N4GdgWs75ZlHRWHNZuMGzRSqJGppvj3Ubcr/pRnUfwuc11Vh8RbWYAXlv5X+0hzXkt1oOq2bkvZygD+JRmqP2i5ibG5lx2NCpvoylVjtJH0Ta+JtJvWAhvUyf4X4NaqMG5U5HqP8a+bIdWlj+8PxB5rZsPFl3bsvlX80foC1K8orVAlCT0Z75RXlmn/Eq8hXbcQxXI/vFsGul0/wAfaXduEnV7dj/fORSVRMbptHXUjVSt9TsbsZgvIX+jVa9+a0I16gaaaU0hod0CTGkDHSomUHtUtM7mmhFd41PVc1nz6VZz5822jfP95Aa1T3qI07hY5S88FaNc5zZohPdeKwm+G2nJciTzpSgOfLIGK9EYZqFlouxWOfh0lbRFSNAqjgYHarUcJHUVplPak2e1S02NFZI8VLt4FShOadspoLDAvFBXpUgWl24qkIpzx7qoS24PVc1qyDIquVoaBaHL6hoiz5eMbXByCK5XWLTVra1SGGJtqAjcD716Y6ZqvJbqwwwBH0pcpaqSR5TpV1eJcqt5v8sMCzEV3qa/YSoQLjHswxV19LtZCf3QB+lQPo8GciIflUtWBy5txE1mydebqPI461IL61fkTIfxqudMgB+aBT9RSjT4B0iVfoKCbkklxauOZV/A1Csscb5SbjvzTvsEXZB+VKLJB0UflQBY8+1IBLfN/s9a47X/AAzf61qEl1HcqFKhUiJwFFdasAB4A4qdUxVKVgseSy+DNbgyGs949Y2zUAs7q0+Se3kiI7MK9lAwOhrE8UXlvY6O5lVC7jaMjnmqdS6Fy9Tzh32wu2eAprLgXLKPxqzdPttm9W4qG1OHz/dFOKM6jRKfnusdhxVGVS5aQfdLVZDbVd+efTvVvT9POxzdApH2XvVt8u5nTTb0ItNvDax3G0ZMi7MfWrWi6rJoGtW9/DkxhsOo7r3FXrKzsJ7doAqiYt+7cdTTJ/Dl7Fpr33lh7dSVYqclPQ4rSFSDWppKnJK9j2uznivraO6gYPFINykVdC4WvJfh74o+wXP9jXz4hkb9y+fuH0+hr1lXzjcCDQxDsUDg0bh2ozmoA2PCfGoSj/pm3/oYrr65DwsVOrzgdfLb/wBCFdfUsaCiiikMKKKKACiiigAooooAKKKKACiiigAooooAKKKKACiiigAooooAKKKKAPkHx3bG08fa/Ee99K44xwzFh+hr3L4eXH2nwDpEnpEU6f3WK/0ryL4uW5t/idq424VzFIvvmJc/rmvS/hNcCbwHBGDzBNLGf++t3/s1a0viMq/wncUUUV0HKFFFFABRRRQAUUUUAFFFFABRRRQAUUUUAFFFFABRRRQAUUUUAFFFFABRRRQB4n8RYDF4zun7SpG4/wC+Qv8ASuVruvipAU8RWs2PlktQM+4Zs/zFcLXtUHenE5J/EyrqAzYTA9MD+dV7G7ihsokkJ3EnGPTJqxqOfsMuDjiscgb7UAf8s+/uxrjxdZ06icex0UKanCx0VFFFenc5GtQrU8Nj/ipdNHpcp/6EKy60fD88dvr1jPNny4pRI+OuByf5VlWdoNjpq80e5g807NVILuKfygsmXkj81VH93OP6irIr5V6nuDs0maKKQC5pKKKAFzRmkooAKDyCKKB1ouBwGua/eTX2t6bLIptI4ZAo288AY/U12GjIY9C01D1S1jB+u0V5rrhUahrjk5JMi8dz5i/0FepwDZbRJjGEUY9MClHUdtCTNFFIasVrAaTHFGaQkjigDlPiApfw5nH/AC2Az+BryxQVDqZMZ4+4a9Y8bj/iQg/9Nl/ka84YK3JHNS4hcxpbXepBlbB9I/8A69MktFlgiiEjr5WcEx9c4z39q1iEJ5UflQVjIwUU/hTsK5iNpwH/AC1f/v3/APXpj6aJF2mV/wDvj/69bhCH+Ffypm1f7o/KiwXM9rUeXGqy/cXafkPqT/WmG0yP9Z/44a1fl9KU7fSiwzFawUkZn2890NduvFtFjnCdfwrByvoK2nYeQn+6KfQDm9atTPf7hJjCAfdJqhbaekMjvJKSrKVIC4PNdBdsDOc+lQZGaVhGSbK1zzJKPb/IpG023Zc75SD7j/CtUnn1/CkOD1FMCOKdVUIQcAYpZJFj65pfl9BSFQ3UZp2BmL9ibGPPi/WlFi5OPNh/76P+FbOF9P1oCLn7tFhGQNOl/wCesP8A30f8KcNMnY4WSEn/AHq1wqA9P1p+1MfdB+tFgMb+y7lf+eR+j0f2bcn+GP8A77rcVIx/APyqQJGP4R+VIDFtbCeK7gdwuxZATg56VZ1CGe71CWZAu1iMZYDtj1rVCpjAGAa04VURrgYqJIqO5yQsroIVESkEYz5i/wCNdLpzn7PHGwwyoARVptv+TTAFDbgOanmZeg9q47UdHnn1G4nE0Co8jMMsc/yrri+aqSIrNkjJ96n0A5mx097SWQyXEDB42QBck8jHpVRdGmVAxuIhzwNrZ/lXWNGhPSoXiTrtBNVqGhgx2bRJIHmjO5CowGHX6iqkFjNb3KSvtIU/wnPaujKKCeB+VRFFzjA65o1Jsc1t2sTggNzzTZBlcVpamAHTAA6jis/GapXEVwpNP2Gpgop4AxVWArbDx8w4pMNVravoKGQCiwG3aH/Q4+eiis7WJ8zCIgYXmr9pxAg7bRWVrNuwnEwOQ3H0qWhoz2lPIAGMV6ZpAC6DYDt5Cn8+a8ySMkjPQ16bp3GjWSjtCg/SrhoyZXaM/VTkE+xrG0dSb95hnAGP8/lWvqZ25HrxVfT9q2SFQATkmiQ4s0Fb5R6nrXt/hMAeHbPPZAPwwK8IknEUTyHogzXu3hE7/D1iT/FEuf0rNFPVniXiHXYbfX9RRkYlLmQHH+8agtNUt7yMMpKknhW6muY8UyOfFuqjccfbJcj/AIGaS3k2xqw4KgYNTsaq2x2uayp2/et9ansbs3VmkrDDHNUpWzKfzpSRA+JsMaso3SqaYzmpVbBpWC5WkwbjPYZH61IG4p3kKxJ59acLcetXpYloaGHcj88UkzqYWG5QTjvUnkD1pfJOCA3B9hSFYi3gDgqePWl15h/ZMOOu8Dr/ALJp5hzuJPOPQVFrwA06EH++P/QTXRRsZ1FoZFrA08UyL6An8K2vBVuyeI48un+qb+Ks3SWI+0Y7rWn4K/5GRM8/um6itZbGKPVbQZuYh6uP51L48z9vtm/vREfkf/r1Faf8fMX++P51Z8fL++s2P91h+tcx1QOKPWo2PNSHrUZ+8aTGMPSmZ605qZipsMZ1FRk4zTycCmE8HNKwGJqYxcx1CtP1KTN1GKYtMiW5KOuACTVW+u4tPYx3BKSD+AcmrpnNhptzfFAxTCJnpuPSuKlmknnaaVi0h6saa1HZWudRa38c+DG24dxnkVpqRgY6GuDikaGXzEOGzXa2cnmQqfbP4dqolmnZ/wDH1D/viu4UcD6muI08Br2AHoXFd1gDI9CaBxRVvD9wfWqtT3RzIB6CoK8yu71GelRVoIKKKKyNQooooAKKKKACiiigAooooAKKKKACiiigAooooAK8yvnuX1q/1C2z/o85YuP4RuwD+lemOwRGY9FGTXI+DIFubfUZJlDLMwRge/BJ/nXRQlyKUjCquZqJ0GkanHqunpcpgN0kX+63cVfrhIHk8JeIWikLGym7+q9j9RWtq/i62tMw2IW5n6bh9xf8fwpSoty9zZjjVSj726OkyAQMjJ6UteZapDqxij1LUHdWkfEascMOM8DsK9GslZLG3V2LOIlDFjkk470qlLkSd7lQqczasT0UUViaBRRRQAUUUUAeVa3IZdcvmP8Az2Yfkcf0r6i+F1t9l+Guhx46wtJ1z992b+tfKd1L513NLnO92b8zmvsLwlbNZ+DdEtnGHisIFb6hBn9a9mKskjypO7NiiiimSFFFFABRRRQAUUUUAFFFFABRRRQAUUUUAFFFFABRRRQAUUUUAFFFFABRRRQAUUUUAFFFFABRRRQAUUUUAFeZ/HUN/wAK7ymci9iII7cNXplebfHIgfDpiW2/6XHj34ahAfOt0HuNHsWYncGkXB6HkH+tUCkgPzKc1qtD53heSaMYltrkMpU4G0jB/XFVtpkhhdZt5YfNz0NR1LijNkJV/enI4VgTkDPJHX/OamuYCh5waqg/mKpMHE9j+D3xBj0Z/wCwtRkC6fK/7mVj/wAe7n+E+xP5V9BqckEHjHPNfDsbusqsmeOuBnivVPC3xY1WDQxok8m6SMYhuT97Z/dOf5+1MVj1Lx142GmW8lpp8pE/8UiHp7CvGL7Ub3UJJJLmZppGHJkJJyPeoL29nvJS2x5UL5Lgk5+tShI44irSfOR9aybuwSsc1cJNHMCsZ3SHKr0HPvVmwheF2UNvkP8ArZAMbR6Ctm5tYHWLcAVUdM8VC01tbrwcKv8ACoppIqbZYivjBIykD5MFVXitLSb+wsb1rm5hwl2wiumViFw3RyPY9+tc1bzLNfyuecfN6fStCVFnt3hck5QgrxVER0d0QeMXitLwRxqrRgkmYA4b0Cn071x4RHZpio2v90EcYqC5luWX7PLLK0cbfKjHIH+FWWjuHjBjgkkhBEYZVONxGce/Q00VKUpFr+2ZQI1uG+ZBjdjJI7VSur2a7fI4j7DpS3Ftc2w8y4tJo1xjcykVWd8tg9R0PtTsnqgcpJWAJtGGb34qxZXZsbnz1GSO/fOetUt2W9TUzKMYU5J6j0oZK3Nz/hIy7bpYZHJOdxfNWE8Q2a4Y2TFgMZ64rmCD3HTinxI0kqRoAXdgqgkcknHeocUaJo6lvE9o5BaCbcCCCxzgjpVDxFrUmu3MFy4YhYyo3DGfwqzD4OvScXAK8chJFGPzrFvYorW8NrE+9YuAcg5/KkopMmTI5QWjjI+8e1Qski8YqwJVWT5hnA4pXuEI4HPvWhBTCEsSaOuV6Ch5NpNC4IBPc80AdD4P097/AFdpNv8Ao8SfvS2eAewx3rr7u8S2hESIyIByA20+mf1qr8PJY10a5TA8xpvnPfGBj61N40SNdNmjinjW6wH2Zy2M8/TrUPcpLQxY722OovNPKiLHtz74Bqa1v9Ovmlj3qrIrEDH3u4H54risA8qznnjI4NSQG4aYPAJWlBHMak4/KmM7K4t4LS2muAAWxtVj1J4JNc/d6tdG4ZkkMYIA+U44q9crfrZRvfxGLdnaGIyR9O1c/JIGlPHFAEw1S6RwyznIOeTWpH4l1Bl6REdPuVh471b02NHvUSQEqQRwamTsrlRV3Y2Y/EeoE/dj4HGI/wD69P8A+Ehv+4UfSMD+tOTTrc/wvx/tU4aZbkgYcDud2Kw9oa+zGr4gvSTuUN9VFInia8slunhwJZ4hGDgcEfxe55qtq8dtZWeY2fzH6ZPaueJLdzW0FzK5lP3WdFFfR6tYJHLIYbmJvnZf4vf2NXdRQQ6WFin8xQDnnrXIwTyW03mIeP4l/vD0q2+qvhQIdq/xBjnrRy6h7RNalvTbdr2WTC5MahiT2zUV1bFpSUOCO1XfD16IBebVYh0HbPIp5tTdMWjYxyEZwRwc0N23LjHmWhhq2yTDhgfarYuDLahVVFKEkOFwTnpmob22uIJCJwA3YjvU0dnPFbiZx8hHXI5ptxIUWa2mFbm2803bRsGKtvA5xitR4dQhyIZopAy4wDjFctLZM2mtOvQNnG7P6Vo6dqFxNakRrJKIxhivXI6UhCau19BCkM0Z/eEHIbOcVraYl1FAqCI4YCuZ1S6lnuYxcKVZASFYeta2kanMHVFOSRgFjwKBo15dRnJa3yIgGC7xzirNrcPaSeaZmzn5uf1rIkuYoZp2ba6SDqOuaWzWS+mUzhltscnoTUtXK2N6bUAbdlBd/nGGJ+9n1NZd2HuoXjeNVKNgZIJ9sVLN5MSFEcRqwACEZGBUU08aOIm7gANnNTyMp1mk0ZcNs/2lm2cevpUd9rf2SfybNAzDmRgeCaNS1BrWx2IfnkJX6CuYIIAzj14rWMDN1G9DpIfFV4HHmRxuvTA4P51tJfWGp2wzN5dxHz5Lsqkj6kgVwiHDDPTvVg87CuMk5olEmyejOwWAv0XA/umRD+u41HMY7MKZ5okBbAUMGOfwrmyr8HC5PtRtMBWUojHPA6Vi4q5U8HFR5ost6hPmWSRRgRxAKc9CTWLLdzzLteRih7A4B/Cruo3xuV2YHYn5s/h+tZXat4R0MkrIdkgghsEHirEU8rTKsxkIPrmqwPPXntXUaZ5d3ZAkAyJ8pOOaprQadmZlyzoywwoz7vbis2VXVyJPvA9K7ExeXGfUkj6Vylwpe8cDnnk0RG3d2I4lLOABye/pV94ljVVU9+aSKOKEbmOGxTDcgyqcDG4Z4qJFqJpW9gvlAsepzVzylEe0YpGkjChFYAjsaYsqqQ0jKFz3NZSub2jYuWUD53AHb0PritIKbmNbbyPNk35jjc4z+PapNCvrGZ/Lypbt8vWtLUoFh1USxeWFWLeyt0xjPFZObvY0jTW5Dod1BYlJEkjhblZFY8E56dauXOmvdSm7V0HmtnavQVwdrPbzkwO0gkw3zA/fIPvXV6fIohh2XQYunMYJDLjsal80Xcl8stDQ8l4Pkfk+o6VnaqdtpIRxgVpfaS0bLIOR0P8AnrWXrGRp0jHg4reDurnNNWdinpWJGfPPFX2jaM7ozWdojA+afYVrE8YqyS1Z6nNEQH5XvVp5LO+DBXEUmc9OKycDI7fSq11DLG+9G/WgC/PBcwD5gHjz95eRUK7X6fKfUmm22sSxAJINw6HPNaKRWd6N0TCOTGSOgoA9u8EDHgzTBnP7o8/8CNdBWF4MjMXhDTUJziM8/wDAjW7Wq2ICiiimAUUUUAFFFFABRRRQB8sfF/8A5KlrP/bD/wBER1w9dx8X/wDkqWs/9sP/AERHXD0FBRRRQAUUUUAbngv/AJHrw9/2E7b/ANGrX2HXx54L/wCR68Pf9hO2/wDRq19h0CYUUUUCCiiigAooooA85+Ki5/sn/tt/7JXnWz2r0j4ojP8AZX/bb/2SvPQlZS3LS0IlWnBCalVOalVKQWGRxVZjipEWrEa0m7DJY48CrMa1CgA+8cD1JqCfWLW1yNxdh2HSockNJvY1ol556UTalaWgy8iZH8IPJri9Q8VSeWwEmxPReK5i7115WOzLE9zQm5bFOMY6zZ32o+MtqEQkRAfxA81x+oeJpJnfYxORyAev41zck8k5/eNn29KamATnrjH1rSNN9WZyrpL3CC7u3u5d7AADoBUFWbyza1dT/wAs5BuQ+1Vq6YpJWRF29WKKXOKbRnFMVh26l31Hupd+AaTCxsJFHJGkz2rYYZ3JVi+ltv7MPlON5YDaRzWh4X/0nTnQjIibB5/Go/E8VrbxQssWyRiSTjrWLleViuWyuc4I2bIOFX1NN80IdoOcd+1OSG4uCWIx6bjtAo+yLuw9xGD/ALIJrVjUmtUIJz2qN5mY1dht7LeEk85z6ocVZe1s0PyQ7vZ2OaLl+9Ixw+Dn8/erEYXeroMxnqPStRra0hLI9qpZeCVfg1CVjCloj5cf8alc8fhQmQk76lV1Bb5QQaF7g1JO8YYNF/q25UnrUCnL5z1oaJnqQiLJOfWrGMoMHpUCszSbAB+NKknz7NhyTgBeeamw47Cs3NJnNDqfMZSCGHUEYNIqkMBQUBqZEO3NR+U2/ae3NaEUeY8YqeY0SI1iIUPjIroNMjDxAgfWqNnEAmGGavR3KwN5UfLn9KylK5rCNmXr6Hy7OdowCzx+WPrXIGyluLiRXSQSgcIi5z9K7mLElpuf5hnFLDFDpd5Fdu2bnG2D/Z9zUwYVFcg8P+EYILFLq/G2R+iN96t+W7sdLsyLeFF2jgnoDXL6x4ld7kRxZwoxk9z3NYGo6vcXWIncBQMECravuYq0Wauoa9Pc3BbzmYdlB4FRRavPnG8cdBXOCU446elOSQk0+RMfOdU+pxugE4iz3x1qW0uFVs2l28ZPYVzCyg8GnrNtOVODUOCK5ro7uLxBf2g2zxLMfUnBxTvtegaoSL6yWGQ9XYf4VzVjdveEROQ0nb3qzLA8eRJDIpHqOKzdois2jA161trLWJYbI77bGVYdDVoeFtVksIbyGAyxSJuGzqBVuSGKRfnRT71oWWs6hp8SRQTAxL0Rl4rT2mmhn7Jc1zkJYLq1YiSOWIj+8uKWPUZo+4Yep616L/wk1pdQ+VqVgHX+IjBH5VheI7bw6dHe602Ipc7gFRcj65FF4y3QWlD4WYVvrZRwfnQj+IGuq0zx1qVttC3pkQfwOc1hWvgu/vtMgvbeWEmcbhGcgisu80PU9OfbcW0gx3UZH5ilyR6MpV6lveWh63afEpWAF1ZdvvRt/SuisvFej3yAi6WJj/DJxXzutzPGfklYEdjVuPVpVH7wBj7HmhxmloNTpz8j6RSeKUAxSK6+qtmnEYNeAWPiea2kBhuJYT7GunsviFqcajfNHOg/vKM0lNrdD9nH7LPVD3qI1ydn8QbCYD7TDNE3cr8wrdtta06+XMF1Gc9mODVqpFkuLW5bPeo+9P425BBHqKZ3qibiNTadRimtQEXrTqAOadQMbQelKaQ9KaZLIWqLualamkcUwIGGaYUqY96Z3oFciKU3ZmpzQOtArlV4cjpTDbk1exmk20hXM8wEGjySKvslJs9qllp6FHyvajy8VdMYNMaIDBosFyqUryvx1qbX2rraxk+VD94jpmvSNfvV03Sppc4kIwteVqFmS4Mo3b/nX61PNY1hHmdjLuYZZFTapKgZpsETlSAuGIxW5cGOx0Y3WwM8kvlxhumAOTWX9pN0clVQD7oQYGKpVHbQK9FJ2Rat7dLYgyLvYHOO1R6jfAudgAyMdaia4lA2q4PsaNsEvzuv7wcVN7u7NKcEloTaHKVvIi7bdrAA/U13ukSINSudIuOIrmPgH16VxWi263Grxx4/ds4c47Y5rd8R3n2TVra7hOCknHuMDP8AOom7uyNIpuLUjlda0+bS9QkhOQ8LdfbPBr1jwN4m/t3Tjb3EgW9gAVgf4h61y3jO3h1GwttWtWUsoAmUHnaema5PQ9Tm0bXobqFtoDYOe47iu6M+anzHnT92Vj6CYHvxikAOeDiqFtqaXltHcRNlJBmpDebRls7e59PesfaFcjN3wezHxBcAtn9w3/oS13NeP/DPxS2ueP8AU7WNR9mjtHZGx1IkjBP617BVsVrBRRRSAKKKKACiiigAooooAKKKKACiiigAooooAKKKKACiiigAooooAKKKKAPm/wCO9t5Pj2CUKQJrGNicdSGdf5AVvfBWcN4d1G37pd7/APvpFH/stM/aEtQt3oN2FOXjmiY/7pQj/wBCNZXwSuAt/rFt3kiikH/ASw/9mrSn8RFVe4eyUUUV0nGFFFFABRRRQAUUUUAFFFFABRRRQAUUUUAFFFFABRRRQAUUUUAFFFFABRRRQB5t8WbcmPS7kDgGSNj9dpH8jXmXSvY/ifbGfwmJR/ywuEc/Qgr/ADYV41njFerhZ/ukjnqR94qal81jJjoMfzFZxUNcQEdBGuKv6ip+zMqk7nwAtZ0THzolYYYbR+tcGMmnVS76HVQi1C50FFFFexc4bAODWz4TRG8V6YGUMpm+YHoRisY9DW54NGfF2n+gcn9GrOv/AA2OkrTPUhZSWDSXFkkTMkIVYWJ3OAScEk8ZJOMd8VdsJ5Lq0jldVR2A3Ic7kbuD2zVW90q11KZGuGkG1Qm0MQGOcjPtWTbWz2+ttBefagQiy2saMwXCcEuwPz5yuQa+Vue0dScBtu7LelLWbpeu2GtmX7FKWWLGXKFRySB9en61LrU97aaU81jBDcXCkECRyq7e549OOKdwLtFVdMvjqFhHc+X5UjZLxsQdpBP/ANY0t1cmC3lMIjmuFQukO7BbHX8gaLgWSQBRkEDH41kzNd3V2JLK4CxJEwKyKQHYldpU4wcD+tXNPs2somEk1xM78kynIB9valcC1R+f4CnhPlFI3HTFMex4/qAS7169WI70+1sZFBJONx68cdPWvXDzIxPX/wCv/wDXNeSahd3mna5PMk1ybUXj+dEzb0ZCx4welei+Hrya90ZLm4yHeWX5SeVAkbGT34IH4D0pRNXH3bmqaTPrSFuKaW4qrmO44kUhOajLUm6i4GB42GfD5z0EimvNCRivSvGp3eG3x1Eqfzry5n4H0poQ5mApu+oi9JuoEP30b6i3CjcKAJdwo3VCW4pN1A7k+4VtMR5CfQVzwat6Rh9nT6CmlcGzOum/fmoC1LduBOarF8mkwRPvpC/NQb6QvzTQyfdRvqs0mBR5v7xB60xFndShuarb6ercUxE+4VIpBqsG5p4agLlkEU/cOKqh+akDUrMC0GGB9a043AiWsbd0q55uEAzUSQ07FtpPem76rCXijzamxd0T76iZ+aj82mM/NOw9B7PzULN9fwppfmmM1SK5NHa3NxzFDI//AFzjZhTv7I1F8lbG5OPSFv8ACi3aQR/K7D6GtC3nuAgxPL/32aydS2lilE52/wBA1iVk26Zdnr/yxb/Cqn/CM65njSL0j2gau8jurodLmb/vs1ZS+vBwLqb8Tmmqr2K5Dzv/AIRvWhwdKvgfT7O1KPDetY/5BV9/4DtXpC6lfA4+1N+OKlXU7/OPPJ/4CDTVSQuVHmp8Na3jjSL3/wAB2qJtA1n/AKBV7/34b/CvXbC/upnkWWUEADGFraN2rDb5LZ+oo9pJicEeOQaPqUcKg6deZHrA3+FOk0O7niKS2F0F658luP0r0u9luoYHliuZ88fLKE/oKzV1fUMjMo+gUUc8gskebDwxe7jiOYDPG6Fv8K6S2byIIbNt3mxRKDkY6DB/pXXLq99t+8D/AMAArmL6PzdVlvGLCRvlK54/zxWtN3ZM1oY2qN8x3FQMHknHNRWaf6HEylipGRxUmpHc3tzz+Fdv4c1CWPw9ZRrErARDls+p9KJuxMTipY/Nt3hxgOCPfPavfPCcZi8PWO/+GFQenBwOa4z+05BwbeP8N1J/a8o4ECgexb/Gsbmyj1PE/FIK+LNXOCM3kpG7g43Gorclo1AwOBzXt51N2OTbIc/71H28Y5to/wDvo0nIL63POrOIw2UUZB3BcmqEjZlxx+deqLexnrZL/wB/DSi6tSCTYj6+ZTbuKx5XGx3EHB/H/wCvUynJxtNel/aLI8fYuvuv+FG+w72ZA9fk/wAKOYXKecD3BApRj/P/AOuvSN2mkf8AHoW+ip/hSE6WeDbH6GKM/wBKOYOU85x6Nn8P/r0dByT+VeieVpDA4t1Vu2baM/yFM2WHQxWQ9vsQH8zTuFjz0kEEj6VV19sWcI/2x/I16WbfTSebWz5/6dT/AErznxYqqcIF2ibjCkDv2Nb0X0Mqq90zNJyfPwcfL09a1/BSMPEqFhgeU1VfDV1ptq1w2okfMAE3KzYx6YFdXpV5pF1rNv8A2agLhWYhVZcj8RW0n0MYo7OyGbuEHoZF/nVzx/ytkf8AfqpYjOoQj/pov86u+PRm1sn9JHH6VgdETgiTmmNwM09utRMeahjEPNRMTUjdKiagY01G/Q/SpD0qNuh+lAHPX5H2oE9QactLfx/6SrdjUaUJXIl3KOtyzLprQhz5JlVivbNc/XTajCZ7R0/GuZwwk2OMVpy2F0FHUV1+k7haoT/cUfpXJRxmSQInOTjNdrZReXbRr6ACpEaum/8AH9b/AO+K7r+JvrXD6X/yELf/AH67ZelBcdijc/69qip0h3SsfUmm15M3eTZ6kFaKQUUUVJQUUUUAFFFFABRRRQAUUUUAFFFFABRRRQAUUUUAQ3cTzWU8URAkeNlUnoCRgVmeGtMm0rTXguAokaUt8pyCMAD+ValzcRWlu887hIkGWY1zh8cWIm2/ZpzHn73GfyzWsIzlFqK0M5OEZJyZq65pCaxYmEkLKp3Ruex/wNQ6R4bstKAkx51wP+Wrjp9B2qzY63p2o4FvcoXP/LNvlb8j1/CtCk5TiuR6DUYSfMjkfGX7+90y0H8bHI+pAH9a66uV1e2nuPGWmt5L+QgXD7TtyCW6/lXVVVT4IomHxSYUUUViahRRRQAVDdyiCynmPAjjZvyGamrM8QyiHQL1z3jKf99cf1qoq8khSdk2eYRRvNKkUYy7sFUepNfbUUawwpEv3UUKPoK+PvBtqbzxtoduF3b7+HcP9kOCf0Br7Er2DymFFFFAgooooAKKKKACiiigAooooAKKKKACiiigAooooAKKKKACiiigAooooAKKKKACiiigAooooAKKKKACiiigArzv40adc6p4D+zWqB5DdxnBOOMNXolc7418Rp4X0D+0HtDdfvljEYYLyc85/CgD5wi8Ia3pfhm7uL23MVu42Zbp1B4/KuKt3EZfIOccAdjmvaPGfxGXxL4cht47UQQPOFmUsWZcZwBx+teOyFHvnlij2qzHA9qzTuy4jZZC4BORn1qEjapwBmpJjtKlvSoAWd+RxVDZp2EKyIF4wfvt3x6CtO7j+1Xds1vHGs0ZyHA5AHqPSq9jGBCoC9T2rUtsW4YNnk9utDFe2pdS+k1W1itYLV1uoVKyRQx53dctgDioYlnjhkNxKyY5RJMZx9OtUbu4+watBeROylkxuU4JPf8AQ1VuL+GafeF2ysQA3YCodO+p0xacbsfLqH7wgM2fTFSw6kFTEgRsf3kBqdrS8vyJLQ2iwkYDGPBJ+uKb/wAI3qwP+utOf72f54qoxS0OaU+Zammr2gsFmawjkdZlD5iJyp64wetZ+pXVs4Q20BifLAgEgkdsjNDaZ4itoisU1ud3UKcZqpB4f12ZiDNHCWOSVbk/pUpO+5UnHojn4FDanEtwp8tpAShIAIz6128euWlxpF1ZRf6PcIweFo2+WTqCCfbj86q6dJpunH5tMNzc42vNPMT3/u46cVFrF1JfxOkNvDGT90QxgHP1xTcruxUdFcqefdajayW9zbyIjnGQSw+tY6aJdvMYQ0fmDsWxx2rfsr+8jh8q+0xy2MJIgJ/MVBLpt3cYlEc3J+/KpQAenNJETZlXHh2/s4zI6o4HJMTgkD1xWfCQbqMccsB3/WuiKx2TiR7m2WRf+eY3H6dKadYtMlo9NgklLFt7JjPvxVrYzRnw2nms4mAXnjafrV2HRI96ypJKHQhlxjqORSi7mvTlljjUfwxoF/Uc1biO3HOaCzrNU1P7Job3YUNI0IYA9MkY5ryxgwkWRgoDnORnBNd9dTxz+HBbu4UNuiyfcgj+dZstxbW8axCxCRRDaJCQM+tLmHGHMcnGPOkZsgAHFPn2hQAvOeuK2LiGzngPlWxRhz5gY4JrIuYbiIncMjsapSIatoVTGM5Y0hIIwo/KmEu2QevvUkLrGOnz9qYjT0u+vdMybeYqX5K9ifeuyguIbqxS+n2hrgbpR1yehH+fWuR0yGK6mLzriJW2gbvvHHU+2M1py6iscIS3j8m3VTsTP8ORkn6nH5VjU10RtSsveZOmmaMbmSaZJNufliV9o/I84rTh1G0soitlFHbp2EfGT7964true6lcxkIF4LAc4qws9qgXzJZ5WxzkgA/lzWqhLlIlKN9DavLh9VV4TguFLLj2Fc2LKUyhdvU8+1aMeswi5gMFssAHys2/PB4NXUsrl0lkLJ8rbVI/HH6VlK8S4LmKUWjy7WA2tkcZHNRWcBjuw0kZGw4H1rRsVuI5D9ofoeCDUOp37WyAwgFyepqOaT0N5RjFXL6yKASegGSfSqU2sou4QruYdGJwBUH9oRXNmfLyrOvQdQax2l2nBxk0Qpr7RnOs/sljU7+e+YSXMu84+WNBtQfQdqv6To0clp9u1AMtu3EK52l/Un0FYUrGTJAyav3et3txBDEQyLGu0EelbtO1omMZK95Gl/YEWoXYt9O85J35SN/mQj61mwaPc+awlhJETsjcjkjrj1+tQ2Wq3lpNvjkbcQQWxzg9eall1m4VCkLvEm0jG79BUpSTsy3yvU6S1t7Oy0mMKiiecbnB5ZTzxg8//rpbO0SCUSBmbd6nIHtXJwTNAy3X2kGRn2spPzYI6/pXQxXqQxiRpVIPvUVIsulKJfuIFlvHkMYJ2gAbQayNZuxbW6Wq7zk7mLdj6D2q9/aqmMsCp7Zrn9Vuo7qaMIOVU7j61FNO+pdSUbaFe1nl83YCxDArtz61qaRfC0iuIfLbcWzwO3oax42EUiyKxDKcjBrSs78RakZsDbKMMvauhnMg1aY3LxzEEEAjkVTt7lkYFTx0IrcvJ7e+gZCoVlyQQOtYm2MDhBke1ONhPcnF63mmRwGC9BmtG112eaaOFTKNxxgAcCsR8YxgVLp8kdveiaXlVU4+XODUuCbuh89tDrWeNpSHUNn+8KzNUkWJtynhXX8KYmp24ZSXxx/EuOajkaG9ldd0rq+3CxqCeKfKF76FLV2zJAM5Hl7vxJrL/irotQ0+OWOJ1lKtjAjcYYD3FY76dMpJBBAo5raD5JESAHrVpABtOeR0yMgVXjibcMqeKmjimMiL5RJbt04pN3WoKLL0lpfR2MWpCB2s2+XzFG4Z9DVJr0MoD7DjkALXUaP4gbR7y2sbuJDZOvlTKw3A57ntUfi3wY2lI2pacTPpr/MyggmHPf1K+hqI76lylNK19DjpGy5I780ylK9sYI/KgDnk1sYNiZxzW1pFx9nt3PcnP1rHwMjvWvpdpeOwKRR+V3Enf6UnsOKb2NCK/Mm5JBjd0NYjqY9SdXO0Zrdkhhy++KRWXkjjOPasC6lEs5bnjgbuTiiINNbiXMqvIQAOOlVi55IPTmnHDNimqVCsrDv1p2C5vyR/bLeG4iZRlQD65FTPYPPbBg2WUZyeaxrK6a3/AHTjKHkH0rYjvpkiIU4UjHHcVhNWZ0QldFvSVljuY/MdSi84Xip/Gd7vmhWGQrlAJIweOlZcVyIQZGyqjrz1rLu7+S7mkkkHDEMB6AcD+dKMbu5c6loWIUn+aOT5lKtyyita31Ka3d90xHzAsVGNwrF+5EU9afkscD+EjrW7Sa1OZSPQo9U862RzzwApNJqczTaXOXxkDt6VxkF0zssYcxIPveXxmujF2sumXEeCTtwCf89aw5HF6GnOpIm0HmKU+4rUJOetZWgf8esp9WFamcNzVGZKvao7hsjFKrfMKrSv87fWgCMopPQCpoi6MNvGKr7vmqzGQRigZ9C+CGL+DNMZupiP/oRroK57wN/yJWl/9cj/AOhGuhrVbGbCiiimAUUUUAFFFFABRRRQB8sfF/8A5KlrP/bD/wBER1w9dx8X/wDkqWs/9sP/AERHXD0FBRRRQAUUUUAbngv/AJHrw9/2E7b/ANGrX2HXx54L/wCR68Pf9hO2/wDRq19h0CYUUUUCCiiigAooooA8/wDiau7+y/8Atr/7JXn4QivRviMu4ab/ANtf/ZK4Ipjtz2rGT940WxDt6VIq0xpYoh+8cCs241yOLcIufepckUotm0dqLl2Cj3qjca1DCpEbZIrlLzXs/fkJJ/hFYk+pzzZCEKv1qPek9hvlhqzqL/X2ZyWkwPQGsC61aSQ/JnB7ms3Jbljk0oAbrVxopasyliG9IoV2aRss240uzOD6UKqqRSTTrsKr1rdJLYy5XL4iJ5Mkp3qSI55zjtn3qqo6Gp46ZM1ZWOoSwTV/DmyIp9qiBKgnnj/GuQZTG5Rl2sOCKu75I2WSJ2VweCpwR71JeBr63N8VHnxkJKQOGB6H+dJPU1S925mGkoK7QOecU1q1bQrjqB94elMpQcUnqM6Hwvqkeny3CznEZXdkdyKTVtbbU7lWiiCRp8iFhlqyYVaQCNcYHzMT6VPHdhJMWqAj++45JqLalImOnXBiDSPjd13tyBSHTZNm9XhK9B8+P0pRbXE4MjhzJ1LE54q3HZRbsSyn5R0PGKTKSRWgsoQQ08+4f884+v51dguZEUpaokcXrs3H8zTrZIraTBRCh6Mea07WXy2KYG1jkGoZSsjLN1dLJzOD9Yx/hTLq63sReRxsuOJIBtI+vrXSOkcwBZAfwrJv9PjUiQZWPPzYoT1GmtjCubcRWzgEMoYPG46Mh/8A1VWgVppUVBlj+QrVntJY1ntXx5bKHVx0XpWUJgkflxZCevc+9bIxkuhqWVtp0ReW6DSuDj5TgU+71uJIvItLaKML32jP51itMQuO1RM2eaYJlzzftM+ZD8zd/era2beapJBHesbeVZSDyK2rd1nhDqW3Drg1nU0NIO5LNbZfzE6dCKkhQA5Ix7VTlkwCFMhf0NWrVXaIF859Kx3NkTSyPFESoqrBLIXKxgjPVj1rZgCPHtZQaiEUKzEAYNLpYpK7ua9tIkOmEykbUxz71hXmovdPJOSc9FFJq16Ai2yHhev1rFkuGc46AVUY9TKctQllKg9yetVCxbrTnbNMrVIgUdak7Coqf2FAiZaeCRUIOKlDUikWYZXjlR14KnqOtdtpCanew+fb3Uflr1WZt36GuEVs1ftb2a2UiFypPXnrWNSKZcW0zrrueCOQDUbON2/vW/yVUaDTrl/9HumgPZZx/UUW+ojUrNY2UeavBOKzp0KSsrc4rmkmjoXLJGlLol4kfmKI5l/vRMGrMkhIJEiEHvuXBpkc0kJJjd0PqpxWhH4hu0i8qdIbhD1Ey5P59aFJoTpFa2vLmyb/AEaZlx0HUflW1beLbhRtvoElX1QY/SqEM2i3RImEtlIehT94v+NL/Y9xKGeyaK6jH/PFgT+I7VXOtyHT8iDxVd6XqNhG9pbCO5D5P7vacVgQ6D9o0G41ITKhgYAxkZJFarRNG7JIu1h1DDBFRtEDG0aswVuoBwDWsajsc06WtzMXw3qhsEvltjJA4ypQ5OPpWY8ckJw6vGQejAiu707X7/S7OO1iEUlun3VI5H41pr4h0u+j26nYqhPGdgYfnT9rrYj2XVM81jv54z94Ee9XY9X2/e3D3FdVdeGtAv8ALafOY5H7K2QB9K4qPT5bzUZbO0HmmMt82cbgDVqMZIftKkNNzpNP8V3Nsw8m7cAfwsc109l4/mA/0qNZB6pwa80utLvLJs3FtImO+M1WWWRPuucfWp9m/ssr2yekke52vjHSrnAZniY9nX+tbUFxBOoaGZHB9Gr58TUp0AHBHvVyDXDERiR0b1UkUWnF6lr2b+Fnv34/pRXkuneNdQtyoS5Eg9H5rorT4gqSBd2wA/vRn+lHtVfXQfsna6O4ph71kW/inR7rAW7CE/wyfLWnHIkq7o5FdT0KnIq1JPZmbi1uB60hpT1pDVbE3Gmoz1qRqYaLk7iUUUoouADrS4zSr1p1JgM20BafQaBpkWMGkIBFOxk1Q1m+TT9MmuHONqnH5UAu5wHjfVGur77JbgssQ+b61zwj8u0RmBBZavaG3225vLufq5wM+hqlq12kl9MkeNkeFXFZPex24Za3I9QP2jw/wfmgn349jxWREx6Dpir9rPuleCT/AFcw2fj2/lWesfl5Q53KSKqKtoOuveuT/Iq7upp9nazX159mgTJxnJ6D3NOsLKe9lCxJlc/M56Cul02KFYpLONNqsCJZBwwOehPpUTlYiDady9olvY6fEoRXIYjM7D77d8e1c54jYzXyojbvnYqD9a0p7me6eG1eUC3tQSgXgnFYsuZb+2aRiGDcj6c1EL8zZpzXTLnzrpF1vLAeXt9Bn/IrnJhlkBOD64+ldFrF2y2CwlsmSQDHsAawSFbjse9d2EV4tHBX0aZ2mgaxPo9rZq0wntZ2O31X1q3438SSW9vBbWbFVuEZmk9R6CuO0u1upWCQRs6Z+bAzt5rqtY0r7fo8EDgLPBkIw4qZpKWoQk7G58A2B8XXIAxjTZOfX97HX0NXzx8CLWe18f6gkqkbdNcZ7E+bFX0PVSt0BvUKKKKQgooooAKKKKACiiigAooooAKKKKACiiigAooooAKKKKACiiigAooooA8o+Plp5vg6wuguWgvgpPorI2f1C15n8IbpbfxwsRPNxbSRD6jD/wDsle3fFqya9+GmrqgBeJUmGfRXUn9M186+Brv7D440eb1uViP/AAP5P/ZqqLs0KSvFn0zRRRXWcIUUUUAFFFFABRRRQAUUUUAFFFFABRRRQAUUUUAFFFFABRRRQAUUUUAFFFFAGJ4vtReeEdUiIziAyAe6fMP5V4FX0rLGs0LxOMo6lWHqDXzfcwPbXMsEhzJG5R/Yg4P8q78G7poyqdypPCsgZsnzAh2+grKtC8rRiTYX3DJxz+dbLMo4PpWKoPnKYuvmYP8AX9K5saoqcZx3OnDzck4s3gcjNNqvbMfscRB3silCPQjirGSeSMH0r0aVaNRXRxShyuwvU4NbnhCSOHxNZSSsFXcwBJx/Cawj0rS0KdbbXbaR+VL7T9KVdv2bZdNe8ezRXsFxlYZo2bG5QHByO3+FcT4s1q18/wCz6bqENtOrsty4LhlOdnBGQOpz06Dmt2HWdHdrt7aZS6Y84xYyvX9a8v1GwsbPVor5bhr3Trh5A0/8cUuMqG5NfKSlfRHrWO/8KWNi+r20NhqAlitInZ44/wB2szFvlbgncADj06eleg+UGhcBgRgBlwDnnpXiPh2R7nxFbWx1A2cbCQxTxDYYlC5+gyR1PvXoPgzUNEt7nWVsr+eWxVhI/nPlg4zvdexGT2qITewR1JonsdM1C/jFvc4tQgXAJwrfN8vY8lqkvUsr/UYJJ7tU8yBo0R32CQsQcc9Djj8q53UfFKXs0F1bSae3mTzwjzpcNGisNrkHgErk1esL+0hK2unzW+oTyyCScokk2CSckDtyT0qucLa2OgsbWGwtYbe33+VEuE8xizKOuMn0q8hGBwMVy/8AwldgshSW6jSQHG17ZlwfapT4l0+Jlzdb5D22VXOrFqJ10cRaPNV5mCPt/lWfaeM0gQDy5JNoB4StFvEuj38BM8F1HLjqsDF/wIFLnSBxPINSHn3epuPuxzM7A9SBKAf516VYQxW1lFDCMoqjBPU55z+teaXMsPm6uyCZ4nZ1Q7WwMyhuV7Gurs7zXZbOIW+jzlgqgSuSARtHQAmnzqKuFm1Y6hm4qJpAOpxXNva+MZHIW2KBuwjUn8y39KiPhzxXIfmkuAeuJZ0A/ICpdUfKdG04zw2fxp4mB4rln8KeJ3K5bc2eMTqB+Hy1GngvxQSvzohIwSbgH+S0vaD5C/4zdf8AhHJl3YO5D/48K8reQDgHivSrrwN4iv7VrW4vYNmNp3OfUHsue1ZsnwhuZAVfUrZMcg7mP86tV4oh09TgmkX+9+tNM6gD51rtD8F7pyd+vW2P+uLf40i/BR8nfrURHbZb/wD2VP28RezkcV56/wDPRaa1zGvWYfpXYXnwWvFH+i6hbS+zoyt/WuevfhnrFjkTW0zKOhiiLgfiKarRYezkZ322AcGZPzpjahbg/wCtQ/jSnw1HG2yVnRh94Mu0/keakXRLWMZKhgO5GarnRPKyD+0rfP31/A11h/1KdxtB/MVz/wDZ1oy/LEmf9lK0DdTBUUTbQowBjFWppCcWZOo6hHBevGwYkegqmdWhz0f8hWlNZW08heRdznqaj/s60HSOodRXGkZx1aPPCyY+gpp1VSf9W3/fWK1RZQKMCPij7PCn/LOjnHYyW1TjiMUn9p7jkRtxWx5EZ6R07yko5g5TIXUjj/VsakXVBjmGUD1HNafl0m32B9jRztBylJdRQjiObPuhqVb4H+CT/vg103hrRbHVrvyr2/S2AI/dEgM30zxXo1n4F8PW6kNZtcd90rZ/lj+VZTxHKVGnc8WS8BP3H/FSP51ZWbjhT+Wa90h0HR7cYi0y1X3ES5q5Ha20X+rt4x/uIFx+VZPFvojT2J4IjSOMiKVvbYQasL9pIG20uT7GMmvedmeM0eRUPFyfQPYI8KWHUH6afdH6QtUn2LU2HGl3zfS3Yf0r3MRYFNMKMcGp+syH7FHh/wDZer/9Aq9/79N/hT10bXW5XSrgD/aRv8K9t+zJQbdMUfWJD9nE8SPh/wAQPwumTg+6Y/maUeFfEj9NOf8AEqP617V9mQc0hhTB5xx1pfWJByI8YGn3Wnj7NeRGOZeSCwPXp0NWYF+QV6Fe+E9Pvbp5ZpJ/MPpJx+RBqk/giMf6q+kUdlkjz+oqo1L7jscoin1qdVrebwhdr/qri3I9yRn8waZ/wi+pKOI4mHojj+oFUpoGjICfNT8Adq0f7B1NP+XKT81NRvpd8n+stbgewUn+XFUpJk2JtJ4lfHpW2ry5z9uGayNMt5kuHT7NL0HVGrc8q6/58v8Axyq5kiWhhaU/8vwHv6Vm6nYSXbJIt3BIVU53EjP6VqolyePscY/4BUnkXR/5dUPsEWjmQrHGAFWZSRlT/CeKx70nzpOT1rvr7T55rd1FnGHI42KB+ZrgNRUx3s0TDDozBxuzzW1BpyJmvdMHUSfLbntXZaGudCs+OkYrir/ufTv+Nd7oEKtoFmxuesI4wT29qdYinqS4xRgelWRbxFRm57f3GpTbQ7f+Pn/xz/69YmupWUDPSnsBjoKmW3hC/wCtc+4T/wCyp3lQ/wDPST/vhaV0BXwPQUqVZ8q2/wCekn/fC03yoM8+Z/47VCsyu3WkHWrRitcdJD7b1pRHbBc+XJ/32P8A4mlzeQWZVIBHIphJB61eC22f9S5/3n/+sKk8u2I/49v/AB8/0o5kFmZwNOHSr3l246W3/j7UYhH/AC7J+Lt/jRcLMpALkZA/KvN/FRJkHPHmNXq+6MLxbQ4/2ix/KvJvFRBueF2jzG4/CumhLXQzq/CV9B0iPVDKzztF5Q/hGev1rq/D+gRaXrqSC4aUtE2Nyhf7vpVHwJI8cV4B5fO3qqt2aupSV21W3T/Yf+D/AHauc/esZ043VzfsTi9gPfzF/nWj47GdPg9pj/Ksyy/4/wCL/fX+dafjb/kEL/11FZ3NoqzPPm61G3Wnk4amM3NKwEZ60z1pzHNR+tFguNJ5pj9KdnFMc5WiwrmPqH+uSq46CrGof65KrjoKcSZMf1HNULvTYrht4Xyz/exn9Kv9qenWgLlC00tIDuVGLf3m4H4VtKMKoHYVGvSpV6UCNDScf2lBn+9XalgEY+mTXA2Unl6zZJ6mu4uDtiI9RUzdotmlPVpFKiiivJPVCiiigAooooAKKKKACiiigAooooAKKKKACiiigAooooA5fxtI32K0g3bUkl+Y/Qf/AF/0rdTTLFLRbYWsTQqMBWQHPv8AWoNc0pdX05oNwWRTujY9A3v7Vztr4hv9DK2WrWjuicK4+9j2PRq6IpzglHdGLajNuWzL1/4Lsp8vaSNbP6feX/EfnU2gWWsWN1LDfTmW2Cfuzu3DOe2eRxWhYa3p+o4FvcLvP/LNvlb8j1/CpdT+1f2bObP/AI+AuU+tS5z+CX4jUIfFH8C3RWToOsrrFoxZCk8WFlXHGfUfka1qzlFxdmaRakroKKKKkYUUUUAFc/4ym8rQSn/PWVV/r/SugrkPHc2IbOAfxMzn8MAfzNa0FeojOs7QZL8H7Nrv4maYwXKQCWV/YCNgP1Ir6lr57+ANiZfFOp32Plgs/L6d3cEfohr6Er1TzWFFFFAgooooAKKKKACiiigAooooAKKKKACiiigAooooAKKKKACiiigAooooAKKKKACiiigAooooAKKKKACiiigArz34zZ/4QTA73cf8mr0KuD+LylvAzEOEK3MZGe/Xik9hxtfU8ClNtHaiOIksw+YsOc1z0MXlTO+M4Nbcd0kshjf5pV7OBn8qU2ETMdpRS3J7/pWO2hu4LdHP3MYa4RPWpJoFTbtAwOvFXms4TcNI8oLdgOlTQ21u4DOSwBPyjv8AWtImL3Klne+WmMH5TjgcmtGOUO29WkjYjpIvB/GkjNvAHMUSAE5yOTTHlEinvTYMra7PLClvLGu1gxGOoPSm2mv3TptKqHx0VAOPyqtrcv8Ao0EZPO4n8KzLWc286Sds4P0oT0Fq9Dpj4i1NRjLenOP8KVfFWpRngj8VU0OgOCOQRUJjGego512LVN23LY8ZamvVY/r5S05fHGoKCDHHj0EQqiUBGCAaY8KY+4v5VPPDsP2b7g2tqZC7WiFm5PH/ANerNr4kZZURLS3QsQoJX1/GqnlL/dX8qBEiMGCKCCCCB05o54dhuErbli48UXoZkRI4yCRuVf8A69Y02pXN5Jh5WkcngZNJfoWuJQoJPmNgD605StjDsAzcNyzeg9q0lFLQxi2ybyYrdMzNukI+7knFQi6JfIjiCAdAvNVGYsx5JJ5JJpHOBgHPvUlF9NRjj4EXBPbip21NUIzCSPUGsoDeOeeO9SRAlDGw4xkfWguJbvNWW8sfswjdOd4Oe4qK3LSyDzDuK8knv9aqLG7P5aKS54AA5Jq55ctrbO8kDxMf74x7UCZKl20skkhJPOFyelR3Nw0qfMTmo1t2gtVmd+33c1WklLYPrQiWRMQ3YcU00uRk9qYc59qoknikeLPlnaSNpI44NaFrb6jq7yRW1qSJAqEqpAVV7Z6AVlZ+XB6Gr1rql1aRiON28rOfLwBz65oGjcvvDDaPpEbGRp7qV8SKi/KnXjPrWC6lCS6lMcZNbEWt3aJE4J2SAnBIwOT/AIVg3FxJMWaRiTvYnn8qtTaVmS4Ju6JHaJWDRpn5SMtzWxZ6y81r5cmfOGMc/ewMf4Vj2tv57bpMiPHOKluIWS28yNcEDOfQf41lJcxrCXKa7XZRSWXBPYHPNZeouXQFjj0FU4ruWJTgBs925NRyyyTNlzUqFmVKpdWBZCCcetSecDjcgb6062jFx+7PDr3HQ1FLG0LhWIJ9RWhiWlELLuRdvtuqwkrJ02njHJqtY3MFvODcRRyIRgh13Y9+oq9LPpUoVViSLHUrFyf/AB6gBhvJSNqxx+445rPu1jMm9FCE9QpyK0Q+kgcpk+pRh/Jqo3ptfNAtFITHPB6/jQBUxigk4p1FAEsc7LEQB1qIk49yaVetOCNIwRVLMxwAOpoAjHWpR2omge2cJNGyPjo3emBskCk1cZv6bLDLbCOQIJF3Akjkirt5pGn2dr58zSEvjaivySegrB018SSgqjb1K7nH3eRyPfj9a0CXubpZnlZmjA2rjgY71m3yvU0UG0Y86tHM6FdpB5Gc4qMMScMOK1pdHurmZp4jE29vmyccnvTJ9Cv7eMySeRsUZyJAP51orPVGbTW5RJUdgKatw8bZjZkI7qcVE598++aZmmIt2Uo+2oHY4Y4JzWt++QEOgbHHFc+Dg8fnWpaamQDHKu5sdc9azlHqa0p9GTxPI0oAgwM9T2q3qlwthp4KMGnYYDKOQKoNqSwD7nJ6c1mXFzLdPvfH0J6CpjCV7sqc42sIWkmYu7FiTkn+VaNvqd/burRX04YcY8wkEehB4xWcJ5BD5Qf93nONuOfrRu4rYwNeeew1PabiFLG5J/4+IFxE/u6np9RUB0O4YYgmt5gfutG+Qw9eaoIwJYE9R+dW9GXbrMGQxBbkDv8AWgAbR9RTObVjgYO05rTt7jUBbRxtaSB0YAHHBXuDXbWrRWsjM1usqngqe1PnNrIuIrdY8HPB6n6Vk5alx0PPL24l+zPFcI6sW3R7h25rJbg4HFauv3IuNWmAOVjPlrj0H/16ye9aRFKVwpD0x604daUjOABzmmSWreFpE4AJxg5q7DHMi7A3A5pbOMq5QjBK8VZKFEcdGGAKzkaQdtSncwv5TSPz6cE81mSrIIt21+euVIFaxt7iRjuuGAzwqcUy8t/JtyWkkc+jMTTiKTuZaENncaM/NgGmEd+KBx0qyCZX8scdatW924Yqufm6+9UASTyamjbZyBzQxo7bQeLBh/tVqYyemayvDrK+lA/7R3VHr2sGyj+zwkec45I/hH+NZdSjRuL22tQfNmRD2XOTWFPr8fmMI0ZvcniuakZnfe7FmPUk0w1XKB0KeIAW+ePaPWtK3160OAxxXFHpTh0o5QPsrwDKk/gXSZIzlGiJB/4Ea6SuO+FX/JMNB/64H/0Nq7GrRDCiiigAooooAKKKKACiiigD5Y+L/wDyVLWf+2H/AKIjrh67j4v/APJUtZ/7Yf8AoiOuHoKCiiigAooooA3PBf8AyPXh7/sJ23/o1a+w6+PPBf8AyPXh7/sJ23/o1a+w6BMKKKKBBRRRQAUUUUAcF8S76GyTTWmJ+bzcD1xsrye88RZyIwFWux+PN21qNACg/P8AaOnt5VeIy3MspySawnGUpW6FqUYrzNu71wknBLN9elZM19NMOuKpuxAyaWFs8040lEidab0HDB+9nPvQXQUS8nioAuScmtkZxi3uTbwSMGmvdFDtApqgBgQKc8RZs4pOyNYwEEzSfKQee4pyqzHLdakigq3HAB1rJzSNVDqV0hyQKb9yRhWkkYUHAz7+lULwoLgFCCCKIS5mRWiuUlhKFvn6U0tJLmGHcVY8gd8dM02AK8iKwypIBFddbWUUMeEjUD6VU5W1M6Tv7pV0jRIY7XzLuIPKWzyeBXOa5Ziz1SWNVwh+Zfoa7mGLGCrYA/KsDxXbPJHBcFR8nyMR39KmE7s2lFJaHJA5JpR1xTobaa4uEhhjeSVjhUQZLfhXqvhP4Kalqccd3rUpsYCc+TtzIR/SuhsyR5bGWkTy1OMnmr1sY4GJcfKOpr6cT4a+E49OFl/ZEOxRjfzuz65rhNe+BRkDSaNqS55IjuF4+mRU3uO552l1GsYMfIYDbn1qyVjz5agM7ckkVW1Twlr2hSk31lLFGnHmYJU/Q1VW5aKdnkOwEABmOBSYzRa1jcHfj3wKrRr5kmLZ2CLwWPNV5tTSaNoQ7kY5eJeKzru+2x/Z7eRgo/i6ZqbXHzHTx3mxMfbYcjghhUN3qkYj2KElkbgbeFrji7A8k/XPWrtpeJgpKmVx19KuMBcxdv8AUWaxaJVHYZFYucmrN3sjiVVYncSeao9quxJIaY1JSGnYEBOBWnpbPEjSEfLnmqUdq0gDNwg61rWir5DqOmKylqaJWL6okihxjmnghOBWdbTMg29s1LPclADtJHcjtWDi0dCnGxqQ3Cxtk1WuZt8rOn/6qoNKzR7zJtU+o5NNa7C2rqgPP8RoUHuNyVtCnNN5krFiSSc5pCwVcVCTlhRI/QVslocwxm5zRnNITmkqgHg4pd1R0opWAm3dKeGqAU4UMpFpXxirKMAMmqESs74UEnsBVyS1vIkEktvKiD+IrxWbaKSZsaFMo1JEcfu24OK1tRt5EnZRgjGc1haNh7kMeMc5FdZDNaujyXSM6HgBTg1jJXZopaXOZfKsT3HGKjfO75vTODXYWUlr5ypbaVH9odsRiRtxY+uOmK09U0RG08Wd0yyXh+c3CRhQD6DHahUroft7Ox551OaljmeBg8cjxsO6HBpLmCS0ba6HOSKhDnuaxsr6nRe60NpfEDyw+Ve20Vyn9/GH/wC+qkFrpd5GPsV6Y5m6w3Axg+gasESsAwBGD1zTd3HUf40OPYzauat1p91Yt/pEDIDyGxwfoe9VRjB5BqS11y9tNsfmefAOsUw3Lj+lW5PsWqB5bSP7LMq7mgzlW+lOL1sQ4dTN288EqfVTiixzpl6bm3xvYYbcM5pwGD3peta81jJq5pJrwfCXcCkHg45/SoZ7XQ9SfPyo3YKNpqkaYyqccAUJsTSYl34STBa1uST2Vx/WsW50W/tEZ5YSUHVl6VuK00fKTuv45p1xfTzWUtuwDh1xu6VcZtbmcqa6HJL8uCp59QamF1MvIb8zXR6SlkloLa9jQncTlh/Wm6ho2nsENuSjucAKdwqnJS3RFpR1TMaPVGBww/GtS08QzW5BjupI8dgxxWBPbPBevaMpMgICjHWlntriBiJYnT2K4pOlF7DVafU9CtPHt7Go8wxyge3Nb9n43sbjH2hGiOOccivGFd15VsD61Ol7Oh65FLkkloy/aQlue9Qazp10AIbqNvYnBq2CG5yD9K8Gj1grjOQR3Fbdn4nu4sGO9dfbdn+dJTa3LUE9mewUq9a4Kz8cXCKPPjSYf3s4Nbln4x0+4YI6tCT3bpVKpFkSpS3OkHWlqrb3ttcrmG4jk/3TVgjnk81foZ27imkoHWlPSizAY3GMV5t8RNayyadEThjl8HtXe6ndrZWMtwx4QZrwnUL1tS1Ka6ck72O3J7ULewXsjW0u5WOHYnUgsfzrIvWIv5+2XJ/On2jlLlcfxDFQ6ln7c57Nhqhr3jqouxFvKsvqDkVJqLhLlXHSVQ4/rUGMjmtCK1S/sY97YaNioPtT2NKyNbQyU04FepcmrBuy3mQxMuW+9isuIPZwwRRyM3zElR6Uro8UDlCS+Meny55/GsmrsySuWh8isQ2cDaayZCZLyEKe+c1Ydo18poA+APnyeKgtgPtKnspzVW0NYr3WytqUu/UZBnhAFA96ro2Wx270lwSbqRj3Y1rWNh5hjOAcjPSuuhPkRy1Y3SOi8Hwm3tppnJ/eYCj1FbcwVgT61St1aKFUC8AdqsiReARg1hUfNK4RVkdd8K4BH4xvHHeyYf8Aj6V7FXkvwwx/wk9yR/z5t/6GletVcdiJbhRRRVEhRRRQAUUUUAFFFFABRRRQAUUUUAFFFFABRRRQAUUUUAFFFFABRRRQBm+IbA6p4b1TTx1ubSWIfVlIH86+N7a4e1uobiP/AFkTq6/UHIr7ar418TaeNK8U6tYKmxLe7ljQYx8oY7f0xQNH1DFIs0KSoco6hlPqDT6wPBF6NQ8E6ROGLEWyxkk5JKfIf1Wt+u1O6OBqzsFFFFAgooooAKKKKACiiigAooooAKKKKACiiigAooooAKKKKACiiigAooooAK8H8c2LWPjHUEQYWVxOPcMMk/nmveK4Hx/4Uk1e8g1GKZY9kJjkBGdwBJH8zWkKnJdt2QnFy0R5H5LSPEYhg8k57+4rGtfm1FVORtLe2a6mbS5rePCxTzMA3KxsBGB3J/Gub0rzTrUYRBI5YgKOc5BA/mPzrgqYhOWmtjWlTavc0oCrIzeXvhz+G6pH/wBW+XdJhtCjOAo7f4Vt2uj3qXnl3Nq8Q84LICgARSN3OenHPNXfEHhvSrK2g1SKa5dFcrhYy8eV65x70oZhUbuwlQbOVMmB83APGTU0KSebGFQnL4HoTWtrht9OmsDchYmEmJ45bQ5hTGQOuCTxwOxp+reHHttGt9VtLjfZ3Ox13gK53fMMjqenbsK1rZlOUHG24Qw1nzMlOi27XjTW1wYrQx5lSeT968g5xxgAE9ya5/WLGWyd2eFraKbOI4HM0R54Ktu4PHcDqcda6uG0vbrVbDTzLbtNcQi4cbhiNP7zHuenHbNdBeeBhrFmYp7+GQQDkQnlSO36V5cZW3O1q60PKY/3MbllkknKny2ToAeuff8Axq1Y2dzexMTcx2iM/lmFVLSMpBJIA4xgdyKX7JKsx2RyMsUhDSJ0XnHUkDsfyrfj0KwvrC0kiu9SzeTmFCbVcK44AJBOc5H4Zp3M4RkTaV4Du5x593fxqjFBGIJDJOqZwDjoM+teg6B4f0bw1areJZiC58sBjNIJGGB2I7nqQM1myeBbbSNMkm+3P5lvFnzgdoXHOeOOoNakWjm6SF49VkvLcr5wfcMFuAD34OazkdEE0bFndw3SvJFFt74kQLnvxjnv3q4pCnhB69ax79JLAWhF0+wSbJCO4PGfoMVbcxm3KvO0cTLhpgwUj1OfrmoL5irrl3qEu7TtImW31Ex+aCwVlaPOGyOo/wB7Hal0S4udG09bXUL6S9u1fnfMHP0UdfzrmNUgaWYPJLeXdhbt5GbbDSybgHXMnBTDE8jOM810uh2VyENxei1kmyqJKmHdkUYUuxGS/qRT1EpXPObZ2vLbxMdqykR+YwJ5RfPBPTvx0r1rTbpZNLsmWTAMCFfptBryrw/aHUB4sjjysj2koBXuQ5YfqK9C8OzC48M6dIOf3CrkdsAD/wBlqpN8pSRviUn/AJaA0FnxVRfY4pdzD+KoHoTea38Q+lAfd2qIPgjf36VJmI9WxS1C6Bjk0wrk1IAh+6c96Rhg0rrqPQgMGSTR5NS7h6ilyKV0K5B5W3pS7JB/9apsDrTu2e1NOwXKctqkynzoY5M/34lf+fNZlz4V0e5B36bDvP8AEqhD+lbwZT3H50EqoycUc0gsji5fh5osrHaLmJv9iT/EGsq6+GWebXUT/uyxn+YP9K9IGxvukZoK+gpqpPuS4o8hl+G2tqT5bWkg/wCujA/qKpyfD/xAgJFqp9kmX/61e04PoaZuU9s/StFXmhezR4ZP4U8QWgLNptzj1A3fqCaz5bC/gGZ7O4T3aNh/OvoTg9gfY0m1c8hPoBT+sSe4ezR85kEdRj60mDjODj1r6FuNOsbsYurWGRf9qFW/nWRdeCPD12ctYJGf70TFP0FUq/cl030PEMk9jx7UB69Xu/hbpsuWtr64hY9A8Yfn3Oc1g3nwv1aOT/Rbi1nX1ZjGf1yP1rRVoshwkjiAx644q1Fq+o2pzBdXEfbCzNV++8Fa9Y7nl0+RkXkvGocD8RzWMY5I3KyAqw6qRgiqU4tE++jbi8aeIIwoXUZiB2YKf5ir8XxD11BiR4JPTdGB/wCg4/WuRKt1HAprAjncPzo5IvVD9pI72H4malGcTWds699pYf8As2P0rQi+KEWfn06RfZZQf5gV5jh+x96UP2yM0vZJ9ClUkesL8TdOxl7W8X/dCH/2apV+Jmkfxx3eP+uS5/8AQq8jJb1xRuNL2EQ9rI9kT4j+H/4/tK/9st38jT1+Ifh4/wDLeUH/AK4n/CvGN1G6l7CIe0Z7WPiD4dP3rwj3MLf4VIvjnw45/wCQkmPRo3H/ALLXh5fikDc0ewiP2rPeF8V+HpP+YrAR6FsfzqeLxBokoOzVLMgf9NlFeBb6TzPUZqfq6K9p3PoNdW0tzhdRtP8Av+v+NTpd2D/cvrZvpKp/rXzmZST0xinee3oPqRzSeH7B7VH0iDCRxMD9HFOCqejA/jmvmwTnOdzZ+v8A9ani6lXlXcD/AHqPq77h7VH0iIwexP0FAAPRSfwr5wGpXS9J5ce0pqZdXv1/5f7n/v8Av/jR9XYe0R9EbUJKj73pSCP5sd6+fE8Q6rE2V1C7Ru5EzH9c08+JtZbn+1b0j3nY/wBaXsGCqRPoIw5wD6ivHddb/ic3ftM4/wDHjXPjxPq6n/kKXnpxKf8AGrQnknRJJHd3cbnZiSSTW+GptSuZ1ZpooagcknjIHcV694Z0Sym8LaXK4l3vax5weOleOX7jzMkA45PODirVt4n1u2tY4INUulhjG1EEpwo/KrxEZPYmk0j2s6BZZ4Mq+27/AOtSjQbIDrIf+2g/wrxkeL9fH/MWux/wImj/AITDX/8AoL3f/fR/wrm9lPub80T2RtDtuimQj+6XH/xNNGiWo7OnuJB/hXjv/CY69z/xN7vjr8x4o/4TPxB21e5x/vUeykHNE9ifQIH6XMqfgGo/4R+H/nvL/wB+1rxz/hNvEX/QWuf++qT/AITLxB/0Gbr/AL6qvY1O5PPE9hOgDPyXLj6oKQ6A54+1D/vj/wCvXjp8Y6+Rg6zd/wDfZqI+K9cJ/wCQteEf9dT/AI0vY1O4c8T2dvDylv8Aj5+bv+7/APr05dD7C4B+sZP9a8U/4SfWiedUvAP+uzf0NRyeI9Vxl9Vu8f8AXd/6mn7CfcOeJ7c2gscETKcf7GP5mm/2HKP+WwH4V4Q/ibUQy41S7Of+m7f41P8A29qbLzqV39DK/wDjR7GYc8T3D+wHOS0gOATnbXiXipG+3bRuYiRu3PUVXOqX7yKWvZwScZMrH+tW790823LjHynJPrxXRQg4aszqyVrI2/AFibm1vD5ixEMFywHoc11Rtfs+rQt9oWQlHLc9Pu15zCsRbKpn3BGP0NdF4URE1WR/uHym6D/aqZJudyY2Ssd5p3GpW3/XQfzrS8Y/8gP6SL/KszT+dStv98VreMF/4kMmP761p0KW55w9QnrUjdajPB5oFcY/SmE4pzVGe9Ahuc0h5FNo3YU0AZGpf8fCVWHQU6/kP2tR2pB0FC0JkO7VIlRipF6UASqamQ9KgUVKg6UAXNOTf4gsyPuhuT26Gu0ujhEWuS0lQNRhPoa6eZtz/SsMRK1M6MNG8yOiiivOPRCiiigAooooAKKKKACiiigAooooAKKKKACiiigAoopGztO3G7HGaAFqOaCG5jMc8SSIequuRXnMMF5/aT2V5qM1lPnjeTtJ+oPFbX/CNa8v+r1lv+/ziuh0VHeRgqrl9ktX/guyny9nI1s/937y/wCI/OtjR7S4sdMit7qbzZlJy24njJx19sVzy6H4lV1zq2VzzidycfiK6+lUk7KLlcqnFXvaxWtrGC1nuJYV2tOwdx2zVmiisW77mqVgooopAFFFFABXn/jabzNZjiB4jhAx7kk/yxXoFeW+IJ/tGv3rjtJs/wC+fl/pXVhVedznxLtCx7Z+z9YrHoGsahj5prpYT9EXd/7Ur2GuG+EFgbH4a6YWXa9wZJ298ucH/vkLXc16BwBRRRQAUUUUAFFFFABRRRQAUUUUAFFFFABRRRQAUUUUAFFFFABRRRQAUUUUAFFFFABRRRQAUUUUAFFFFABRRRQAV5t8cEaT4fhVVjm9izjsMNzXpNcH8Wrf7V4UtYSSA1/Fn8mpPYEfPsOgBIhMIWfI++WPPpSfZ5wSI4ZR9DXbTOBCLcMuUAXdgdKw57u3hY872X7208YrNmiuc3JYXp6Rcf7TClj02+YD5Ixg5B3Ven8QQIT5YXn8TWbNrtw+RGpA9d2KcVLoiXyrVstf2bcDmWWBT65zUbwwxKS90BjrgYFZMl7O5JaXA9AarkCRWYnPHetPZye7J9pHsRX8/n3TESb0XhTjFVx79KapyPelot0C9zodJujPbGJyS6cZPcVaP3q57T7k212rfwt8rZ9K6Eg5IHzDsRWE42ZvCV0IaQ07qOOSPQU0g45A+oqTVDP4qGOBSHrSkZUfWpG9irOBDqNyx6oxI/GsyWRpGLMckn8K1NSbFzMcZMix/wDoArNjtpZGwFIArqnucsY6DB0pvGcYrQWyITnrVWS3dGxtNQmi+S2pGp2Hmnb9r5OcGmuBtwQQfemZPfpVCOg8P27fa4LvMQjjyxPVsgGrer+I9N1iA2108q7XyH28kgev41naRfiGKaB+hU7T74rCYFblgw4LH8uKZmyeWYuhGcrnj6VWU5GPSnO+cntUa5+8OlMRJEqtOqsMgnFSXNv5IBBypNRBthD55zmtC5UTQFlAzjcKnqV0M1evWpFiDEbiQM9RTEVv3ny5wPm/2eetXljyckgJgY96okgd5ThNpCJ90Dt/nNMigmu5fLt4nlc8kKM1paXa295eFLl2EQ5Kgnn2roke3t9sVpCLdRwGC8n6molOxtTpcxhQ2d3b28azQPGMHO5e9JfHZYzZ6bVH41oXH2xpGLjeg6Ybj8asWugNqOnPcXsjw2xy0agfPMR6DoAOefpUxlfUmcGnZHGIGZiqrk1L9kfP7zaue2c1o38NpZXMsNi8ksef9ZIPm6dOOKzwCByKvmJ5S0ght1GCSc8mqkysxUjoKcPTtUyLuZV9TTBlPnuoqaPa45PPrTbiNopWUk+1Q9Ke5JcMKno4IHPHWqr8OcdKEJXO04OK6Cx8OwPbpPfXmwOm5UjGT07k96hu25cYOWxzpNKOldBqvh2K3gSWymefcRuj7gEdeO1WrTwlbFUW71HEpHMcYH86PaR6lqjUOWrT0KQxa1A4VSBnO48AY607WtCuNInGMy2zfcl9ayl3H7rYPrTupLQiUXF2ZteI9xkgY4CsCQvcD/69Yg61Jczz3DI0x3Mq7Qc9qiGQelNKyET27lJhjoeCK10IySTWIpIbPTFa0T52H1FZVNzSkO1SWVIIvKYg7zn6YrJknlddjuSPStK7uURADy3vWVueZ+nJ4Aq4bET3Gk1KssSJt8lS394sTUyW6xY80Bj6Z4q/BdWkRANpEfXIp8wuUo2u2a5jjW2jJY45LY/Kq/yGRsxZ68KcYOev0rejgtZWLxxojDjKnBH0qtPpMZUtbyElR900cwWsYwByck59aliGASaRhsbBUjHBzSBj/Dj6GqJH3EewR8feGahp0kkkrDd2GAKbz3FAChtpzVyxvPst3HOMZU55GapUq9aGB1H/AAmEzDOxD/wCkfxlcbGCRpuIx9zH9axbSNJ4zzgjiobhY1lwjcCpsitSIsWYluuTz6+tJSEADg0lUSPXrT14dT2yKiB5qSJfMlVc9aAR07xot1BMo+RgOBV2W2WSRGUfeHIrPsX820ELth0+6TWjFOVkiV8HHFZPcsZhI94bA281l6jIrQM3l4BHGTmtTUYTn5OVZevvmsW4ZZLVzJtRgSAduc+1NbiZi9qTOKP84pD0rQkduFSK+0bgMkc1CBk1Kq/WgEdN4Zv1t4LmJyML+8XJ61gXdy93cyTyH5nYkr6elRdPulh29KTNSWFIelBYUBhVAJSikII5FAJz0oA+vvhV/wAkw0H/AK4H/wBDauxrjvhV/wAkw0H/AK4H/wBDauxoICiiigAooooAKKKKACiiigD5Y+L/APyVLWf+2H/oiOuHruPi/wD8lS1n/th/6Ijrh6CgooooAKKKKANzwX/yPXh7/sJ23/o1a+w6+PPBf/I9eHv+wnbf+jVr7DoEwooooEFFFFABRRRQB4n+0GQP+Ecz/wBPP/tKvEWmAGB1r2v9oZd3/COc/wDPz/7Srw/y8dOaVxezu7jlYvnPSnLx0pgBHWnr3pNl8o8AmlEeTSDrU8dZyk0axirAkXtUojHGaevTFKzRrgswJHQDrUczZTstWSJHx7U55YoQCWLn+6Kfa2F7qLYjXy4T1kI4q1rGiRWWlmSEOZIyC7E9R3pcq6kOo2tCO2028vx5jt5ELdB3Ipdc0yCz0+F4E5R8Ox6nNafhu5+06WqMctEdn4dqsa3bGfR7he6rvH1HNNOzsS43jdnEqwzgdRzXc2snm2kMg6MgNcHC2D+GAcZzXpPhTw9qGp6bD5qG2jU4LSrjI9q1qq6MaWjIolLSBQCc9h3roLPwHd6/aNHds1pC/wDEy5c/QV1+j6Bp+lsskUReYD78h5/Cugjk7nPXrWcYm7lcqeGPBOg+HIkNpZxtcDrNIuXJ/Hp+FdWvTrWbDJk8VeQ5Fap2M7E1FIKWquIhuIIriMpLGkid1dQR+VeG/FyPwrps62Vrpcf9qSDe7RvtCDtkepr23Ur+HTNOnvbhlWKFC7EnHTtXyfruqR6vrF1fzPK1xNIWZxg/QAe1UhpmU0oki8vyAoHdSRVFsIxUVdkt1kBYXfPcMOaosNpI3bsVdkIQnNAOKYetFAEjuWxkk49abnNNpVGTjI+lDBC59avW1iXAlk49BTYdOlJjlkjZYWPDEYyR1rXGCeOnaocirWInT92VAGBS2oxketPf7pFRQna2KgoQLtkI96kY1IVyc0m2gLDHlEkCQbPmQkk+tRXHy2rZHFSIv+kPTdQ3LbkDvQMyN4LAgYoY5ak9qKdxBSNS0jUXARadTV606mMUHFKGycfrUbZ4AGc1PFExZVKkA9aTaHFO5q2MiWcYkODI38qvi/kkgdzNvjIIKt0rNa33Rr6jippkSK2ZEPHesJJXOpSajYW3DwtvTIHoKttqdwE2qjg9gFqGycRwrvAI7g962rVILgqLe6ktnUg/I3H5VKetjJx0uaHw+eW61aVpEmMijJkYcIPSur1OEu7O15Eh7ZzVNNVIhWC1woI+dsYLH1qpNELg/wDH6gPdeprdbHM1qRy2IvH2XDRgqOJ1GUb2Nc5qGjPbyPjAZRny+5HqPWumhgt7J98Uk0jd9zDbWXq19HIY43QIeSrKeVqJU0zaFVxVjlDyec56EHtRnFXbm3MylgR5nUSJ0ce/oaztx75rGcOU3hPmHsc1NZSyQ3sTxkBs4/Cqu6p7Xmfd/dBNRYqT0LjHMjHtSGm7sGlzmqSOcKKRqbVIBzU2iikAYByDTPK5G04I5FPopoVimbIDUUvOZJAd3Pets6jBMdtzbEZ6kgECqFIelO7E4Ipa9b2ZnthaIuXzv28CsmS32sQDwK32jVz8w6dKge0Q8gc1pGTsZukmzBMTg9Dj6UhXp1BraFuyHOOK0LGzsZoSLlY2cnoTjAquchwtscys8qY2ufxNWo9Tdcbhn3ren8NWkqk27sjdQCciuZmtZIJXQrnacZ9aTjGXQanOPU2LfW2T7sjxn1DYrds/Ft/AoxdtIo7Mc1wmDnBXFKHK9CR9Kl0UtmV9Y6SPW7Tx4Co8+3B90Nbtr4n027xmYRn+65rwxbyZf48irlvqEjuse0knipami4ypy2O6+ImvItktnbSBjLwdrZ4rzWMdBUuqSSPelZDynygelMgxuGa1jdK7MKmstCbd+8SQcbSBxT9UGZIX9UxTDHiJznkc4p+pHdFbt3wR/Ks1uddPcqDBHNaGny7EmjPGBuFZq9qsQNifHZlIPPtVNnRPVGvATLDHIMBipIPpSW3mMJPMz0H3upPeo4pxBFFE0ZYbBgjvimtcvHFIwVegIwOmayadzDULlmWBgBgHjiqSAgAgnPWrF2ZUijEkqvvBb5e1VHbDoB3B/lVpaWOmkvcdyPUEWO9dV+78pH4gV2GgRpLptvJwSF2n8DXHXsnmTq4H/LNR+Qrr/CbF9KYY+5KRWn2TmmtDogg2gCmFOamRcCmnrUXMzs/hiuPEdwf+nRv/AENK9Wryv4Z/8jFcf9ejf+hpXqlaw2Mp7hRRRVEhRRRQAUUUUAFFFFABRRRQAUUUUAFFFFABRRRQAUUUUAFFFFABRRRQAV8wfGfTjYfEi8l4C3kUdwoH+7sP6oa+n68M/aC03E+i6oqfeWS3kf6EMo/V6Bot/B2+Nz4QltWb5rW5ZQPRWAYfqWr0KvF/grfiPWNT08/8t4FlH1Rsf+z/AKV7RXVTd4nHVVpsKKKKszCiiigAooooAKKKKACiiigAooooAKKKKACiiigAooooAKKKKACiiigApkiqVywyBzT6QjIIPepqR5ouJUJcskzJ1O1S6tdonliCMJG2PjeB/CfY188+Efsr+MdOS6Dtb3E/lMFmKk7wQOevUg/hX0Zcq6Wdw20ACNidmcdPrXy/pZZNX05w7Ry+fHtcDO0hlwf515FDeXMelKzkj6EstEWxsn0m20+A2O5JTK87JJKMkspAUnbgEZzjnArJi0a9td0CSQXEUTyR21hI+EVHOQzY4JGR19auTxa0bu0uZZiTCkbsI1OXdQ3DfNjac81xT+MLyS7E66W9xaI8zTo2VaRS+Vc91ABA59BWFmTKyJ18S6Rr8Uuna/ZgOiOnmFSSGLcbSBxjA9eK5rUpfssjW8vNvA0YjckuhKn5SB788HsKZqd/ZX1o98kX2WeWSUeUqkbYsAJnJ6kZyfesn+15E0wWk1yXO/aFVPlZMk5yehzjHoK1Uboxcm1YuJNbWksQQNJPC5YYgCAg4yDggn34/GuyvfE11qgeGQyFZpzEixymJUjI+5g+pIOe2D61wtpFNqFq00MmJoG3O8jBQwJAHJ4qWK+tk1GN7y3LrH8jNA21yMH5g3rk/kBUygNSa0NfWJZLXTbrTy1zcm0VUjaFwqRp8x2sAPm4Y88Gl068FqPKbWr7+zRKsqvZnBdlYHox4IHYdcetYuoaykt8XjWS0ga1CXC24IacglgHORk5wCfQVTtL6eyXykQeTJhXUnCEnP8Aj161Si+UIys7npWp+Mo9SW6tnu5J7K+Rx5ewQyQHhiFOD/s/rVXQvGMehaIbGBPNVMrasZATBuGWzxz8xz7ZrkWuvKQGSfMn+rQxtuKleCTx3GB+FY8sxDxv5w2ls8nnqe1JUm9BOcj0uHxteayYdOubyySO4Doxm3DaeoJIHtVafxkt1B5UotWfYIlmaMsAcnnB4PUVw9rBZXDxzNOY5A5Y7lOCo7fic1cJRNUfyImkg8wskIUHqcj6AVPKthc7O60S6eS526hdXk8McPzWPlhY7hskZCg8KOoz1/Cu1s9f0uSBvsJjjjiwGRVxhiOB615feazK1gFmkDTSJl5RCo2qPlRQcZ6A/nVvTtTm0zS3OYY4nO4pt+dnA5JPfPtU2dzWFQveC7owNrrou+V7csiZxuyzcZ7cV23hC4im8KaXtyv7k/Kw6Dce/rXk2lXc1k07QMR5kfzN029uM9eTWhp/iS7sdEaCNSs0biOCSP5t2CScg9PT8a05U0X7ax7DNNbRtEk0iq0pIjBOMkdaia6toZHU3kSsmA6OR8ueRnng8V5PqXiy8u9HtJ76JLcmXMTwRnzCeR3/AD/Clu7MmQSQmcxzhS6Odw3f3ievNSqbE6l2eqTX1olo1wZoHiHUxtk/hTvtsCqq7mUk4AbBwfQ153erfxaZHDpMvlTxfeUNtSRSOQaW3ikhaS883zL5o9nmsQcYJxwfr1q+RBzM7w6rAJ1hZtzs20BUKg+uPU8f5waX+24JLlofNdZBtPI4wenNcjb3t00cCz3DloyGyDjDD+IYHXkj6Gq04aVUieRwFbKgNkd+PoM8U+SJSkz0H7dGhw4GR1Oaik1G23grcrGe/wC8FcVBIdqxGXc6KA3zc9O/vTUuPNLo3GGwp3darkiF2dpHrdi6FXu4WI6hmApRfWkjgx3IBHICSDB/WvKtSlka/lYl8A4IHb68VYhcERPyQQDycHH0FP2cLC5mj1UTwS/fw2ff/CpVaID5VIH1rzaK5IfbGzKQM43HNTf2hcR/cuJAfZzS9iiuc9D82IH39qQ3CrjbG7Z9DXng1296C4fjuTmpk8SX44eRGA/vLnNDw66C9qd4boZAMboexNDTqSPmiB9D1NcQni2ePj7Oh552MRmnHxtCoCzWbgbgCVcH+dQ8OP2qO0YlTuadkz2UcUgkRjgTsT7kiuXh8Z6QZNryyxHOAHXj9K3rXV7W8UCK4jl9kkGfyqXQfQaqF4KMjbK+T6HNOJVep/SoF8kguTIDnGM1J5pfvJ+lZuDW5fMTK4PQj86R23HBHFMDSjjacfQUxnYHlf8Axxf8azt2KJBweFx7huajmtoLhMTW8Mn/AF1UHNBkZedmfYKB/Wk+0OWK+SVOM8002hGBfeCdAunZjZCCRupgbb+frWFc/DCwc5ttUuEJ7SIrgfyru90p5K4J+lJ5jjIIbPsBRzzWzFyo8xm+GFyFPk6pbSD+6wZcn9ay7jwDr9srMkSTr/0ylBx+BxXsDGIn95CrN6+WDSq0SrlYsA9ggA/nWka00LkR4DdaPqVmMXNnOhHdkNU9jdMV9EfI44yPb/JrPu9C0jUNy3mnW8m48ybMP+fX9RVxxPch0zwcgjr09e1IPmHHP0r1u5+Hvh+X/V/bofZCGX/x7NYd98M23E2epxuB089Cp/QmtPrMCfZSPPsj1oroNU8F6zppGLZ7lT0a3yw/LGawZra6tmxPbTRkf34yv861VSLJ5WMzTcnJ4o80noh/KkMxXGVIz6irTuK47JPWimGbPTH5ikEjE8xMT9MU2mGg49a0tJ0O71gv9mEeEOGLuF/nWZ5hAztwK6Hw42+3mbcQA38J9jRawWLA8Bay33Wtsdv3p/woPgHWlOC1sD/10P8AhWmJCOj/AM6m+3XkAzHcSKfrn+dIdkYZ8B6mPmaW2GOf9Y/+FUr/AMNz6acyXFqxBG7yiWI+vArsIvEGoKpDTBh33KCakbW2mQ/abO1mVsZDJjP1pNPoJo4u30otDE3mxvufIhDHeB3J4x+tdAuhRyuIkuoI2wAijJB/StNZ9Ekfe2kIjgHDxNjqOegBqN9O8PyyrLFJdwMBwoO4r9N2RmlFTT0E10MqXwdc3RcLf25KHafvfKfyqIeALoKCdRtue2GP9K3J9EhuIhHb64VUcjzIhz/Lmr9vp95hQLm2lVRg4JzUynO+w4pHKjwBdE8X9t/3w3+FB8A3QHOoWw/4C3+Fda1tqMQO22yM9Q4/xqJ/tITLxOp7jBqHVkuhqqaOH1PwpcadZyXH2qGUR9Qu4f8A1q5yOcynaEJYDJ4r0LXJ2/smWI9WznPFcKsax/OqrkjHWnGtdamc0o7FRrnYSCvIODjmmfagADtqe501golj3K5bJUihbRYmLHkEAcitOaJnzIrNecn5DkdaYL7P8NXLuFFjYqB83TFZwt5ArErjjPJxTjODFckN8QPu1DPf7oipXrUJIIOD0OKiYBjV2QyLzDgDPI6e1aEeoNsAK8jjrVFYPMcKvU1PBaebJgHinzWAnkvyV4GCDxU51+VFyV3EjHzAED6VRntnhmMOCW9KikheP5ZFKn3ojUtsJ2ZsxavE8fzwqCR1Gcmuv8BXSXGpXAVW4hz83+9XmwJQ4PFd38MiW1q8/uiAZ/76q3NtahynremJ/wATO2/3xWz4siz4enPcFf51k6Zzqdtj++K3vFIDeHbsd8Z/8erPoarc8pbrUL81M9QN1oWwnuRnpUeOtPY+lRg9c0CIzTGOFIpXJzxTGPBzQBh3rH7Ug+v8qcGBpb0D7Qp74zUaGgl6kqkVKhqFetSpQBMtTopIFQKRVqLtmgDQ0tR9uiHvXQk5YmsLTlzeJjtk/pW5XFipaqJ3YWOjYUUUVyHWFFFFABRRRQAUUUUAFFFFABRRRQAUUUUAFFFFABRRVPUtTttKtvPuWIBOFVeWY+gppNuyE2krsh1jRbfWLfZINsqj93KByv8AiPasHTdZutDuhpmsA+WOI5uuB257r/KnDx3F5mDYOI/7wkGfyx/WtPzNK8VWLRhssvOCMPGfX/PFdCjKCtUWn5GLcZO8HqbSsrqGUhlIyCDkEUtYHhyx1HTZbqzun320eDC3Y5znHp06Vv1hOKi7J3NYu6uwoooqSgooooAKKKKAGSyLFE8jfdRSx+gryCR2lkaRuWYlj9TXpviS4+z+H7th1ZPLH/Ajj+RNcd4K006t420ay27lku4y49UU7m/8dBruwkdGzjxL1SPrHQtPGleH9O04f8uttHCfcqoH9K0KKK7DkCiiigAooooAKKKKACiiigAooooAKKKKACiiigAooooAKKKKACiiigAooooAKKKKACiiigAooooAKKKKACiiigArzr41XJtPAQmVcst5HjkjHDelei15j8eM/wDCueBz9ti/k1AHz1Lrt45ySqKexGf51Wlv7iaIxO6lSc4CAVUSIk5NWFiz1FHMg5WQLlVwBinCNpF5q15WRzTxHtXinzAo6mZMDGnU06Bsx1NPHubB6VFAoUMAcgU4bkzKf8R+tLTpVUMcH8KjJpdRrYd2NaMRutQeC0s0lluJGCIkecsfQVmjpUkTtFIrxsUdSCrL/Cc8H8OtIpHrPhfTv7O+Fnje41O1X7fautuvnIGeB8BSBn7pyR0rzzxBZ3uga3caa8smYiDluMqQCP0Oa7u21tZfgrq7XVzuurzXENzhst821icd87W/KuZ+JHiTS/Fnic6rpdvNErQJG4lGCzLlcj0+XH5VCWpV2YUJuikbSzSKZRuQAD7vrz2rSjjcgIJGfsxOP6VYv0U2FsZNpHloIWUYIQrkg/iKzJZZgrrDIY0PQqMiq5TpS5I663JLy7g+2xvtOEwH9GAGBiriPE+TGcL1wawpFkFuqSHkcLz2rQsIxPFFKHO8gq4zUT2Ii9dC080QON3OaegikI5z9RVeW1w6lWCse9TWsZXPmybmHbtWBqr9Stq9skUEbAAMT2FY6nPBrV1i586VFXgKKycZJI7VtDYwqbksbBVJOevGKUEP95QffvTcbdy9Qeacqp84YduKtkWJI9N8+WNFmSJHbBaT7o+pru9M8DaZaQA3UrXbsMhh8qH6Dqa4iyupY08kBTG3UEZrr9B1trZBDcJi3/vZ6VPMHKbJ8MaNtz/Z8OOnINMbw9pZG0WSYHZWIx+tbalXjDq+5WHBHekK7RlkfP8Au7s/lSYjnP8AhFtIXzdtsy+au18SNyP8iuf1Pw0Y3Asy6xr0V+f1ruZLpI2w0TD2O0Z/M1yGoeK7U3DReXMgRip8v73HvzVRGcy2lX8L7gChH8SnFXrdJdmxpXDnq5JrVPiTQ22hoJ5DjrIm45/OnnW9Gm2t9sEIBxsFoc/nTtcV2UBp9zg+XfN09CamZdT+zR2slzHJBH6Agke9SXGtaTKjRxXEqyZ+WTysL+QBrCl1WVp1VZP3Y+UkcZ96XLYLkdz8zsx6E8VVPWprh94U9PSoKSGx0YBcA9KvW8O4bsDIOB9KqIm7jvWtaQ5jDZwRwaUnYaWhnalBuKSb1TjBJHWoIdMkmjLR3VrkDO1pQD+RrWkia5m8mOLzMAt9Md6zZLfcFYAE+nWqjIXLqUpIJV+VkYHPXH+FdVbapYTW0KXExhZVwrIvOMY5qv4dj+2XS27AEDd94ZyK6KTw3bEZESD1+UVMtQjeJXGr+GVR1jvbkOYwqkocDHWubTX5YpSsW7y843gDLD1Nb03h9YVLfu1XPdRVRtMtSMs0fHqtT7q0ZtH28tYq4y816G+0KdWYNKMbSRg5rllOHPGOOa6oeFUug/2eXIHUKM4po8Hux/4+ee4281UbR2M6jk5e8rHMlhik3ZrrU8HRfxzSN7ZxUg8IWRyC0wPrvzWikZs4xicda0oCdin0Fatx4e02IYW9Pmn5VXzFIz71eh8LReWoS/5xz8oYH9aibuVB2OQvP+Pps+mRU1pEVTew5PAro7nwTLITIL1Tx3iNZMsJgbychinBIGKfNZWFa7uU5fvYNRsSBxViWJi2cVAQc9KkofHdPD0zk1oQ3i7AxGWrLwe4pyHDDBxQI249Gj1SN3UyC427lUYCk1n3cVikcsbRTW9zHGNqbM729P8A6/tWrpl0LO0nueS6jAFc9qV21/dvcMmGbrmiLlzBJLlK6kDr94DnIxilYgio0J24xgU7IHX+VamYUho3A9M/lTc88mgCzbPsWYjjiolxjnqadACVn9MUintQACPNMZGHSpdxHetfQNOg1CV5LoMY1OAobGaTdlcaV3YwxnoRU1swW4Qnpmu4vPC2jyWvmxGW2P8AfDb1H1zVOx+H+pSXDedLBHAv3ZDli4PfA6VnCpGexpKnKG5lRkKwdTkGrBnbzEYDofWqaRNDI0KsxCEpgj0Jp8hPlKSAcHuatkli51G5gkAJzGexGapTXcMwOVdTjsePyq3HOJIgstu0if3lQ8VTluLQOUWJlPbeuDUrcmzMp8AkDpTatSW2W37vlpn2YNyGNaCIQSDxV7TNrXRLoHKrlQRkZyP/AK9V/LCVJBJ5EyyKeVpPYqLtJM0b9I50Em1RKvdBgEVlbGI4BPrW8sMTNFIrB1kBJHoadb6esaORgknNYqVjonHmd0c+IyexGPWn+SqLuJPNasltyc4H1pq2SPgbgT6U/aE+zM+CCWZsRpx70XFs8Bw2AfaujtrfyUwAKydYRlnBPeohV5nYc6XKrn1T8Kv+SYaD/wBcD/6G1djXHfCr/kmGg/8AXA/+htXY10nMFFFFABRRRQAUUUUAFFFFAHyx8X/+Spaz/wBsP/REdcPXcfF//kqWs/8AbD/0RHXD0FBRRRQAUUUUAbngv/kevD3/AGE7b/0atfYdfHngv/kevD3/AGE7b/0atfYdAmFFFFAgooooAKKKKAPEf2hf+Zc/7ef/AGlXiIr3H9oK3llj0CVELLELlmI7cxCvCy2DU9S1sSUoGajVutPBzSaGnceqEnip13khVUlieAoyT7UyH73LAcHr3q3FcLb6/b3FuHMZdDt64PGaTjcOaxDdmW0lMDqFmwCw67Qa3fD+iQSAXF387HlUPFYtv/xNddVmOfPm359s5xXoDxoy7NoKgDHtWclbQStLVkhOFIXgDgD0qvNEs8Dxtyrgqc+hoPmRDKsGHo3Wp7SCa+YrGhUjGSwwBWerZrpbU4zQZm03W5LKU4ViYyPftXdW+kXN+rBVwrDBZ+BVyy8J6dHqJ1CdPOuTg/7II7100fyjHG30rRq7uZp2VjC0DwPpGjrHKyfabkc+Y/Kg+wrrkfgDOfeqqnNTocCtE+5FuxejarcbdKzomHeriOAKRRoRuR0q7FKe9ZSS1bjl6UwNVJMin7qorNgVIZhjNArHMfFC6tofAV+t1yJNqooPVsgj+VfMTmaYghVjXoB3xXsvxzvp44NIgjOI2Ls314rxPzTGSzEknjNaR2JJHSCMFWndpPUDiqxRiM7w1JgljTwuBWlwIGAHTrUfeppF4zTViaTG0UXAYBk1r6N/Z8N2H1GCSaPjaqnjPvVaCyIyTVsW+BipcrjRu+ItYt9RktfspAtoI9gTGMH6VlBxgYqIwEgZo+zsOcmoKLG7IqP7rZ9aaN68EE0MeM4IosNFpTkUGoopFZcA8ipN3IpANQ4kaicB4yDUaP1NMll3YWgZQeE5JAqDBBINaO5F4qJoo5WO080CKdIRmrq2EjH5SCKk/syQAFmFTzDWpnqozzUqQNIQFFXo7ONW+YhsVoRRoBkKB+FKU9DSNNdSpbacq4L8t3q21qm4FRVlAB0pxrHnZ0KCSK8iqsYFZk8nUA1o3JxHWM772wO1VHUibSLSzYQLU1u7rLuUlSO4qtCvrVtGSPk5/CtVFWOdzbNmK9uHQI0hIrRtrqG2GDL7mufUyzAbWEaH+I9a0bBIbRxJ/rUPDhxn8RVEG/Hq1mcYx781T1rS11W2E1iw85T0J61eW0s50+WBCrdwoFYmoRy6JKJrdm+zFsMrHkGgDBhn1XS7lhNaPtz8wxkGm3WwTl4/9XJ86j0z1Fdfa6kl3GA3IrB8RWqxXSXEfEcgxj0NRUV0XTlaRkbskCrdny0jfhVIHJFXbU4gY+rVznRJ6E9FNzmiqRkOopucUZzQA6im0UAOoptFADqQ0lFACjrQaSigVgIzTWQHinjrQaAsJG8sH+rlK47HnNVJoZJJDK2CT6CrdFUnYVkZ6wr5gDqMfSrF3p9kLGSYKQyrn5TUxC91zVLUWSKycgnJ4Aq1O7ImlYxWA7djV/SIzJqMXouWP4CqCkt17jNaOnOIYLy4JwUiIH1PFas5Y7mdcyfaLuaX++5Ippfy5o/amRjt3ol+aYn0wKT1NqcbyNCQ4jl+lF6c20P1NB+aFz/sVHcnNtAayS1OqCsVScVYit2kIIP51WP3qtwS44FXynQnctAPbsjsRt6D2qxFcRykgspXuDVKdmmh25xjmqCKSc8gE1LhrcU430Ro3YjEoWMYUe+arOMutJuGRirVjNbRXga7z5W1sgDOTjig0joUJRhh9DXceDo86TIxIG6Un9K4mbAIxyASCfau88GJnQcsMgytj9KroYVdDd2kL1BFRnrUxhXqN351GVYHHyn61nY5rnY/DP8A5GO4/wCvRv8A0NK9Vryv4aZ/4SO4yuP9Ebn/AIGleqVtDYiW4UUUVRIUUUUAFFFFABRRRQAUUUUAFFFFABRRRQAUUUUAFFFFABRRRQAUUUUAFeefGrTRf/Dq4nAJeynjuBj67D+jk/hXodZ2vaaNY8Pajpp/5eraSEH0LKQD+B5oA+Wfh3qH9neOtMcthJpDAw9d4Kj/AMeI/KvpGvkuGWWzu45kyk0LhlyOVYHP8xX1bZXUd9Y293CcxTxLKh9mGR/Ot6L0aOeutUyeiiitjAKKKKACiiigAooooAKKKKACiiigAooooAKKKKACiiigAooooAKKKKACiiigDndevIbFbtJHCF4HYYBGcgjt71812c4h1CymOSFmjbnk+vf6V9C/ERjaaIuoBSUiLRyY7K4wCf8AgWB+NfOMRIkhDZ4deSc1wzXLUZ205cyR7b4l8ZatCPs2m2kjQsP3j8de4x2B9etcNFrmoWEl632VYpL0pHLNksWXkHOeM4PX26V1c8xRAQxy38Nc5rRt9WtfL+0wxBRkyBgGBB6YrlbV7FyTOduVVII0lhUSqxJGeGGAOTnpgZAqpEGEwkRVjQbQSw3Y464qaeSOdtqGSQIiqG8o5JUYz9DUML3c3mQQwMQThSRgDnjNUjC461mnt45wDEFlwrB4gzN34YgkfhUbQtCGWL5jIOBjGG/zn86lbVpI1RVQPhR1XkcfzqP7TLMpn+YEHbggACgLiZKSbZs+ey4y54x9KmdVtbYJH/pDOoB8wcIf7wqFYWcec8v7zOMnrV9WWSECNg0ifKxK9vahsDNtmkcSDCxtGMhz/n0q1p+mSFfMeRtzH5crkY9f50imKKZmlh3uQBy3HFaC6xEiDKSZQD5UHQUpSfQTdkUtQt5IXSLzPNlJwWYcY9KvaWk5SALcEbnJdFHp0GetOfUrdgjylWCtvXcvIPvUEupJFcSSNKAoOUWMcSZ64qNWRdsuTpO7G5kkeJwcJGRlSQep/wDrVVjsJftUMkrKYYiWKK5Zcf4nvWbdas1zcxFpCIMkBVblaurqPlhrIspJBJZBgZ79KbjJFWZdtb6IebbMd1qvAHQkd+frVmxuooBatbyBPLOZAY1Ixnrz1rIKWyzRR28rcjhyePfNWIoI3vDEZ/lKEFxx2qWrFJ2O0F3bXJt3aFWIAkhZxwDz+vNSXd5LAVYxkq33X7GsO002O5ni/wBJkRmU7EaTCnoB07Y9q0L+3kstB+zzTSp5OSkcYyv+9xxj396OZtaHRB6Gut5GSfMYDI6DAJIrGk1VyQ6xIACCxB6A5x/KsAXbyzJMQQM8E96s6dJp7Ss+oTSxRBhyiBuOevPvUpysDnqb9vrcT3iIpOS2zDDHOM1bFyrncCetcRLc273bIl00kcT/ACyBcZGOD/MfhWzp92jjCNkE8AHp9aTcluVCSe50Fw5M20EgMoBKkjj/AB96nsoIJWm852jhRS3mKpbJx6DOKzJpWyxUEqFyT/hWFd3dw9ugt7lzGWZXUnA28A9DzzxTjJsqbSV0bl3rWnlhFGiLZFl82RkAcZGDk8E+1UtQvbCe4iFjKcqxw68E5yMYPbiqFnaWtxBNM5MiCNh5SPtfIGSWz61Lol/BZXHkTtDtDD5p4wxKlj8o9iD160NtmV+bcv232+J3PlyOyLlmK8DJ4GemSePrTYNTluLkxrglW2uMbdv51r6fqmlW97KG1ZI7Zoj5cVuWAB3DBzxk+2epqtqWoaZeyXl1a20KWkJzNcInzOrH5WHAz07+tN3SuPlsReZw6gjrz6g1EtwSCpjIKkct0PGePzqATb43KzKqOPkZQMNxxVO8klt1RGKq8nQswGcf/WxRzysJyVjZsdPudWujBBJDEeWy54//AF+1Z2s6Zc6RPLBdKXbcMuo+Uc4xnpu74qtCmrSP5tlDM0rAeUY13n/eGOnfntXS6R4R8QzrGLu5WK3EjTBJTvZZCMbsdzz39KuLuLRo4s3cbyPAxOIeCQcgGrOmabq2oagF0iOVpeu9SVVR/vdP1r1NfB+lG4+1XkHmznJkbAQSH1IHFaourHTbYQRJEsS9IowAo/D1rVSaBQKXhyw1PT7ErrF2LmduAFHCDHTPGTmtZ51hHz/IfQ1kT69IR/o6BT6vzn8KznlknO6WRmak5ItXR1CXAeFDl/mGetSLJ2DDHuKp2zf6NEcHhRyBU+Sw+/x6Fa4W3dnSloSSvkj5V+obB/Ko8t0WR8e9RMMHPX6CpA4x905qWx2EZph0kz9acplAywJ9xj/Cl+cj5Tj1zSYfkcj/AHTQFhry8437T7xk/wBBUe90OTtf3GRUwiI53yD6vmmkLnBagLDPtIPVWH0FMM/PGcVYEa47/gad9njPNKyHcqiQ9w3/AH1QzAnG2T8v/rVb8tfSlESd2Y/8CosgKgwMY3n2yRUcqxupDxbweqt82fzrR8tc9D/31TGSInBYA/SmtBGDJoOi3DHfpdvk9zAo/WqE/gbw7KSxsvKJ/wCecjD9M4rrvIjP8RPtmneQmOCR+FVzNbMmyPPp/h7ocikQy3kb9iJM/oaoTfDiJoSkM1wr54Zwrj8sCvTzbx9ck/hQqR5wVA/Gn7SfcXIjyF/htqoYmO6Q/wC8pH9TT7fQbvQRJDesjPLhlKZ6fl7V62RGT9049ea4/wAYYa9tthBAj4Ofc+taQqzbsxSgkjlhjac9e1CgtF8xBao0JYknjnpTgxD45xXUYibSFOMZpRllG7qPSnUBTnPamA05XntSGTHHU+mcU8rkc1G0YL7/AOLpQJ6kyYIyRzTw7JyOPpTUGF5Ip2dqk5HUUXYWLcV9cxfcuHFWl12+BwZg3+8oNY0RdYhvILZPSlEgzn1p3YGzJq806bJ4oJk/uvGCPyqk8WmyEs+kWRJ4O1NnH4VCZFVck/lTlJZQw6EZFCSGIdO0R2ydNMZ/vRzNn+YqIeH/AA2y4Iuk/wBoODj35BqbPsaGAzgKKLInlRAfCeguGEOpXAYjgy4YD9BVS48AS3aMU121f5cIGTH9TWmvDAHj61MdpGCgPvS5Yi5UcLdfC/xLEcwQwXXH3opQAR684rJm8GeJLbJl0e6+qLv/AJZr1ETSxkFJGUD0NSrq16hGy4kwOzH/AOtV3FZnjf8AZt/bTKbiwuolU5JeJl6fWtJFhjYBFQu4zndnB/CvXY/EN7tKusTKRggjrSS3+n3Tf6Xo1rLxgfKP8Klx5hNXPJFlRwZXjUH8qq3MkdzGN20uD2OSK9Um0Xwrclv+JO1vn/nhIV/risu48D+GpwfJvtQt2PZ2DgUuSwKNjyqaNvMJIOAep713Pwv51S/P/TFR/wCPVPcfDSCUE2WvQyH+7NEVI/EZrR8E6Bd+HtXvo70x8wqVZGyGG49PyrRMdmej6ShOrW49W/xrf8SgNoN4B/cP86xNEwdWt/bP8jXQa8udBvfUxMf60PYpXueQuOT7VXerDng+/NV3PNAS3IWqFjipmqF6YiLdjrTXYFaDUbnI4osK5lXxP2rj+7io1PenXnFyM+majGelFhMnU1KpqBDipEPNICylXIVziqadauwHkUAbmlxj55cf7I/z+VaVQWkXlWqKeuMn61PXl1Zc02z1aUeWCQUUUVmaBRRRQAUUUUAFFFFABRRRQAUUUUAFFFFABRRRQAVyd/EmqeNobS4G6CCLdsPRjjP9R+VdZXJeJra5sNTg1u0GdmFk9u3PsQcVtR+K3Uyq/Dc6d7S3ki8p4ImjxjYUBH5VyGuaS2gXEWq6YSiK2HTOQuf6HpXQaZ4hsNSiUrMsU38UUhwQfb1qh4u1K2TR5LQSo80xUBVOSACDk/lVUueM+ViqcsocxvWtwt1Zw3KcLIgce2RUqsrqGVgynoQcivP2j1e68P8AmTyG20+3iAVOhl7Djvk+vFdH4QtzBoEbHOZnZ/w6D+VKdJRTd+o4VHJ2sb1FFFYGoUUUUAFFFFAHKeObjbY2tsDzJIXP0UY/9mrV+BemfbPHb3rISljau4bsHbCAfkX/ACrk/Gdz52t+UDxBGFI9zz/UV6/8AdL8jw9qmqMuGurlYVz3WNc5H4ufyr1KEbU0edXlebPXqKKK2MQooooAKKKKACiiigAooooAKKKKACiiigAooooAKKKKACiiigAooooAKKKKACiiigAooooAKKKKACiiigAooooAK81+OQz8Pcf9PkX8mr0qvN/jf/yT7/t8i/k1AI+bUT2qdU9qavrwMc08SL1LqBUljgo79KazIo6gVDJf26cFyT/s81Rlv4yfkj3c/wATUCZLPKMkqpNQQqyk5AAaomupCSBtUY6AYp0EjO/zHPFXHciWxFMMSuPeo6luP9bUVHUOgopf5YOabR7evFIZp6TcXZlSxgi85Z545DD13suRgg9eCaualpVxGpaXTp7ZicY2jHPsKf4bT7Hqtje/Z5ridWaRY1wNwxjrXa3muG7hkibR7xTgkBwCFPXrU9S4q+hxE8F6IbVZ92FQIgP8Iz0pkyeXMyFgxU4JHenXN+9zM0oUhm6kMeCP61BGuTuzkDk1R2O0RL0Zto6q2d4bOTOeD1qxdPvj9geKzm+9UJX0OWUtbm417FJtbcW9gKc12oXqQKwklkj5Q/hVlWaePLHB9BUOnqWqmg2eXzZWI6VFAfmYdcjFKy84B6daRfkya0WisZyd2OJBQY69DQpOTzTR0zRQxFqNiEwmA2c5q1HeyonlyAsh6nvVBCV4HJNWoVbbyTUFXO88Lap9oR7J2AdV3wgf3e4/lVzWI5ExNESGKlSAMg4xXEaHfDT9dtp33FUVtwAzwetddPrmn3saqzzoFbd0HWpewWvsZa2rzqXFwNqnvu5Ncfd6dcm7lCRBgXJypFehJcaHtw8sh9mTv+FPFzpSj93MAPcEURnYHGVjzb+xtSzxZz49cZFNbTr6MfNbSj1yMV6WZLF+RPEfq2KjNtYyd4X9gwNXzkckjy8o6uMAqwOe/Fb1to5u5jcPIBHgfKBya7D+z7QH5YYvyFSG2EYyqKg9RxRzBY4G/tJILpowuEXpzzzVXy2Haty+jVZZ3O6T97gtnpgVWiNs5G51Pt0IpXsaRK0Vu5GVHPatu1s5MMoGWdcZ7CqpvbS2OxQzN6AVcttVyCCYIEP3iWJYispczZtGMWN06FyL25Hy+UpTHqcdqxi8ER2sHWQdQPcVZ1G+mtLm2jVnWCYCZ0XjO4njP0xWg8egTyM4u0LdxK/P0960UZGM56WRqeGbOBL61nWAYVcnOOeK7W58oRhvsqgEZLbsYrjNM/s+Bv3F2mQhOd3THbNVTqc+puYkeRbYnuTmT/63tSSsglLmdzW8VzKulo8JVPnAJBzng1yUV1KSAWBGR2rY1sLHpKRKCNrg49sGsSP5mXkY9KzlE9XAy9w7DwtdTRfaduCSBnNabRl3LsoyeuBWH4ecRvNkYyordNwoFOHwnLmH8ZjTCoUnP5VzetaiZrz+ybJiHOPNl/oPStubUo7ZTKxwB/nivM9Xn+0apcXA+USSFl+laxOE6q3sBZW2+1so/ODne80e8kY7VNbaNd6rbmeTKPuwoEYQVxMeoXsfCXs647eaRV6DxNrUJATUpsAcBiCKrlBM6W+sJtLeJppnxICFWPcMfUisiKISSyEgZz65po8U6zNEUkuFK9wY15qW0MSW6b2USMcn1NZzTNYWLJ0+N4jj71QQ6I0x9K0YjkDBBHtWhEcLmuaVSSOiNOLObutFaHO7GB6Vny2hgKtjIzmuqvJUfKsrcc5rCumMrYUHB4HtWlOo3uROmkS6TEkrFJOVfjGa2x4esWzuhB+tcxdLcafDbT70CyZwoOCCO5rtvD2qWl/pBV4na9U7XK5wPQ9DWvmc8olD/hG9P/590/Cj+wLBelsg9yBWveTxWNnJcS8rGuSN2Cx9BWGviyzYDfaTjPOBg4pq7V0SSHRLLvbRY/3Qahk0GzI4tYj/AMBAqdfFGmNwUuF/4AP8alXxDpL8Gd19jGf8KXvAZT6LAsL7YFXP92sK70WSN90XHtXcLq+jOMfbUH1BH9KhkbS5uReQe3zimm7gedyRSRnDqR2Nbnh+cRwyoQCUOfwNbNzplncKQskL/SQE1lNYRWdzhJCHcY4PFXJXVhxai7muL3bAyP8AvbeQYYHt+FXIfEQiRYpGkKgBVA9vWsCWGcYGGIHcDk1YtoEkAaRmyOdpXFYW5TedSMkNupra9vJ3iH2SSTjeqcnHXP8AjVmOFHK+TFp8jr/y0LFd31DA1MY7dhjo3Qcd6uXWjxWmhNIYjJPG292Bxwe1RVq8rS7hSaGWzXkT75rqGNR/yzhOf6YrG8TyR3sSu20Sx/xg8moTexojKpO0Yxk9axb67eX5QOM1rCL5rhUlGxAJSVwSeKQvgdaiycehq7ZabNervLCOMcbmHX8K6DnUeZlYtu4zSBQ3Fak2mWcA+a8dj6CPFU5oY0UeU7OufvEY/Cp5glDlJ9Lc/aljydoBOO1b8OT+XNc3ZSCO4Bzjiukt3DREqfasKhvSIr6BkjMiKXHcelUg1s0QaOXy5B2AOa6C2wRg9O9JPBbxDJRST7CsfaLY39m9zMsr5uElAf8A2sVPqVtbXMJLMobHFWoLSCRjJs4A7Cq0+jyzXHmxTbF/2hkflUqUVLQppuOp9I/C9PL+GuhpnOIDz/wNq66uZ+HiGPwDpCMwYiE5IGB94101ehHVI82W7CiiimIKKKKACiiigAooooA+WPi//wAlS1n/ALYf+iI64eu4+L//ACVLWf8Ath/6Ijrh6CgooooAKKKKANzwX/yPXh7/ALCdt/6NWvsOvjzwX/yPXh7/ALCdt/6NWvsOgTCiiigQUUUUAFFFFAHlHxqu1t10WJ1BSYXCtn0/d18/XUCwXDqp3JnKk+le2/H9iJfDYHf7V/7Srxlo2l69ulQ9yuhTxScjpTnXY5FAp7isIGYEVoac4jvI3c4Xnn8DVEDLdcVasrO81BxHZ20kzg8hOn4ntQDJdBdYNZty3QPtH48V6FFFLdH9xGeuMnpVDQvA8du0d1qT+ZKDu8lD8qn6967RERFARFVemFGBWctWVDRFG20mNArTtuf+72rXQbVCqMAdhUY7VJ2FSkNkoqQHAFQipV6VQrE6NU6NVRamSmgLaNVhJMVTU4qdGHemBeV8gVYieqCOBU6SelAGiJdo5pfP44qmr5FLuoA83+NkMk+l6bdBCUilYMfTIH+FeJH58DHSvp7xJBBe6Dd29ygkjZDhSO/Y181XFt9lneNcsQSFNaw2Je5CAFHNL5yjgDNPtbV7mQc8VtWujxjG5QTUyqKJcKTkc+xDYGMZq1YRhgwHJBrrD4dSaA7IBuI4NYBtXs9a8p4mVGX0wKhVVIcqTiTpAcVL5HTirSR5AOMVMsVCJSKa2/HSnfZ/aroip3lUXCxRFv7Uv2YHqox9KvLHil2UrjMhtMjLloyyE+nSonsruMFlUOPUda3NlKFFNMDk3d4SVkUqaiSOe6mCRRM3uOldXPFFMMOqt7kZqIvFZRbtoHOAAMVM6ltEbU6V9WZ1vo0jKPOIQd8DJq8mj2gU5Ln34FIrzSvvmxHFnIGetJdanFCpw3QYArK8rnRyQS1MWa6/s2/MTfPF/eHGPrV1nS4ztc5IyO1YMzPdyuducnk+lWra48q5hVm4UbSa35Opxq17GjGfs+Sybz6UI801wrFNkY6DNWGiP3jwPU1PCYx950I9RWEpI1WgqYPSpG4XgUGSPdiOIsP7x4qteXYhjIXG89B6VEdWU6lkU9Tnwdi9e9Z8SfLz1NPJLsWY5Y9aDnGFHJrpjGyOaVS7JPM8pdqDdIeAKswrsGWOXPU+9QwwbBublzU6/eFWK9y7EgY5Y4FXl2lRj6VmLncAOnerqOFUDr7etAXNzSHYxtFu5jOB9K1LuwXULOSGU5DD8a5yzlkSUFQSx7A8fjWvHLLICCQr/wCy+aAObFncaRdi3mDFP4HPcUmuzhrKFe+7it7U4jdWR38vHyp78Vx+qz+ZOkYOQij8zUTdkVBXkVRgAYPY5q/Dxbxj2z+dZfPQd+K01GAB6DFYWN2ySim0U0QOoptFADqM4ptFADt2aKbSigBaKKKADOKUHJppoHWgB9FNooFcdRSCloEITjmsnW2/dRJ6nNazdqwtXbdeIv8AdWqgrszqOyKaZx7irkv7vRSP4pnA/AVUXpU16+Egi/ujP51uc0SGMDOe/Oag6jPuauW0fmyBR3qrIMSMPc0HTRXU04/+PcjGcpVaUPJawhR061Zj/wBSP90U1eLY/Ssk7M1W5nng05G2tnNRr1NOrU1iyytx+6MZA5PBqJm6AdBTB1paTNVIkWmyfeFC/wBKaetSi2wY8n3r1Dw1B9n0C0Ujlk3/AJ815rZ2r3t7DbRjLSMFr1yGNYYUij+5GoUfQUzmruyFPeomqZulQucVJznYfDb/AJGK4/69G/8AQ0r1KvKvho2fElx/16N/6Gleq1pHYiW4UUUVQgooooAKKKKACiiigAooooAKKKKACiiigAooooAKKKKACiiigAooooAKKKKAPkb4h6WdH8f61a4whuWmTjA2yfOAPpux+Fex/DDUv7R8C2QZt0lqWt39tpyo/wC+Stct8f8ASfI17S9WUfLc27QtgfxIc5P1D/8AjtV/gpqe241TSmY/Mq3Ea/Q7W/mn5VpSdpGdZXgew0UUV0nIFFFFABRRRQAUUUUAFFFFABRRRQAUUUUAFFFFABRRRQAUUUUAFFFFABRRRQBQ1vTI9Z0S906TG24iZASM7Tjg/gcH8K+TpUkt7nypVZJon2urfwsDzkfWvsCvnb4saCukeM5bpAEg1BftCALxv6OPrnn/AIFWNaN9TajKzsVzqUt3pcSsZDLv6l/ve49h0xVaQ2xEitbxNtIO/ngHoPpVWDTg4h5UPEuZXHoTxkZ5I9OKWS5gs2cys0pkTHI27kPGfrxXmSjeWhq22VHuGto96SFZt24Adjnp9KRpXWBXMrFpTyuT1/OobuWPgRRkOzE8noOlVXk2xqHYEjpg1pGLJszUs2knnVLhkSJR8vAycDpVe5ZWdxbtuGTzz045/n+VVrPU40uB5trFIoHGcjDetNa6f/VwoMFs7V9e9VyjsyXzEmdEkJV+gwepqxGLiGTbGOMDdiqLSKysVAEnQ885q1p2pfZXwwBA6gnrScRWZMqyyy/Nyc9+OKgmuFZikErBcHkcZ/CpLq8WS88yM4IO5COgz/OqIjZp2YkKTznt0P8AhQlqNLURZ2DjzMqWA+Vl4I9Qaha5DQlCcr2UDG33rX8QqUt9EXA+WyDtjuS7t/Kq9qlnHEZZ0cBmxwnH1q7pFtK5nJnkgAc9MdRU6OVQ3Eavwcb+mDVi/a1LRLancu0ZbGOfpVm0kmOkzxtEJI85YsRuHuBSlK4EK3h2MzuSJMjbjlSB2qdZjJEihpFXuT0PpVKRoGaSRDtVSCuRzn6elaFreWs8aQzxO7NgfK+Bn8qTWlyXFE9q07TDbIFRO4H5itqXUbprUQs7FcbC4J+7789KzjAEhEUPyZySOpq0lpLHb7Jsldoc4ONw/u1zyaEmzFmmRJXRpdjJ0CnINQx3rBFjjy7lgPm7e/1rRawjuLh1jtySPmGOwxzmnQ6VMIxJDbySBmGdkZbb+QrRONh3IYjO48xX2qWIUrgspHXtz161o2UjWaFxA3Tk5/WrVl4duBYRXUU9vEW3HbK+CV7n254+tdNo/hK7u9PivFulhlbLPazp+8HcELnmpkuYcYs5m11W6up0tYFj/eMqLvOM5961dS8O/ZbAC0L/AG+L95LFG4by8E5xt7dPUnHSppPCep3GouE0nfEkituKGNWPU9T/ACrRs/h3q8txJLNfppiyNuK2xLMOvA9ODSjFdjV6qxwqQCS7meOZDHCcGVc/PkY6nk/lW9Y2za/FJFdwWudsYwWIcLnAKgHggevWu5g8AaNa7POnlmVCGCM4RePXaAT+dbsE2l6bzD5ERAwTGoyR6ZAz+tXyGcYs8n0/wfrB1JwNFlurVSfJklmMCjBBz6njt610cXw0m3RA6ltRosTIoL9T0HPQDA/D3rr5tdBLGFN4PJLNwT9PxNZ76teP8ok2D0XinZGliCz8GaHp4EMjzzEDrLJtH4AYq2th4dtNyx2Vu5IwR5e7+dZ8kjytl2Zj7mjAJz0/3eKNOg+VGr/a0duFS0tERenTA/IYqB9TvHLDzNo/2Bj9aqom4jLHjnmnEjeVGCeuM80DEM0rsQzsR7sT/Wo3Uemac4IJKjPGaUAtGCRg0m7jGKw6Ypyn5sVGFOc5pyn95SsHU6u0WQW0W3AygPNWlJz+8SM/Q4/pUVm0P2eAhgCEAwXAP86sEE/MjdOzHNcctzoRGZLdT80ZHvjNIZbYDIkUH0wakyw+8Fb/AHG/+tTD5TcSRjH1z/KkAzeD0yw+mKVfnOMEfjTxGnYgD6k02SNwMoQfx60ABCg7SwB9zR5DjkbGHrmk3MRtkjP125/WmmOHtKR7DNADtrg8qAPY0mfr+VIqlf8AVyE/UZpGeYE8g/QUALlf7/8AKlzGeNrGoxO38Rdf+ArQpQ8oz57cigCQOiHhZVHsx/qTSm4ixjJJ/wBoU0pO4+WQ5+oFNZZVUiSN2+jZ/pQA7zlPcflSedz04qP92eMbT7g0FWXpMgz0FAWJfOXuSKYSW+5Jge600CX03fRaQ+Zt/wBW34CgCTc4G3IIPvisy90qzu2zJCwYDAYSt/LOKsFDn5mKn3BowQPllU/jVJtMTVzmLrwnO94JLe8ijtwfuNGWYfjTJPCtwGzFLE/1OK61GYDBIwevzUhdW6k/hir9rPuRyI4WbRdQgyXtJCBySoziqpjMfEgKf7wIr0ZCF+7Mo/GiRFlHzmNz7gGtFWJdO+x5wqh+AaY8fy9QOe5rvp9IsJ/9bbRkdyMg/pWfN4Ts5mJhuZ4R1x1FX7ZEuDRx6oTnJB+hprDaQCv610//AAh8wkBivkZB/eQg/wA6o3fhrVopcpamdP70ZHFVGomS00Y6LjvxnpUiqjE/LVm60y9tId89tLGvqyHH51TjVgTkHHqRiquu4fIVTtJXAI9xTlZycA4AppXDcMrD2qVR8vQZ9jT5hjDI471DJcblwMgtx16VYcY6DNQeV8+7bincQ+KcRoFbkjuaka7+U7V5+tN8kMMkc0xkCjigBRPIsZ6E9s1HBcylSZkAbOODUpiDRc0iopPK4OMdaAHrOpOOlI1wBnDU3yMsCO1NktmU5HIpgNN5823d81BnkPG44+tReSu/Ozn1qYRNjgUrgOjckjOMVt2ZH24deII8Dj1J/rWKFIFbVjFnUN27gW8fGO+M0XYHTaGN2qxjOMZP6V0Ws/8AIEvF9YG5+gNc9oP/ACF4x6g/yrpNWXOlXftC/wD6CatiW542/Ye1VpOtWZOMn1qnK3NCYnuRMfeoXPvTpGx3quzZ71ZLBm461C7YFKT71BI3HWgRQvT/AKQDnqtRKeetMu2/0rr1GKajdOaALiHipEPNVUepUelYC6nUc1q6bF511EnUZyfpWKj8iuo8Pwfu5Lg9/lX+v9Kyqy5YNmlKHPNI26KKK8s9UKKKKACiiigAooooAKKKKACiiigAooooAKKKKACiiigCrqN/FptjJdTZ2oOAOrHsBXJnxdqAIludNT7FJwMo3zD2Y8H8qveNW/0exjc4habL/gP/AK5rW1uOH/hH7xHVfLWE7R2BA+X9cV0QUYpNq9zGbk27O1jIl8J6ZqUSXdlLJAkqhwANy8+3b86s6b4RsLGUSylrmQdN4wo/D/Guf0618RXOlJNZ3Dx28QIjQPtLc84Hfn1rpfDOrS6rp7faOZ4W2ucY3Dsf5/lV1PaRi7SuiIcjavGzKvjS4KaXDbJ96eUDHqB/9fFb9nbi1soLcdIo1T8hTLqwtb1omuIVdomDIT1U5z/SrNYOS5FFGyj7zkFFFFZlhRRRQAUdKKztduvseiXcwOG8sqpHqeB/OnFXdhN2VzzXULn7ZqNzc5JEkjMM+meP0r6t+HGlf2P8PtGtSCHa3E7gjB3SHeQfpux+FfLfh7S21vxHp2mKCftVwkTY6hSfmP4DJ/CvsxVVFCqAFUYAHYV7CVlY8pu4tFFFMQUUUUAFFFFABRRRQAUUUUAFFFFABRRRQAUUUUAFFFFABRRRQAUUUUAFFFFABRRRQAUUUUAFFFFABRRRQAUUUUAFecfG7/kn/wD2+R/yavR682+OBx8Ps/8AT5F/JqT2A+bXJ2sSeMVVS3M9pv3HdngZqy7b1PFR2jbYyPRqS2GjMdNjYxnsTTenGD+NaPlh5HHqcin6hFElsGAAc9MCmNmYRzUlvxJwOcdB9aZyVBIx2qzY25n+0OpUGCLzcN3+YD+tVHciWx2PhzwEnirRry9h1HyrqFzHHDsBVvlBGT155ribi2mtLmW3nQpLE5R19CK9L+Gtx5VtqcaluWjYADPUEVV+JtlEYrTUUhUTFzFI6jlh1GfyqpExPOhQxwpxwTSEENggqw4YHsaUdxjOR+VQWeu6b4TsoIdPuMMWjQOCGyCCOldH9gt45kcKcrzgnI+lYHhudn8MaczTbv3YG7PpxWyZ5XjJUZ/2yf6UrGkW0eS6xC1vrV1B5ZUiQgAcflUZtrqKDYsLFnPZc5FdL4gPm61J50CtJ2dRgk0630nXJrLzwI3OP3e2UZB9/es3PodFlJanHNz8pUgqeQ3UVTYZdsDv0rrr+1nERiuYPLkkH32XPzex/OoLOwgtONm6Tuz9fwpc9tSfZ9Dn1sbnyvPNvL5XdttFuiNbzyYO5cbSGwBXbQsdwEjArXP61Ba/aj5MQQk5OOh/ClGrd2FOkkrmED1Oc556VYt7Vrt2RWQMFLfOeuB0qVo45AM/LjjimLHNC+6BjwOCOtWjIrINy9MHPIFB64pWZsksMNSIQeoqmIkT1qxHMQMEfjUaKh6E5qZFK8YqAGTBBIrkkcYpplHaUg/WrUdsl24jmzjHGPWpDoNucYkccfWtIyS3IcXe5S3tjKy5P1p3mzEZEn4AVYPh0ZyLgge4rU062FnCYrhBcrnIbO2hzilcdn3MIXEyt97P1p32ufvXQXiWs0e2G0CuenSsCfTL/JKIOPQ0k4SWwe+uoC+nHv8AjUw1OeMbt5X1+as9o2Rdsz/OOwFQN1x2pcsehSlK2pde+3PuZmZXbkMc8+tPezDAbFOGOQ2c1mMfm9sVPb3j2+Bk49fSjlHGSvqbs2kGGJZVXzkbHDHkGrFpYxPlLnylg4ZgOoA5qnFqhkiwZ964+mKoXupARtFbszs33nJ6D0rBRk3Y3lKCV0JrV6l7qTyxgLEoCxgcYUdP5U37cWVEdY3VR0aNT+tUUVmyFUtt5JFG7J4zXStEcretzorB9IZMyWpRu/vXR2d9pyplYZcY6gCvP1baKuWdxNbSrNG5wPvJngj6VE4N7FwkjvGv9InGyRS3s6mkRNBLZEUQPutZRnWWNWBDKRkZqrLJuP3VA9hXI5S2OmD5dmdUJNNRMRSRJn04pCYHHy3MWe3zf41x1x/x7SPCxWRF3c9D2/rWaLy44/eA1tTjJmVSpFv3tzpdQntr22ZUuMSBsp8pwCPXFZsGiWFxGDc6lGJO4P8AkVgRzzLnMrZJz1qbz5wmfMIHr1rTkmupleJut4W08Rs41KMKBkksMfzrH1CytLZ91pLJIgxlnAwT7cdKjExcnzMNjpxxUFzOz/J0FWlK2rFcRpjvYnoP4e1bD5FrBJ5e9GQE4HQ1gyEgscZOK6zTClxp8AWQINu1hjPSpqbF0dSDTb1ml8og7T0z1rSuNS+yyiFY2Zz0GabpumRz3xc7xtOAw4FRXWmwtcyR3NxJ5yvlZMk8elcs3HmOqKko6Fg3lyRiS3iUnsxqGSGG4vI7VGVBjfK3YD0pTF9hQtBO93NtwAxzisC4kkW5ZGkJkxmRgeCT2/CnCmnsKpOy1ItTumvLptmfLUlVXP611HgaJ1hupXyFyEAPH6fhXGo374yYywPHHeuq8NahKtzKkj7kcAlcYxj0966WtLHHfW5L4qvN7JGG2qWP0OK5wMpH3l9a6fVLbR9SlAmubmF1zxsrNPh7Sif3et7fZ4//AK1OMktA5W9TMyD/ABA0o+o/CtL/AIRaNv8AU61Zt9Tg1G3hPUBzFf2b/wC7LzVc8RWkUqD0q0fC2uICyhZMD+GQGqbaZrKEq1ncbv8ArmcfnQnEVhjKCeQKt6ZF5uoRRg7ScgH04qm9nqkS/vLOYc9TGa0vD0Vy2tQma3kVFBOShHahy0A6ewkRibK9jCXC87mPDj1BrSOlwkfKACO1Mn0+2v4hFPGSUbKuvBU+uaueZHFEBuK7Rjnk1hJXdy1ExLsQ6ZIkzKjAddwzj3qOXxLFLA0cz7lPyv8AICGBqt4hnDIwhLuWHPtzXOplmZ2R8BsAFsYrOVJSd2aKbirHR2Gi6dqNu8sKsFDlce9NuPDdnAjSyny40GSxqz4fvb+z06VrdInQy5zIu4jgGsjxH4jn1PbahgLdDlgBjc3+HWtYIiTuZkrWb829uqL/AHmOSffFMLF0BEpYDjg9PwqqTnPv1qEOUfg1sInnXHINVw5DZGPxp7uzHnOKasbPgKhwe9AMkiQO42/erTtbpoCYpARnvWfEDb3EfmdAc57VtfZPtCfMMsTwRWU1cuDsXIr2NUDEnJ4IHaia487y3j+bAwVPFVBZTx52kj1wcE1bs9M1SQr5dnLIhPUrwPxrncYp3OyE01qXbG8JUq8QjJ49qz9W10W6i3t/mfPzH0GaPECvpEIjaVRcSDiNDkqO5J9a5f8AiyWyx7nnmnToa8zM6ta/uo+wPhtOLn4eaNMowGhP/oTV1Vcf8LM/8Ky0LPXyD/6G1dhXYtjiYUUUUxBRRRQAUUUUAFFFFAHyx8X/APkqWs/9sP8A0RHXD13Hxf8A+Spaz/2w/wDREdcPQUFFFFABRRRQBueC/wDkevD3/YTtv/Rq19h18eeC/wDkevD3/YTtv/Rq19h0CYUUUUCCiiigAooooA8R/aDcRzeGGJ4zc/8AtKvITLGwz5gAJ7V61+0UMjw3/wBvX/tKvDoopp5hHAjO7dFRck/hUtahexNcTxtOwXOPWpbS2ur2QR2tvJNJ2VFJrp9F+H8s4SbU5PKU8mBRl/x9K9BsNPtNOhEFrCsaADgc/mTU3sUnc43R/ADHZPqsoweTDHkj6E12tnY2tgnl2sCQp/dVcfme9WTz15opN3KQmBTh1pKUVIEoHFOFRrS0wJKkFRr0p1AEw6VKDioAcU/d0ouJlkPUqNVZWqVWpgW0apkaqanNTI2KYFxXxTy+RVUNkUu4jvQBX1X57CZexQ189Pg6xfQSrtlLkIW9K+h7rDQMD3FeK+L9BSTUnlAKknrVRdgRiW9s1ncB8YRuK6jTLH7RKrMOnr0rlrbS2F1F5s8jRqwODXRT6q8btBF8g7fSueqrux1UXpc637XY2MO1mViPSsTU57K7j3Io39uOlc/5zOSrHrzmlt5Cd2eMHFZtNbGrSe5atikqNgcg45q0sB7jBrJiuFiuiu4Dd8y1u2sguo9+MEcEVrGRzVKbjqR+QcUhhIrQEWRSNBVXMjP8qjyqv+R7U1ocCgCiyYFVLmbykx+dWb+VoId0a7mz0rn7i4mlt5WdSp6AGhvoa00ty4JxKpcHCiue1K/eWcgMdinjBq6swisliz87Dn2rDnOx2XP1NKENbs0qVPd90uy60ZIxHtbIGM1TM8lwfWrNpod3dwCU7Y1PQNnJrR0Dwpqmq6mLW2jAOCWd1IQfjW0eTocvtXLS5lKs4UhVx6471CbWfl2ifA5yBXWaj4d1vRnP2rTJmiHAnhXen50/TdegsY5Ymj3s4x83H8xTTsK5ysF/MZAkkzNH0xnpWpD8y5B2+lJewWd3K0ix+UxOcg1WCvANu8OnrS+Q7s04FbYZWkJA4AzVaT95MQOR1zSwzCRNi9BzUgAz0qbJCbZXaI5wBUscQTJNSMQGprOAKdyRjyYGKdGc496iPOTUsZCrn0pjTJmmEfAPJq1AxK7m6VkRyCa7x271qRgH5Q2AKBlnznJAiO1avQW9wpEiSEt6VDbRIGGWFbEbhF6fQ0DJWfdaszcNtOfyrzqQlpXc9Wbmu/ZyysCPlPWuEvIDa3s0B/has6mxpTWo23XfOg981r/ZJTGHX5gecCsm2IWXOecYFdQihVCjoABWXQttN2MX5gxBBBFLWvJGsi4ZQRVZ9PVgTHIV9moEUaKbgszYUsF4yOlG7sRigB2cUbs03OaM4oFceDinZzUW6lByaAuSUUzOKN2aBj6KZRQA+lFR5xShqBWJKKbuzRQFhScYNc5eSebqEx7A4roWbYNx6CuYLb5ZH9WNa01rcwrPSxMi7mUeppl0d963+zhamtx84P8Ad5qqMvKzerE1oYx2NHTE/elz2qldoY7uVSOAa1NOXEZ+tVtTh/eLJ61LdjrpKyHw/wDHt/wCkH/HqPoaFbFvj/ZpCP8ARGP+zWbKW5mDpThTE6U8VsjRbi0DrSig9OOtSzREhGSAOM1ILS4eLekLMgON4GabbW011KscKlmPBI6CvQtMtvsOnxW+RlR849TSuOUtDP8ACelQ20JvJRuuiSoRhjy66kHAz09qpHD9QD35o+YfddvpRc5JXkyyzn8KaWB61XaWRV5UEex5qP7QpT5iUPo3WkKx3nwyIPiW5x/z6N/6GlerV5F8K23eJrnnI+xt/wChpXrtaR2IluFFFFUSFFFFABRRRQAUUUUAFFFFABRRRQAUUUUAFFFFABRRRQAUUUUAFFFFABRRRQB558aNI/tP4ezzopMlhMlwAO4+634YYn8K8J+H+qf2T4302YsRHLJ5D+4f5Rn6Eg/hX1fqVjFqml3dhOMw3MLwv9GBB/nXxjdW0+nX81rMDHcW0rRuAeVZTg/qKadncLXVj6yorO0DU11nQLDURjNxArsB2bHzD8DkVo12HA9AooooAKKKKACiiigAooooAKKKKACiiigAooooAKKKKACiiigAooooAKKKKACuB+Lvh/8Atjwc95EmbnTm89SBz5fRx+WG/wCA131MliSeF4pVDxupVlPQg8EUpK6sNOzufKqvJvHB27eeCd2RUdxvuLyKORiSACHP8Xeuh8Q6RfeG9YuNPiw4RyI2Kn7h5U56ZwRn3zXLyx3Rn82c7Spx98YAry0rNnXa+p0Tafp8Ol3C3bQQvJN/rN2Sqg9NvU5/KuQuDEXIhI8sE4fGNw9hWrc3tolkqwoPtGNpzyAD1wDWfAtu4YyT+WVB2jZnJqo3W5Y37O8MjRPEyt6HqB2NI6BQwDDeDwB396uLqyoj7YgZXVd8rAZJHb6VSe4iLlwiqx5wOlXqIjCSbSTx3NNjxLIFAJ4POake6MkRAAGeOKZbQSzyrFBC0sjHAVRySadu4Iuafbma4jt33FXJVdrDr71burFLRttwyxP5fXGckjt+dXLa3+wskjQItxHmIx8nkc54PXnH4U+a1Wa5s/tcjW0Lr88rx7tqr146k9K53P3rCcXuWdUs3lNpIdnlx2NuCCcEHYP6k1mpBLcQCHyg6IzLhGyQSa6DxIhbWSdPeWXTFjQea0e0ABQCfbjH68Vi2EkcssVtPJFbK0u1rnBBVfX39fpTUgadyzY+F2v7Mx24mkeJmeQRwliFHf8APNXp/CN9bNZw20ZlhuxtUqysFJ4x0yMH1ruLI2+nWEK6dPcwPbxb0vUXYku48M+clQT/AHvwqHTrLTrbSZ5b+9iuJg4e7lty0rYLZxxjAz1z+lRzPqaKFzEi+Hmn3OkzxWyBruzn8ua6zjzMjkBSTiuV1bw1caPdtDFLHPF8rRyIpAdSOTj2II611I12LT79I4Ukn0pJN9oRj5SOeRzknI6+9R+fq+vXSyNp91ewAbMxqFKgnr2X88VXtHawSUdkYUGYJhuy6xgDhgCe+Tmr0LGJTM5cqzbly2do/Cuysvh4tzbg3jSwK4yV3rv6+oyP1rorXwdpFmxIgmnXg4mlLKMeg6Vm6bZnyO+h5pDpmo6jIstlaTuzryY1OGXvz0x07iuv0nwVdwQxySKltco7SLMkpZlHYYH+Jrtllt7RFVHSBFGNqnAx6VSuNctUJSLLem3pWkaaWrNEmiJ/C+nT6gL27je4nwCRI2FzgDIUVrGWK1QbmVFVQo9QAMD36VzkurTyggEIPYYNU3cyHLuxPqTV6LYo35deiU4iBfHHzjg+9UrjVbiZAAVRfRR/WsxevHFOYnFHMAkjvIfmYt9aazt2OKVWOO1NyrMAG5qBky5JTPc0MyCbYGGcE4704cgdsUnlo0u4qN2MZpiGMRTVyJBx8hBy3oe1LIpR8DpUixggEjoQQfSpAcp54OePSniNQd+0Fv7x61GWO8nrk1IJAF5pjRGc5PPbFSqR5VQl1LEscDtU0cMs0YEMTuSccLkUmOxFuA60yMM8uIsu390LzWxa+Gby5ceeRDH6Zyxrfs9Is7D5ljJk/vE81lKolsNRZJYpGltDE75lCDcr8HNTvbox4VlPqBxSOkLYDwkgdyw4qpJbzGQfZsLH3JkP8v8A69czepsTOWQ/MXfHtj+VRGRFOWWbHtk09I5xxJAJB3IkxUhSMAkwzJ6kAgD8c0Id0RRtAxynJHUZP60hjUSF98gJ6DcQKRorSXkbHx3MmP601o44yMSL7AyiqJbHMGDbgN/1JzQZkXmWB0/2iMj880hmj4BMbfSZf5U7/RQNzPGvtv8A8/zoAafs1yuVaEj2cg/lxQsCr91v1z/OnC3tLgbkWNyf4gev5U1tObokpUnoOoFADiP+min6gUzY20/u1H0xTPsk8f8ACsn0O3+eaQ5jB3RyIR6qT/KnyoCURkKDmME9iKerOvAYZ9AvFVWdJgA2w/XP/wBapB8q/ITt74zilZjLizqOowaRngb7yA1VDnuuR7U4OB/yzakA8fZznC4+hpdkWOFJ/GojIo/gx9Timli/Kkj6NSswHMvO3yyV9CaiNvG//LNE+oNSbrgAY2ke55pwmboxOPSmrgVWsl/56R4oktVC/JMhP+4TVkiJ+q0ghRGzHM6f7rGgDPWN0JDlm9Ci07YT18wD1IxV4iQYVZDilAGPnjZh6g8UAUlgDHCyHd2yanWBwB84b2qYpB/cdfemNbg8rJ+uKpS7iE8psgnb9Fc0NHtYMzZ9Ae1L9luhysiEe4/wpClwPvRI+PRulHmAoKg7ty59zT/Oyp3GNwezqDURkC8NAy/8ByKZ5kDHG5R9cii4irc6Rpt5zNZW5b+8qbT+YrOk8IaYzbonnhY8/JIW/Sttiij5ZF/ComluB/qyo9CBQ5yXUfKjnJfCsobMN3Gy+jqVP51mXHh3V0OfswlT+9C+79Otdk0t2V2vnb/dApjrMSCxbd2bvWntZkciOBktrizJE0Myf78ZH9KjBy2cHH4f416EJinEsav/AL6ZqvLHpt0rLPo8Muf7sRB/PH9apYjuT7LzOLG0AHcPYU1uuSpHv2rqZdE02RSI7eW3B6BD0/PNZzeFn58nU029ds6n+YrRVVYTgzEefaABTEmV+CWzVqXw/rSSMEtbaVD911ulGfwIFJFo+pqdradNu/2drfyJrSM4vqS0+xG3GDinYqaexu4VzNa3EWOu6Fv8Kqi4iLY8xc+mearmiKzH/wAWDWzYKBezA9fLiP8A47WHuDOGAPFbtjltUuckACGLB/4D6UrjsdJoPOrx/Q/yrpNTGdNux6wv/I1zmgjGsR8jGD/Kunv1zY3H/XNv5VTegJaniM7DI/HP6VnzPhuKmuplVzyKzJbhS5/xqo7EPcfJJxUBkqOSdcckD8arNcRj+MVaEWDIMVWmfr9Kge7jHAYGq73i4PBP0ougIJ2LSA8ZpFcg49KqSSMZSxV9vtSibnI/UYouiS+slSpIM1QV8j7wFSLKO2aANSFi7qqjLEgADua9Ds7cWtpFCP4Fwfc9/wBa4vwna/bNSMzDMduN3/Aj0/qfwru64MVO7UUd2FhZOQUUUVyHWFFFFABRRTXdY42d2CooJJPYUAOoqvZ3tvf26z20gkjPcdj6H0NWKbVtGCdwooopAFFFFABRRRQAUUUUAFFFVNSvk03T5rtxkIOF9T0A/Omld2QN2V2Lf6dbalEkV1HvRHDgZxz/AJNWPLTyvKKApjbtIyMelcXFpGt67EL24vfJWT5o0JIGO2AOgppudf8ADMim5JubTOMliy/geoNb+yv7qlr2MfaW1cdDqdQvrbRNN80ptjT5I40HBPYe1Zfg+0lh06W6mGGun3Af7I6H9TWpBLZa7pySbFlhYglHHRh2Iq+AAAAMAVnzWi49epfLeSl0CiiisywooooAKKKKACuT8c3ey0trQHmRzI30HA/n+ldZXm3iu7+169MAQVhAiGPbr+pNdGGjep6GNeVoHZfA3R/t/jlr91Jj0+3aQN23t8gH5Fz+FfSVeWfAnRvsXg241N1Ak1C4O1vWOP5R/wCPb69Tr0jzmFFFFABRRRQAUUUUAFFFFABRRRQAUUUUAFFFFABRRRQAUUUUAFFFFABRRRQAUUUUAFFFFABRRRQAUUUUAFFFFABRRRQAV5t8cTj4e/8Ab5F/Jq9Jrzb444Pw95z/AMfkXb2ahgfNg28/NUUA5ZSR17U8ouR8uP1zRZxCS6KkYHtQtgRL5S49+xrPv2LSqp5CqK6X7HEFJxWVc6NPcXLS7hFCenPJ+gpFMxx9zn1qezunthcxps2zJsZmXJC5B49DkCtKKwsLbVbKO686W0fmcdCPyq3dwaVJqTzWUBhhBIVATggdDzTIZt/DuULqd7GOA0Ab8mx/Wtrx5CZvCszpy0Eiyj25x/WuL8L6g1jqTSLkB4iuPXoa6XVNXXUNHu7VvlLxHH1AzVS2FA57xXokcdrZ6zZxv5F1EjT8/KjkDB/4FyfwrlueSMZJPFeiaTJFqngqOxnKsTEVxnkEE4/lXF2+gX8t+tpJC8TZG6RlO0D1zUlI7vwSWk8NxBlZQjsqE/xL1yP1ro5pY7a3eaabZGgyzHtVGyEFhZQ2kL5jgXapc9e5+grjfFmupqWyztGJt48lmP8Ay0b1/CpLLF3q9rrOoC6EZMEbBWVx94A8k4rpxrGhWCeVaSYgAOQgLHP1NeX2l59ncMFLFgQ/PX3qzJqakfuoyo9zUOOpqpRa1NvVtft5p2YrIygYQDjj3qsNRtWjV3uFT2A+auamcyPuNMUDPSj2dw9q46I6T+27UNtQMx/vGsqa4aeZpD68VTBwalBB+tHs1EzlUch+/mpVkx3qAdaUnFMRbIjlTDgfWqskJi/1fK/rT1enbup9qAIFDnhThveni5kTAdeRwcUKA4PYjkGmv8ybh94cGkBq2OXlDg/KBmtNm/WsvSRmKVx6gfpWjweppAKrEHOakLqFyxAA7k4qtNNHbxmSQ/KP1rAvL+W8bP3YgflWmoX1A2pdYtY2KoWkI9KpTarJJAwG2MHjrzWMckdBSDK9atRSE2SysGAK59yTUYBPTNGc9MVqaFCkkryMoLKeMjOPpTb0JQthpe6WOS6XCt0T1+tTahpikFoIwmB90cVpSMPta7vrSyhWdDxg8GslIo5SOB1nCMjIwBOMZzUtvYXNw2BGVTuTXQuv3VwPv8N+dWyF4U4BA61XMMp29jFbW+1V69Tjk1z17bG2uXUA7NxwTXVvnbwT1qnNaLd20iP97J2sexpRldiZzIPIzU6t+8UjsaikjeK4aOQYYDkdqUPsOcZrUlGzaXJVTEeV6irG/tWHHdurcKMCtCG5WZck7T6Vz1I9TaMi4WzBPj/nm1YmfkH+e1a4P7mYZ/5ZmsbPyj0xWlF6GNbdFyyhRYg5AJPqO1NmucrJGDjPGKrmdlhjSM8qOTVfdubvupqLvcd9Bzt8wYdCOlNchmAPShhkAelNODwasQ91GCeePSp7C/e1/d5+Rv0qtuYNgdMYphVT3waTVxp2Z1un6o9sR+82qf72Tmr76jC0/mSrkkfeZeP1rjrfUJIFCSRLKB0z1pLm/kuDjhB/dDE1zzoXdzqVflR0eoa+kX7iy2iVv4xwFrmHnPIUnlsk55JqIphfY9c0KuT0raEFFHPUm5u49QSQc1ftbqaylV4uGU5Hp+NU4iocBugqWWVJJfkBCgd/WmQaMt0bomZzI00pyUiwqJ75qm73ULbTMCevUGq5myojUZ5yTV3TyvzRyoDnpxSdkrscbt2RELq4B6ofwpwvLgfwof0rSa1tz1jH8qT+z7Zv4D+DVHtYdjV0p9ygupTKeU/75Y1MNcu0HyPcD/dkNPl0+IL8gcH65qnJZ7f4iPqKOam9ieSp1LQ8Q6gpyLqcH3b/ABqaPxRqSnm7JHoY1NZJtiTwwP1FIbZwOMVXuhZm8ni/UBwJIG9QYhUv/CXXDjDxW7H8V/rXN+RL6Z9hTWhcDLRn86q0SbyOhl12G4XbNaRsM5wrnrUQutLJy1nKPXD1hpCzsFGVz3rUWxgSMZUlu5zUNxiWm7GuNes7TTZraxhmjlkHy+YcjPQnOfSuWJBZvUHFWbtIopAkQP3cn5iapk7WBxVRXUh7jwcUxvmPHHrTn+bkce1S2do13dJEDjJ5PoKu9tRliw02W9R5WyIY+XYd/YV1n9lQXOnbIIwjYymBjJ96ZcRx2OlxWsHyq3pwT9a1LU/6KMdMCuWc3uilE4u4tXRjFLGVPcY4NXNF1CC3uUtNSZ1t3OElAyyfWullhSZNrxhx2z2rKk0aC6c4HlyZ43dGoUlJWkUlY7i18M2SESPK06EZXacDH171oSRwwwmNB5cYHIHGBXKeG9ZfSk+w6hJut1yIcjlD6fzp2qazeahHLDaRGKIgqXfhj/8AWrmafNY0UtDiPEl1Hfa1PJBny921Ae+KzkjWD95ICWP3UPB+prsNO0KNHEtwocjuaXWNHh1BjsVUnQfI69z6GutVUnymUotu59B/C9zJ8NdDZuphP/obV11cl8MYZLf4b6JFKpV1hYEH/fautroRiwooooAKKKKACiiigAooooA+WPi//wAlS1n/ALYf+iI64eu4+L//ACVLWf8Ath/6Ijrh6CgooooAKKKKANzwX/yPXh7/ALCdt/6NWvsOvjzwX/yPXh7/ALCdt/6NWvsOgTCiiigQUUUUAFFFFAHlfxi8PDXrnQDJKUhg+0b9v3ju8vGO3auW0vRrDSIylnAqZxl87i3416P8QQD/AGd/21/9kriqxm3cpLQenSnimjpThSQ7C0UUUxhSikpRQAtSDpUdOWgCQU4VGKcKAJVpwqIVKOlAmSipR0qH0p4poCcHFSq1QKeOaerc0wLQfigvUO7gUb6AFlO5cVw/im2JdTg12+c1i6vZ/aIiO4qWB5rMnlMGx09az7pw93FJ6nBro9TtCoYba5S6SYZVFO4Hioa5mbwkoqxYmcQyI27joaYbjyp2QMDuHFVntru6Ch8AVKukTOyu7HP1quQp1dSrdedI0ckfzMnYVu6Dczy3iRuSi/xZGc1Z0bRgzlWXcSK6G20VYJFIXGKTVtCHUbJPLPWjy/WrzQ4qIx0jMqsgA4qCQYU5q464FU5elUhGXcdTgVh36OYyAM5rfmGSRWDql4lvEyp8z9KpK7shp2TZz92WiXavL/0rW8P+Gnuil7fJ+5zmNO7H1NO03TWdhdXGSDyB3rqYb7aoWReAMDHYVtWwtf2d4I8utj4X5UydbYEBQAcDHTp7V2PgtltpZbb/AJ6fMDXM27xSEFCSa6Dw5ldWh988V4vNOnUtIdCab0Z2zQo3UE/SsPV/COj6zGwvLOOXPf7pFbxYAr6mmXM8dtbyTzPtijXczHtXo87tc60zynV/hLGoJ0m7khPaOY5X+VeZ61pd/oN+9lfRjeOd6chh6165r/jWS6lVNLmeGIZ3NtwzH/CuZ1K/GvY/tVPMdBtWZOGx79jTjXilqdXsZctzzeK9MLnbyO/FX49RRh1A+taN94UeQeZYyo4/uscNXOXNhdWjlZomUj/ZrSM6cjm503qayzh25bNScVz6SyR8hjj3qU38wAwelNx7FGxnBpJZNsRqnb3izAbuGouphjbQgH2Mn75j7VfSR8A9qxbO4CXK56Hit9EJGF6GgpD1vWUgd66TSL37RCEnGD2JrnBBHFyVLPVqGSUEbQV9qBnVzQ5jbHXHGO9cvrdnGNTWeT7stuxP++BW9pl3LIGSVSSOnFUPFVuV0sSY5Q5/Ok1chyaOMsjLcTosZBkP3Qema3n1CSyt7aKeGUXTk+YvG0e4rD0ueODUIpHBKjqBWhd3H2i8uZLlXa3K7lJYKR7ZNS0OnKyuzYtr+G4BKEPt+9tH3fqDUd7OZFWG2GXfgknoK5CS9TY6W4271x8uc4+proPDVrvtDPLuOflUmocLamsZXNiG1WC3WOMYA6n1NQy2kT9Qc+oq0Y3x+7fp2YZFMZzGMyqw/wBpeVqCzNksJVyYyGWqxV1bDA1tKUYbkOQfSkaFXHzAEfSgVjFozitCSyjb7hKt+lVJbWWPhhkeooERBuadupnAOMEGlp2HcdnNFNoosFx4paYKWiwx1FNoziiwEV4+y0kb0Fc/F0Fa+qPizI/vECshPStaehzVnrYtIfKgkc+mKqwjAC96nnO202/32plshaQD3rQzS6GtbjZFikmAlUK34UrwyLhUbHHeo281R86fiBWb3OlJ2I3G1CvoKD/x6N/uimmRWLLnBx3qOcsI1RTkH0qbXZS0KIpy0hQqcdvWgAgg1pexakS44prHFS43jJGDToo0PMgJ9hSbL50bvhUiNmXH3hXVJ0rntDgWNnZFIQD5Setb6Vk9WZyd2T9qTOKQdKWkSIx3CoWzjrUzdKrydKaYHa/ChIx4ruio+b7E+f8AvtK9jrxz4T/8jVdf9eT/APoaV7HW0NjKe4UUUVZIUUUUAFFFFABRRRQAUUUUAFFFFABRRRQAUUUUAFFFFABRRRQAUUUUAFFFFABXy/8AGTRf7I+IN1Mi4hv0W6XA4yeG/HcpP419QV5L8etE+1+GLLWI0JksZ9jkdo5OMn/gQQf8CNAIy/g3q32rw5c6Y7Zeym3KPRHyR/48H/OvSK+e/hZrH9l+NIIXbEN6pt2yeNx5X8cgD8a+hK6qbvE5a0bSCiiirMgooooAKKKKACiiigAooooAKKKKACiiigAooooAKKKKACiiigAooooAKKKKAPOfir4dS/sIdTjRzNHiBtnox+Un6HI/4EK8kg0H7ZM0FsszrnByQf519M31nHf2M9pNny5kKNjqMjqPevnHU9K1Gw1W5sLmRt9uxU4GA5zxj2IwR9a4cTC0uZdTppT0sZWpaPBYThZDuVztL784ycZwKwHVUkdEYuoOM9K6NNGeWLzbqYRfvMBmIw3fPHOKsJodgrQRM8rmZdweNCQDjJGcisoyS3ZtvsciCWPA6U05BP0rtYvCkEpMUZmJJ3ZK84/Otq18A6c0ig+Y5wN258fypushqm2eeabbG8nit44leV3CqrMQGJOAM9uSK9W8K+HdP8HvPPqbwTalcEQW8bMdiAgZJI4PzErn2qrbeFtG067W5OA0R3ABmPI5GcnGOKydd1WK7tEh5EabnCvH84bBPPPC9SMADiodW+g0lHc1fF+hW9rq8RszKGEI8+MIylJCTtOSCMHv9OK5q8nmjhe2mjlMgHyKFYYBOGODyOn6V0XhLxZLLqg065js5baRQks10uzATJDEnPJyOx6VozXsWreLJTcX+noUTAkYfK235toI79eT/hUyhrcOVb3MvR764l0DUBdRT+RKNiKFO122n5c/3RjoOpFYs0scNvNbTR7n4VenIHT8ffrXoWseJG0uXTrfTLTT5Yfs4uP3LmQIMgBn7DqeevrWXD4D1DxDLdXc2y0Wdt+6RDkknJKj09P51Mk7iaVtDhHv7wWs8EL7YX2rIMjjaSRz17nvXZaNFqXiLSYrWwtUtYXg8q9nkhwGO7IYMeScde9dfoXw+0bS9rXDf2jMoGGmUFF9gvTH1zXVfKgUKQAowMDGKtRuON7HK6R4A0rTwk12ovrjOSzn5M+uO/XvXVjEUYWNcKv3UXgD6DtVCXUoInZQ29/RBzWXd6xLIjJH8g7561SSiFkblxf29sSzldzdcdSfesi61xpWKxKVB/irKRt5JJJJHOeab0bA6UNlIdIXc5ZyxPWoyCCKnVVAJI5NQufmx2qRgWyQP1p2Bzjmk2/ITxg8e9EaCNAu4t7mkIchOBSr5jB9yg88beuKReDUirk+n0pDGqBinL82AQOvpRtxSqMEYqSiQjBwKeijOSKZ1OR1HWgyliFRcn0qiBzqHNIzKqdc1NBYXlxMI/JKZ53P8orXt/CyKVN5dhiT91F4/OolNRLUb6nOguzKEjJJ6CtG38P6jdMu9fLU85b0rrbewtbRdsSLj1PJ/WpTHub5ZGB64PIrJ1uxSiY9l4btoGDzZY/7XStpI440CJtCDoAOKjeUxnDx7h22tnH4U5HikAGWz6bcGsueTepVrDgz5IEeRnjkVJ5bZzgZ+tNCoOi/nTto9/zpWGNKZ/gA96QKy8gg/Wja6H7wYHs3H8qcAvVjt9uop2AN7gcrx+YpN4PtRhc5BJH14pGCEYK5/GmgGtGsmA2GA6A84pBAFOYyin02ZzR5TZyjAD0NOwR1QfnTAiZpUODDGw65RsH8jSrLETtICn0OA1SHBHIAFN8uKRdpCMPegBktpbzDLxKT/fHX8SKrraGJ8wXTKo6qT5g/I1K9kqMTC/lH/Y5H5dKkjW4RfnkikI6ZTb/LP8qkCBXuoxk7ZB/ssUP68frT0vUBHmmWE+jjmiWaSP52hH+9EQf8DTIb21k+T7QgYdV4U/kadgJZJbSdSHaOUHsRk/jUBhsEBKxsnuuR+nSnvHbPySmT0K8H9DUQtZUB8u8YE9Awz/Knp3AYXRT8jsw9ChH61E04B5Vh7gZzVhRNgtsjf/aV8H+WP1qIzIpO9JoyO+zI/TrQBH5qvxwf0/nTGSMsGMbB+xAqwix3AOGjce68j+tKbJV6bx+J/wAaAIVkkX7sz59H5p3nSYwwVj6jOKd5LDjn65pjRzD7sRf3zn+tAIPPIPTFSeb9PyqJFy21/wB23o64/Xmpvsx9R+X/ANegZHncMp5hPoRT0aYDmJj7A1NGsqjjd+QoLy55HHuMUAOBbbloZAPXg0hMJ6j/ABpfOmA4CimPLKRysf4ipYCmAkZQEf8AA6Z9nufwp6xu3zKwXPpT/LuF6yZz7UCZD5EyjiMH3phyOHT5u9WQknQ5P0OKQqQdrRPn160wKpiDHPAzSCAZ61b8tO6nP5U3yVb7pwaQETM8fcH8KYJN33xmrCQP2ZZP8+2aR4mXpEG/4GKVkMhMlqeHYgntioyLbBCt196fJ90hoSB67f6jNVzDC4wGQE+5zTAGgQ8qAajaI/8APPP+7VhLQKM7yR6CnfZ0HQN+JNAFBreNeWtwD6kDNPEh/vsuOOKt/ZsD2pvkjsBRcCv5s4/1ZBHqVOf0NQTQR3HF3bQuD1JjHP51fWL5sArn0NSG1cnJCAex/pTu0JoxV0TSs5NtOoPTYePwHpU/9hWCuZIZrhHlUKDtyQAMCtbymUDH8qXYx6k/nQ5y7gkjLs9NuLS9SaC+3hDna8QBPscGtyWW8uIWjOwBgQ20gcH65qvg5yaUMFOeh9jil7SfcOVHCaj8MZJmZrXVymeqyx9PxArnrv4X67GSYvKuV9Vm2n9cV67vZm3HB/HmlLHH3KqNWohOEWeDXXg7V7LJm0y8AHBYIxX8xWS1ssLFSpVu/mdBX0buPZce44qGeKGZds8Cyr6Oob+da/WZLch0kfOoiA53ZH+yRio2TPUH8RXu9x4U8P3KkyaZAgPdAUP6Vhah8N9ImGbOa4t27YPmL+v+NXHFRe5PszyNgB/CPyphQMOVB/CvRZvhhehT5V/bs3oysv8ALNZV18OvEEIJiginA/54yZ/Q4NaxrwZHJLscU1nA5+aMfmahNgqn93KQfzrdvdG1HTyVvLSaAjg74ziptB0v7ZqcYkAMcXzvjocdB+J/rV+1ja9wVNt2Oo8N6YdL0eONzmaT95IcY5PQfgMVr0UV5spOTuz04xUVZBRRRUjCiiigApk0MdxC8Mqho3BVlPcU+igDibvTb/wvdG+05mksz99DzgejD0966XSNatdXg3wnbKo+eInlf8R71h34ude8Ry6Ys7w2duuZNp+90z9euKhvvCtzpjLe6PPKzx8lDjd+GOv0rrkozSU3739bnMm4tuK0OzorB0LxLFqYFvcYhvBxt6B/p7+1b1c0ouLszojJSV0FFFFSMKKKKACiiigArnvGau2g5XOFmUt9OR/MiuhqK4givLaSCVQ8cgKsKuEuWSZM480WiHTLmK70y3mhI2GMDA7EDBH4VYmijnheKVA8bjDKehFcQYtW8JXLtCpnsWOTxlT9f7p96uN46h8glbKTzscAuNufr/8AWrV0ZN3hqjNVUlaejHeF0ay1rU9OVi0SHK59jj+R/SusrnPCVq5tZ9TnOZrxy34An+uf0ro6is7zZVJWgFFFFZGgUUUUAFFFFAEN1cLaWk1w/wB2JC5HrgV5N+9u7rgF5pn4A6sxP+Nd54zvPI0dbcH5rhwMf7I5P64/Oqnwn0T+2/iHp6ugaG0Ju5fon3f/AB8pXoYSNouXc4sTK8rH0v4f0pND8O6fpaYItbdIiR/EwHJ/E5P41pUUV1HKFFFFABRRRQAUUUUAFFFFABRRRQAUUUUAFFFFABRRRQAUUUUAFFFFABRRRQAUUUUAFFFFABRRRQAUUUUAFFFFABRRRQAVwfxegu7jwM8VkIWka4TKzAFWXnI5rvK4z4ny+T4SDn/n5QfoaEB8u6hZX1m6iewaEesfzr+B5/nVa1kKXKsMjsR0rtLy+MjttwO1cregDVLdgoGTk8cGqYluagm3xHsPes24uSz4Hbipri8UvNKNuZZGYIo4QEkgAdu1UMFskAknsKyRoPMhbili2rIuVOBxxxSRQySypFCjvKxwFRdxJrqtL8EXMw8zUZDbKesS/Mx+vp+FMTRyWnbzqCRxBnYkqAoJ9f8ACugl0rU4kIfTbkBhwfKJ7e1ehaVo2n6TGBZWyxtjmQ8sfx61pBiDnNHNfQlRseOaRFeWkMiT20kfz/LlCP6VoLeyK/8AEPwNeseYdtQvFFJ/rIY2+qg0Ms8q1W9k/st0V2UyEKTuI46/0rlWYEEY5B4+leyeJdFtL7SHVbaNWRg4KKAe46/jXmlzoJjb5WYLk8kfpUpgYB4o6VovpbA43Z/Cm/2W3dyKrmEZhJz1p2OK0DpR7S/pQNMkzjeCPpRzDM+jJ9autp0o/u/jTfsEvoD9DRcTKyygHk1JkEcGhrGcH/VfjUZgmQ/6t/woYkSr1pxJqIeYo+aNh7mguR2NSUOztenKeuB1HNRZ3dOv1pdwUHnnFAG3pAAtpcddwq4eufSqOkHMEv8Av/0q+TjmkBi6pPvuDH/Cnbtms7cM1Z1AMt7Ju/iOQaq1pETHh8H7oNKSj/eGPpUdGeR9eaZI/wCz55Ug+1augKQshPHOPeqtrZTS2z3QB8oSCJW6b39BXYWPh61jtlBkkW6wcsXypP0rGrUitDWnSlLVGPccMsg5xwamws1qWHBHpSXVrJbyvDKpUjkehqG1fCSRHvU3uidb2Yxn/wBWNx+961bDA9Tk+9UJVAxjrmp1kAXJONo5NNgWifkx3pq8Iy+vWs2TU8sTGQwHHIxVeTVZRyAODTjGwmVtSbffsfRQKqEMTkjirMhjmkLsTluTTS4VdvG3tWqJGBHI4xTgzod2AcUzewagtjnPNDA0ra5WaKQZ2koRg1QBxGB/F0OajV8NkDn1pT83fmkgGlck4yKQgkehqRGKtlh8tJIQWyB15qgIixI9DSDrQwyfek6fhxQA8HmkdOM0Kcmn9aAIsY5ox6VIVzSFcUAKAT97n60oA547UYwKKAG5xzSFs96Q9aB1oAkjDbhsXkc1djN8YvMSKNghxuXGaqKWAwjbSeKnt4d7YW4VWP8Ae4yfelLYadmbyknljyQCRjGKWq9tI7wgy8SDhsdKe0yr1NcMo6nYpaD3AK81QkADcGnSXZPAFV2csc1cERKQjHmkoorYQq9adTV606gQ+I/vBVrdsVm9OaprwamkfMDAdcVD3EZsshlmZzxmmYyDUhQMBzg03aR3GPaujoZPcjRsVraIudSBxwvBFZDjaa2tAIE5Y+oz71EthmxqkubyJc9BWzZEG2Armr+XdqL+gPFbljNi3XvXPJe6Uty22FPWo3HBagsC+f0pss4VMepxUItkF8ytcW5kDEFscevFaSjoM5HIArPmbfcWw9yf5VpR4+UYGTSZUSdV2LtI49KhmiDgmppWBIA7UpGY6kZ7h4Fz/wAITpeTk+Uf/QjXRVz/AIIXb4M0wf8ATM/+hGugr0IfCjlluFFFFUIKKKKACiiigAooooA+WPi//wAlS1n/ALYf+iI64eu4+L//ACVLWf8Ath/6Ijrh6CgooooAKKKKANzwX/yPXh7/ALCdt/6NWvsOvjzwX/yPXh7/ALCdt/6NWvsOgTCiiigQUUUUAFFFFAHFfEH/AJh3/bX/ANlria7b4g/8w7/tr/7LXE1hP4i1sSDpS0xacKSYxwpabSimAtFFFMBRS02pB0oAcOlLSCnCgB1SLUYpc4oEyWpBUO7pUinIpoCYHApytzUNOTvTAsbuBQpzUVKDigCY1WnUMpzUm7NNfkUmCMC7skkDZFcvcWCidhs6H0ru5I8c4rJuLMtIWA61GzK3OYWyweFxUwsiR0rWNuQaPLxwBT5hEWnweRMrHpW2Fzk1Rt4GLgnoK0scVIEBSomTrVn1qNhnNAFGRcZrOnODxjPvWrIvBrlNd1RLeU2iEK5GSSece1VFagytq2oJbRkIy78c1naVpn2l/tl2SQeVBqiwQXayy5ljXkLn/Oa2oL22cDZLt/2SMV6FCjFq7ep52Nq1Ir3EbUUUJjK4HoTih7OJYy0YJYfrVJbjng8VbiuiB1NaOFWm7pnj3i9GtSP54h5ip82a6jwbA0upNLvOVjJI9M1ghVn4Yn1rrPCEDRyXB4K4GDXm4pzqVOaS0PQwfLFcrWp1iHy5DnJ+tYHjnVTZaEtuoBe7Jjyew710Qj3fNuxxXAfEO6zdWtnxtVC/4mpkvduetRs5o4QjHGSRnjNSKT6mnCNelLsHrXNY9PrqJ6nPPrQZhMggKhtvXPIoYccjiq0b4JPqaqELs5sRTjJakVzoWnXnMkRhf+9HgD8q5678O3MGXiQvFnAY8ZrrFk9Kc7jbz3rojdbHJydjz57K6hwDE+49MCo/MdhhvvDg16LbnMgJ5x2rNl8N2Uskshdw7Png1rz9x8tjldOthNdDzG2qOa6JYdwGJwo7YFQX2jrpzRSW8zOHO0g9BVw6W3lKGuwjsPlG3IpXuNFq30+ZwPLuEY+hFTiO6tZP3sIOO4NZsUUtjMFmm2ntx1rajuhdqA8nluOjA0DLEOoSDbtTGe+MGpNShl1LTpYnGCV6UxHuIWH2i3Vl7Og6+9aCThwHwAOmDSuJq55RcwSW9wY5MpKhwCOPxp73E6wh5HLKp7Cup8a6cqeReIvOdr4rDgAmsjZbSWmf7w5wPancyad7FGNoHmWR4gSpzgcbq6TSdRs4lkiLeSrNlUPIH0rnl0i8/tNLUxNgt94c4X1PpW3c+FzGhazuGbHSNxnP41M7FrmidGpDAFXDDtg0Nk1xHnX2m3ASTfEw/hzlTWvZ+JA5AuFUDPLJzWbg0rlxq33NtoVbJ28+o4NRlHReHB9jT7e8trrJhmRvY8GpnBI6/his9exrdFPzQDiQFSfypjjPTkeoqd1P51XeFMdSv04pgyu8QPYVVaAgkjJq24kH3RuHrUXmDODkGqQiqQQeaSrJUNz1qvKu2ZVXnPJoATNKDim7SrHnIpcUDuO3ZoJxTaD0NAGbrEmWjT6mqS4AzUuotuvCv91cUyBd8iqehreMbI5aruwvGw8cf91asaau64H51Hc2c/nsyxs6j0Gau6VA43SNGy8Y+YYob0BJtmhjNIV4qQoe1L5ZArK9zpKbwq3VQcc9KqG13TFEJAAyc+9a4Tmo4YcvK+OpA/KmmBjS2siNzyPao0iG7BBH1roTb7uwqE2i55UflTuIz0gDY71bg08F1bPI5qdLEZypINWkhnjwVVX9s4qWwsadqNkYG0D6CriHNZ6XCrgSKye+Mirkbq/KsGHqKkaRZHSnCmLTqTHYaahep26VCaLhY7X4Uf8AI03X/Xk//oaV7DXj/wAKv+Rpuv8Aryf/ANDSvYK3p7GM9woooqyQooooAKKKKACiiigAooooAKKKKACiiigAooooAKKKKACiiigAooooAKKKKACsvxHo8ev+HNQ0qTGLqBo1LdFbHyt+BwfwrUooA+J1a406/DANDc20ueRgo6n+YIr6m0nUI9W0iz1CLhLmFZAPTIyR+HSvDvi/oP8AYnxAu5ETbb34F3HgcZbh/wAdwY/iK7T4Oaz9r8PXGlSNmSyl3IP+mb5P/oQb8xWtJ2djKvG8bnpNFFFdByhRRRQAUUUUAFFFFABRRRQAUUUUAFFFFABRRRQAUUUUAFFFFABRRRQAUUUUAFcJ468Fza7e29/YvbxSAbZ2mk2Lgcq2fXqPyru6gvLSG/s5rS4QPDKpR1PcGoqQ542Ki7O54fD4UDaktjd3IVYo3DzwqWUNyVXB7D19qrajFd6aPst5hfILLE20kNkfe9jirfimK+0zVp5AXhmgkCRi1j2g4IKnPfjnNasGs3msaLJZanbrLKYC5IYD5s4B3dd1eU4tLU9KMVJWRiealsgk3hXKdByDxVmfWTHCkVoy72UEuBnB49vw/GsSGO3nDyGI5RujS5yMcn6e1MvLdLaPMB+Y4OGwCOc9fTtWK3I9odpYy2DaEt7eAuZpHU8cpt5IwAD2Ocds1Ff+G7DxLCi2c8VvHDcPHNcXeS7KAMbEPIXmsa2eys/D0t9dp5ly0wjSHcNuB94kdRwepoi8SXmp6mBoelOL4bUjkDD5EHZl247/AN7tnHNbxQXurHG3ekGw1W4tJJmUwniQdWBH9RW14a8JavrzeTaxyQ2cZ3G4mXCg/wCyOrH2FejaZ4BgW4XUNfmbUL1zudOAgb6dTjpjp6V2aoiIqRxqiKMBAu0D8O1abiUTJ0Dw1aeHtKazik80vzI7gFZDnP3fyH4VsOQSN44B+UntTHfYM4I96zLvWFRyiDzGA5PYGlsUuxoy3UUalpHIH1rn9Q1Zp1MUK7FI5PQ1Snu5bl8SOAvoOlR9SM8/Wk2MfCD17+tMn6Gpl4FQlxIW4HFIBgbYcjpjmmhsnIOV9aHOAR2PFNjRUQBWJXPekwJmclNoOM859KjjRlAUkkjjJ708gc0wuQ3WkUiQjBpf4ajZ+KZ5x2kAAgdT+tSxlhKfuxUVsk06q0CeZuGQAc1r2nh+8uEMs5EI/uYyT+VDlygZzOq96cgkdkGwgEgAqCa6ez8PWkB3zqZW9JAMf0rYVUVPLVFCHjaBgVnKsiuU5iz0WSdcyEpnpxz+Vatlo1rYtvGZJP7xPT8K0whGAhCgdFxkVG8kkXOwY9RWUqlyuUY0ELHmJifUcEU0CSIkAbwPUc1ZWR3HQU4GQke1SURpNHwCuGPVW/pUpJ7IQPelKFvvdaTyCnKuQf7oXNAMTc/pxSFC45G33FI73ERysYkXvhsEfhTo7mOY/K2COqlcU0IAs6YCYk9ARz/9enLdRE4cCI/3ZCV/U0/euMeYuPTio5JIWGDIpHocUN2Al2HOdwYH06U4ocYHBqlugjcmK62+qoSwH4c0v2jnKyNIPoR+mKE7itcsm3L8EgZ7rwaYbWdBgTEj0wM/nTVuomIV1kBP99Co/lVglQcbNwx6UwtYr7VHD+Zn1NHlqf45B/wI1ZznpGPxprqzY4Ax6HFAyAxLjBLMPdyKabaPGRuT3DE1Y2PjIZG9jwf0qNmZDlo9vuOaLAQKZYGwjJKh/vEhqeZkJ/eREfUVLGTIC0cqH15Jz+FKY2PUr9NpqQIhFFIcgDPrihrWN/vxq31FPNvt6sF/3QR/WjbIo+WQsP8AaWgCD7GVOIWkQnoqjcPyPNRGO4QkCNHHfa2D+VWjLKBhhlfUdBR55P8AFigCAyR4HmDDe4/rTt+QPu47YOakMgPV8/SoysTd8H2oBEMkUTkFkGf7wHIoVZE+5NIF9CMipFixna7n25IoKNnmNSfYmi9hiASMc78j1AFOK9mY5phkRD864Y9iKNyngCi9wHZGMbjj0zUTxRN9+PH+4MU9ojIMFCo9emaRYLpDjzgV/wBog/4GgCEQbT+63Y9W5p+2YDmMOP8AZGDStJexchIpP+BEH8sGm/bhjFxG0R7F14/OgAG4sBtZf95Rj86nRGJz5YAxjIOf0pElWRPkljYegpgjZDuUAH2yP60ASG3OQQu36MR/LrUnlXAxibA9GQH9ai826X7swx3Bwaa1xPtJHlt67cg0CZZIuB/zyI9qVQCo3cH0qily8RzMk/POeGH5gVOtxbOc+YxY+/8ASgCfy4z3waabZByHI+hpQUPIjY++DStnH+rf8qAIntmHR1b600SOnVP0qXJH8K/lTHlkCAiLJ/3hzQAgmQ8srL9KYwjkPCof94c0ouBj97Hs+vNO2W0ozlT/AMBoGRC1DtuUsn0bil+zSjo2f945qUWwQYSVgOuM4pwVxwJCfrzQIrtFcKOPLx3z1/CowxU4ZCD7pVp2kA42N681Et0qHaySqfbmgYw+Uw+ZM/hT0giwGVCPoWH8qeZoTyd2f9rrShBKMopIPfNAMPLH94/nTcJ6042kh6OU/wCBZpPsbDrMv/AkIoEiMMpP3x/3zSOsZ64qY2suD84P4VXeGUcbQaBiLEmflY59AcU7ys8GZl9gM1FtIOCpU0uGxjeRQA9oWA+Sck9wy0YcYxGzHuQaQK2P9YD+GaXa2PvIfwoEx+D/ABKV9jSEAnk8VH8w6n8qN+Bg8/WgZMka7sq4PsamO7uhOP8AZFUd6BuBg+1O+0he7n8KALR81jxEfzrg9YuI7jUXMcUUap8n7sYDY7+9dHq+rm2sWWM4lk+VT3Hqa42k2a049QooopGoUUUUAFFFFABTJlkaCRYmCSFSEYjIB7GnMQqlmIAAySe1crc+NUWd0s7Jp406uWxn3xg8VcISl8KJlOMdzL0+8uvD3iB/7UDkSrseQ85HZge/Su9jkSaNZI3DowyrKcgiubh1XSfE8P2O6jMMx+4rHkH/AGW9azVk1LwhdbJAbjT3bgjp+HofbvW84+0eukvzMYS5POJsa74aj1Em6tCIbwc5HAc+/ofetixjmhsYI7iUyzKgDue5osr631C1W4tpA8Z49wfQ+9WKwlKVuV9DaMY35l1CiiioKCiiigAoornvEc2sWk0F3p43W8SnzFHOT7j0wOo96qEeZ2JlLlVzoa4m6g1vw5dy3kMhubWRy8nGRz13Dt9RW1o/ie01PbFIRBcn+Bjw30P9K3OtWnKk7SRLSqK6ZkaR4hs9WUIp8q4xzE56/Q96o+K7N3sYorOzUtLKBI6IOB2zj3x+VV/EfhqMQvqFgvlSR/O8a8Agdx6GpvDGpapcOtteRl4jF5iTt1I9M9/51oopfvIfcZtt+5P7zorW3W1tIbdPuxoEH4CpaKK59zoCiiikAUUUUAFFFQ3dylnZzXL/AHYkLH3x2ppXA4Hxfe/ataMKnKW67B/vdT/h+Fev/APQzbaHqGtyoQ93KIYif7idSPqxI/4DXgpM17dkhTJPNJ0UZLMT2H1NfYnhjRY/DvhjTtJjA/0aFVcjoz9WP4sSfxr14R5YpHlzlzNs1qKKKogKKKKACiiigAooooAKKKKACiiigAooooAKKKKACiiigAooooAKKKKACiiigAooooAKKKKACiiigAooooAKKKKACiiigArgvi7J5XgtT63cY/Rq72vO/jOSPA8ZBA/02LJJxgYagDwKaQl/TOKzNQV5HhZAzENggVuW9tZ3hy17E2OdqHJFXRa6ci4Mfmf7xqeY3hhpTVznE09riYJbwMzsR8qLk5rpNN8DzSfPqMohTPMUfLfie34Uq6rHp0TC2HkL324FaPhjxC2s3V1bsC/lIriQj14xU76lVKLgtTcsdNs9Ni8u0t0iGOo5LD3NXFODUaDknvT6DEm38ZpwYYqAdaeXVELMwAHehCZMGzSnpXKan4gnuA1loiGSVgU+0D7qn29frW7p8dzBp9vFdztNOsYDuwwWPem9ieYsXG3yH3/dxyD3rItrO2vreeCSMbGwQwHKn1FTajd5PlKeO5pultieT1A4ryMbXb0h0OulBW1OU1LR5bC4MUg3A8o2OGFZ7WxHavTLi2gvLcwTrlCOCOqn1FchqOlyWE22QZVuUk7OPX2rXCYtVVyv4iKkHHY59rY4pv2Uniumj0XzYlZLiMkjJGOlO/sGQAkSRmu5uxkcwLM+lL9j4yeAO+K2dQtk02PfcTxqMc7TyP0rkNR1mS5by7f5IvXPLe9VFcwmaQS2LYNxFn2bFTJBbPwJ4z/wMVyBjAJHB70eWPQVXIyeY7NbOHPGD+NSrZx/881P4VxI3L0Yj6GpElmU/LNIPoxo9mHMdqbKBhh7aMj3UVE+k2LDmzjHqdv+Fcst1dryLmUf8CJqddRvAMfapfzqeRjUjp7bS7SMbUi2qTngkc1cfQ7ZkJ/eD6GuTTVr9SMXB/HBqw/im/tky0sbHoAUFHIx3NHUPD1rKuXeRSB97iuOvbVbaYxxSiUA/eFd5HczX2jWslwFE0iZYY+tZMmkxMSWXknsKalbQGchtftT1hlccLkjkV0EmikcpkVCdPliOSMgVXMSW7G8hl03SdPwVa3nlkkyOrHpW9DPuXPGPQ1zcA2yo56g9a2YF3g46/e4rlrq53YadlY0buBL60IzidRlDjP4VybRyRykgHk9Dniuoa42iK4TiPPzD0qK5ukEhUgAMeoHWopStuOtTu/dMeHTri/kQogjUH5mY4H/AOutqDRLa1B8wmZj/fHH5UtvOJnMduv7tB+8k6DPoP8AGrnmgKenHcd6mpVl0Kp0Y7vc5HxRp62csVzCqiOT5cKMYNc8SDXZeJgs2mpGqlpDICoHauVOn3A5Kcn2rpw8k4anJXjabKxPGBSdanNpcZwIsmnppt05AMe0epNbXiYlXOKjZsmtKXS5IwMhsHvjiom00rgvKB9Fp3QFRcd8/hUqYzwv41HsKOcnvStKRwKYEj8rULZ9elBlLcdKCCFywOPXaakBUXILVH61ZVfkA2kAjj0NViu1iKZUthR1p2cUyjNMkfuo30zOaKAHF+OtJuz3pKPoKACik2sfapVQjtmgABOMg4NWLcQSkrM7gkdRUPl5HXmrEVoDH+9Tg8B0OMH6UAW0WSzOwsGjYZU55qJ5Czc9KaWmVRFI29V+63t6U2sZLU2hsPByaDTKMn1oLHUZxTSTSA+tAEgPNLk+tMByaWgkkTrT5HCQsT3GKiT73Jpl252onY8mhbiexVPzYINKobPBpAADgdKdWhAhIIIYc+tXNJnMF4oblTVTy2bv+dKnmRtng/SgDXu5hJfPt6bhW5aybYQtcxBIud0meua049QTO1TjjHNZTiNbm15vXn8ajaVTPGo+YdTn2qotzmPAKk96ktxufO0k+1Zcpok27Ith/wDTY88AJWpayLIBgjIHesJrhHkwQQVOCc4NXkgcputLjn+7IOKykdEaPcuy3J83EMbSvnnB4qF9UW0K/al2A9SsgfH4VFDA96fs+97WQnJCkYY+1a7+DJ7PTSVlmlB+Zi0K4x9DzVQ5G9TOrTnDY9x8CTJceCNLljOUaIkH/gRroq5vwDbpa+BtJgjbcqREA4x/Ea6Su5WtocjvfUKKKKYgooooAKKKKACiiigD5Y+L/wDyVLWf+2H/AKIjrh67j4v/APJUtZ/7Yf8AoiOuHoKCiiigAooooA3PBf8AyPXh7/sJ23/o1a+w6+PPBf8AyPXh7/sJ23/o1a+w6BMKKKKBBRRRQAUUUUAcV8Qf+Yd/21/9lria7b4g/wDMO/7a/wDstcTWE/iLWwU5abSrUjHilpBS1SAUUtNpRTAcKWm0ooAXJqQdKYtPFADhThTKUUCY/OKlQ5qEU5TimgJxTlqMNxS7qYEwpahD04PQBJQelNzmloAhcZFVXQmrhqF1zUNajRRaHnoKaIgD0H5VaK0wDnmpAREwKdjFLSigCN+1MbpUzAY6VE3egCncMqRl2baqjJNeT+MZ/P1ppQDjaAD9K9Q1W2e80+e3jfY7qQreleY6rpmowqVubZ5QOkiDNa07AzDivZ16sSPc1cjvo3xvGD61RMAViOR7Hg1GysPpXRoYs34tQmjOYpSR6HmtK31pTgTAr6sMmuOEjLjBPFWEvyOHGRWqrTjpcxlhqctbHo2l31vNIDHOs0fcZ5r0rwuitaTSoNiM38Rr54sXgSbzEnliz02Ngg169oGsfY9FgeLV7W+AGHhZgkoJ9u9TUqqaszKOFlGXMmejjoT1UV5b8Q0uI9dWcxO0TRqFcZwMV11p4t0+TEU0wtnY/ckYD+ta9xPaXVk5aOKeMKWyQGHA7Vi4KSsjop1HSldo8XsUuL9nW2t5JSgy21ScCkMpjkKyKVfurDFdVoGsQWF7dOVCBx8oAx36VJf3tpqTEz2sXI6hQG/OspYaUQjm0X8Rxk1yMEZqsrkDnpV/WLCC3kja3WUhuoJyBWaSeh7VMYuO50fWIVleLJRL708yEgcmoFGTRn59vpVJXBMtxuQwIqa5ZllEifdbms5pipwCRVu3u0GI5gSvb2p2Aln2SWg3jPIxVe4k3RqoPA6CpbySNItsZyuc1RZsimgLYSDUYRb3IIcco4OCDVe3tEExSO9ZJQcMki5IqONypBDEH1q2WguZFmYtHLj5mA+9QBpRzXdlHtkO6Puw5H5VZS/t3K+Yg+qmqS3YCeWSWUj+IcGmpbJOSYSFP9wmk0BpaxbDUtJlghXzGdMqMc5Feez297p06lxNbTjgKycGvSbON4hGj9QfWt64s7a8hKXNtHMvoy5/XtSvYSjrc8l0w6mJTst2MsjEs5IC4rbmtdTu1RElEK9GCDOfxrdv/BEDN52mXUthJnIUZZfxBNJDZ6hakR3cCPsHM8PKt9RwQaiSuaxfQ5WfQJkJMg3MeMs2SayLvTGhxtQqwGRg8V097dvJcswyEzwOgqjOVlAJ5OapOysVKnFmBaW9+bb7TDCzqpwxTqpq7beIbmJtspZ1H8L9a0dEk+x6vLbAjy7hd2P9oVsXej2F6SZrZN395Rgj8utRKetmY+z5XdFC21ezuRy+xz/CanYBvmBz9OlY134YuLcs9rMHQdEkGD+FZi319YvtlEsYX+FulNxW6Fzu+qOnK81EyA8MM1n2+to6jzUPP8SsD+laMc0U4/durd+uDU2ZpzJkDRADIJA71WjDndIULZPDDrirk5bARernGM8igJ047YpXGVAUYkZx7HrQYx05+tWnjVvvCojCwPysR7HkUwIDFjoaYVcduKstuU8x5HqoyKfui28kZx0zQF7HJT7jeSluee9XbCPfcJx05qpKd87t/tGtPRYi8xf0rZ7HM3dmsE5FShOKcqcnin7ayuzoshipzTtg9BUoSn7OOlSMrEBAXwPlBNJaxYgTPcZ/On3Yxbso6v8AL+dTKhVVA4wMUAMMeKcIwR0qYJmpAnHSkOxXWLmpkix2p+ypVWncLCBRjBAIpRbp/CSv+7xUoTinKuDRcZXK3Mb/ALqQSD+6RT/tJUYnjMZ9QCasCgjPFAEa3EMhwkqH8eaCCGPp602S0gI+4oJPUcVH5E0Z+WbK+jc0gO7+Ff8AyNF1/wBeTf8AoaV6/Xj/AMKS/wDwlFyGVQPsTcg/7aV7BXRT+ExnuFFFFWQFFFFABRRRQAUUUUAFFFFABRRRQAUUUUAFFFFABRRRQAUUUUAFFFFABRRRQAUUUUAeWfHTQP7Q8Iw6tGmZtNl+Y/8ATJ8Kf/Htn615B8N9a/sbxpaF2xBdf6NJ/wACxt/8eC/rX1Rqenwarpd3p9yMwXULQuPZhg/zr411PT7jR9WutPuPlntZmifHqpxke3FNOzuDV1Y+rqKxfCetDxB4YsdR3AySR7ZcdpF4b9QT9CK2q7E7nA1Z2CiiigAooooAKKKKACiiigAooooAKKKKACiiigAooooAKKKKACiiigAooooAKKKKAOK8f6F9rgi1aNrgvbjZJHHJhSp6MQePlJ59s+grxtpXeZPPG65DEO2Ohy3p7V9LyRpNE8UiB43UqysMgg9Qa8uvfDmmaBdjTDflDcOTDDNarKNp/i3EHp0wfw61x4mH2kdVCTkuU84MZwyxxZVuC27bTlLyBHuH8pZQH24+6AQMZq9Jpx/tCewhgDSrvVFHzkkE8foOfc16H4f8DW1rGLrVIEuLh8MEY/LEfYdz71wxV9C0tDltL8HXmvan50yfZbAHBcdXX2PY16Tpmj2WjWogsrfyUPXdyzY7knk1eACqqgKqjgKtI7qvXrWsVYuKsLnAzUEt2kKln6YqlfamkJMaKGkHY9BWNJM9ycyEk+/aqvYpE19qklwTDAdkR7/3qz5Oq8Y9qdtBc0rdKlu4xlAbmhjxQIwquw6udx+tSxjt1PVUUZXqetRqDT9xHHahCI3GWpc8YqKQ5NR+Yc47DrUy3KRYJwKhZ+cU2CR7yUpDHIQP42BwPpW/Z6AjxgzuSSegOBSbsi0YaK0kgjjG5zyAOv8A+qtex8OS3Ks9yywqwK4UYJ49a2ba0trF8x2qgnjfkk/ma0VU7RtAIPc1jKpLoUokVpptvZwLDDGdu0A5qwkc9v8AcctF/d7j6U3ZMOEKKPxo2zf89+fZc/1rIomildv+edS4f/npVNreVuszfgoFIkNzEd32ySRRzscD+eKOUC7tf/np/wCOUBH/AOen/joH86ghvEZvLdCjeu7g1ZBQjIGRQBA1tlvMWYq/Tt/Sk82WMEXHmAf30GQKsjaf4aGC+ige5poAjSOSMMJ3YHoQ5/pSfZou7Mf952phWHkjCH1RsGqrtPASySCePqUIAYfTsaGrgXxBbAcpk+uc1FLZ2zfNiNMdzVRdQtZDsMuxh/AwwR+FTLMjDKuSPZCaErAKAIBuiMcnt8ufwpV1C2+5J+7koD56LIf+Amo2jMnDwb09GApgW1uUIwAT9Eal80jkRyZ/3cVTFjIsY8iSW3PqjZH/AHyc8fgKQm/gQ741nHZkO0/iD/SkwLjs7ocwyEHsareU8bfuGmT0CuhX8iajWe5PLR7R6FhSGaYnpj8SaEA59UvLZm8+1wo6yq5I/wDHQSPwFT2+oG8X9xLayY6neWP48DH5VEk0m4DeN3pkikl0+GZxJJGFk/vo2xv++lIP86YmX83J/jhGP7qsf6ijZO3W4UH0VBn9eaymsZ40P2fULhWzkbirj6ZIzSpc3ELf6TC7Hu8Tk/pjNAF+Sy8wkvcyK46MAqn9Bmq7xajA4MN2syd4pflY/wDAxzUkU0M/CzSE9wWIYfUU8qgOC5z7uakZX/tVIvku47m3/wB/7v8A30KtI8M0QkR/MQ9Dvpu2L0X/AL7NVf7MsfNMiwRKx7xnBP1IxmgC7ujHB6f72aafImPIiIHYnBqm1nJHzABj+5IoYH8QMj8c05JnUjz7KVcfxJhh/jRygT7UUnbJtHox3CkFy8LZaFWXsymnxy27nbHtJ64zzUvl7hkQkge1AERv4uCOp6inJcowyEyaaYv+mI598VE1thsqgU/79AE7TORjyM++7FV5InkO5YdjDvvNIyXiH93Ijf7JP9TSrdeWMXMbxZ6HbuT8xQABLlQDlH9n4/Wmtebf9fbSR/8AAN38qnRkmX91Kj/7hqQwkDJbj1oArxPDOMo/mD1qQxIR0z7UySzic5dCW7HIprWeUAFxKmP7rZoAPssBbJiBb3OKQ20WeJHB9A2RUTQ3cfMckco9G4Y/jR5wUYeMq3ckjH50AOw8BIGx19zgij7VGOsbD1JTpR9ohx95fzpEljd8DBHfmgBwvbfOFbd+GKcZYXH3M+9MaGBmwyrj1NNaFAmYXkH4jFADg6o37tXQ+obFOW5mz1J9z3qpvu16pFMnYFip/likNyy8G3VM9c5YD8qPeAvNO/8Azz/8fpI5t5+c+WewqBF844Ulj7YP9ackYA+6SD34FTYLlvyw/V8j0o+zRdutV9sQ7sD7dKeu0DJdgPWqHa5MLZB/Ew+lMIZDwQ4/Wq0t/YQ5Et5EvqGkHFZ9x4l0iAY+1eb7RoW/XpQio0pvRI2DcRAjdHz6+lSCaFjndurlH8Z2SkhLOV/Q4UCqs3jJ3H7uxiX3zmmzaOCqy6Hc7o2XjpUbKmO34da88fxRqjHKTJGPRFx/MVC3iHVX630v5L/hQlc3jllbfQ9IDYGBn/gdNaV1+5Xm/wDbOqHpqEv6D+VM/tTUD9+8uT/21P8AjT5R/wBmVOrXyPTROMHP7sd/koWRWGUkGPevMTe3Dj5pZJP95j/jUTSs3XNHKH9mvrI9OlubVVPm3kae3mAVUfUNHHDajHn/AK6k/wAhXnDE9qTcw6nNHKaLLoreTO9l1fR0yRqKfgrH+lU38R6WDgTSN7oh/qBXHbjRn1o5TVZfT7s6l/E1in+rNy/t5Y/mTUD+Lox0s5iPdlH9a5sketGAaSjqWsBTWtjoD4vTb/x5H8X/APrVF/wljE/u7I5/2n4/9BrBfHTbmpbZNzbiOB0qmkiamGoQi5OJp3d7LfSCWUKpAwFXoKr0UVkecFFFFABRRRQAUUUUAZXiCdU0e7hWVVmaFiqbsMV74H0zSeG4YYdBtTCB86bnI7t3z/KqmveGRq0puYrhkuAoUK/KED+VZmjajceHZjp2qxPHAxzHJjIU9+e4/lXQoqVO0Xr2MHJqpeS0L/iPw5FcwPe2SCO6j+YhON4/xqfw/fJrmitFeKsrp+7lDD7w7H/PcVqyX9pHam5a4i8kDO8MCD9K53wXGdt9c42RTyBYwe+Mk4/P9KE26bv02G0lUVup0VjYwadarbW6lY1JPJyeTVmiisG76s2StogooopAFFFFABRUD3lvHdR2rzKs0gLIhPJFT07AYGseFbXUd01vi3uTzkD5WPuP6isi21vVPD062mqxPLB0V85OPY9/oa7aorm1gvIGhuIlkjbqrCtY1dOWeqMpU9bx0ZRk1rTpdLmukuY2jCHKk4OcdMdc1V8IFz4eh3ZwHbb9M/45qnJ4Hs2uN6XMyRZyY8An8DXS28EVrbxwQqFjQbVA7Cibgo2iEVNyvIkooorE1CiiigAooooAK5fxrfeTp0dmp+adssP9kf8A18flXUV5l4lvvt+tzsDmOI+Un0HX9c10YaHNO/Yxry5YW7nS/CHQDrnj60kkTdb6eDdyE9Mr9wZ9dxB+gNfUdeX/AAO8P/2Z4Pk1WVMT6lJuUnr5SZC/ruP0Ir1CvSPOYUUUUAFFFFABRRRQAUUUUAFFFFABRRRQAUUUUAFFFFABRRRQAUUUUAFFFFABRRRQAUUUUAFFFFABRRRQAUUUUAFFFFABRRRQAV5/8Y4lm8DBGcoPtcZJHfhuK9Arzf44XLWvw98xFDMbyJRkZ5w1J7F02lJNnhqeTZxEokcKjrg9aybzXU3EQKXI/i6CksdC1PWpBNNuSLuz/Ko/D0rpLbw9pVudjq0pH3mPygn29qhHZPEXVonEgXeoy5lc7T+QrsvBYt9OvpIzIsYkjILsduTkY/rWsNFsIkEsGnQvzgE1YjsoYds7WMJYdP3YYZ9DmqZipqzVr3Nn7VbdrmHtwHGRU8bq5BRg361kqsW/zJdOtzuO4lolx/KpWh0ySQPNpNoxPVlXbx6cYqTnZDq3inT9JxGSZ7gnHlRdaqP9r1llWfIXg/Z42+VB/tnufarL6D4by0klhPCGOQ0UxG36Ag1j3Op/2XOY7PUfMjHSOWEM2Pc8fnQXCk6j0OpsLCGzAKjL/wATf0qW7uUtbbdwpOdv1rI0XxFHqUEzThIXiYDC8ggitGWWyvYCjSRkDn5h0qZpuLSG1yvUylk3ncWDE8mrlg+Lg47rWVstlmkjgnDFODsY4qaLz4WO2Q8jGTXlTws9Vc2jUOgkvYYD+8kH0Ayao3l/b3cQhkk8uHdk5TJ/A9qoeUS24gk/3mOTSNGQOK0oYNU2pPcU530NRL3TkTbHNHGD0HNZGueI7bTodkMoklI6jkVFIrICQcA9TXnF7fO17MCd+HIyQQcV6UYnMyxqeo3Opz+ZPISOy9qoFcDmk+0Z/g/WkacAfMmB9a1EL0pR1qP7RH/dNKLiP0NAEuM07bxTFnj7frUgnTHUD8KAHBTipAuOajWWIniQZ9MVI0oCjYPMfPyqO5oCwSyrCm7+L0qbS9Km1CVZ5g2wngVa0/w/NcXXm3QO3IITrXdWGmrbqDtGegGOlZzkNR1KSWRSCMNngYGfSmNFjit2SEtVR7U56ZrIsy/K9qjaANwQMVrjT5mQv5Z2ep4qM2p27tjED2ouSc5caewy0Kj6EUyKee1cO8TcDGBXRi3389KGsw33uaG7mkHbVHNi7JjktmRlU/dbGc1SuRqBx8m5ANvHeuxWxTPApxslA56e1Ryo09pJ6HNWmop5a2pieFgvLY4PtVszSycwxvs6DI4rcWxizkLz6kVJ5CqMAColBblKq7WOdNrPIwZ87h0PpThp5Y8k1vmEAcAVEYuelXHYxlq7mSulp1IB/CpBZInQD8q0xETR5HPI607kmY1pvRlCAkjisM2kjuxI+ReBx1PrXVToQUiQfvZvlQDsO5P4ZqVrOL7OIQmVTgHvj1q1IGjzK/tispYcVndSTXdahoPm7vJfj0auRudNntpyjDIFaxkTyk+kWq3N1ubG1DXcQRJdRfZ2iVoe42jFcVo919lvfJkjykjYzjvXYQzNajcjbkHJ74rGu2tjqw6Vite+F9PnQNZs8DL1Ucg1jP4XEh+W6cEdcpXVuzRsZ7YlkJHmLnJQ+o9RTpkSXEyYO7lsd6xp1pLQqtRi1eJxbeFbjnZco2OxBFQjwxqLnCeW2ePvY/pXZuAi8HLE8CtKCCMR7d4Lgcha0niHAzp0Oc85n8MavajMlsQv94MCKz5bSeAZkXAzjqOv4V7LBxH5R3MDxg8iuH8a6QkEiX9uiqrfLKqDAHoQKKOK55csh1sLyR5onGlakjx0wM0h4HX6UgODn0rrOQmC84xTiMMKRfmIboDwafIAHAByB+tSCH/Z2KiTauPrmncKMxN8p4INQFwp+T5fpxTS3FD1KY92b1/KlBOKhByQAOa7q28HJNZRO0+2Rowx3R8An6VEnYqJxooNdk/gaTyzsuoFbsWDYqivgXVQx3zW8o7bJCP0xSvEs5qkNdJJ4L1RBkRg/R1/xqm/hXV0P/Hq5/X/ABovEDJHSnCrz6HqkQJaxlwP9k1RdXiYiSN1P91gRRdAPT734VFd5Me4duKcsqZ+8AfrQ0sTqU3Ke+Ka3E9iqANgOeaUMDxTD8r4zxSFgOlaGbJgfWlLccVGG4pC2aYkSo/HWpA/f05qAHApN9JlGjaQ3FzKD5pWPvtOK6GxlkjcpFlgB35Nc9Y3aRjYXVM9zWtE+wiVZV2jndmuefM9Dpp8u5cdLW6Zwd0cnfbx+lVZ7XUtPxIZCY8cMo6j3qU3lpdkeYdrZxvHBP8AjWmkk1rb4TbcxEcgAbvy6GsHeL1OlNS2L3g/XY/7Rt0kKCZnCLkDB5967vxPf3dr+5hQeXIh3OQT36V5aNNtLo/bbKYQXMBEhjfIyQc4Hp+Feh63rhvNPtGXasVxEsm4nHJHIx2qWle6RLlJfEep+ChjwdpowB+7PA/3jW/WB4Jx/wAIbpmCCPLPI/3jW/XoR+FHnT+JhRRRVEhRRRQAUUUUAFFFFAHyx8X/APkqWs/9sP8A0RHXD13Hxf8A+Spaz/2w/wDREdcPQUFFFFABRRRQBueC/wDkevD3/YTtv/Rq19h18eeC/wDkevD3/YTtv/Rq19h0CYUUUUCCiiigAooooA4n4hf8w7/tr/7JXEV2/wAQhkadzz+9/wDZK4cHsRzWE/iLWw4UtIKWpGOWnCo6ctNMB9FIKWmAopwpopaYDqUHFNFLQA/OaUVHUg6UBYf2opBS00KxIDgU4HNRClzimBLTx0qMNxTgc0APzijdmm0ooAWmsBilNJSsFyIjNR4wanYYqNqloYyinUoApWAYelQvUx71EaLAV3XNUpoVfgitBxmq7LRsO+hzGoeH7S6J8yPJ9R1rmb3wnLHk20m4f3Xr0Z0qvJEG9qanJE2PIbjT57dis0TJjuRxVRoyOnIr124tEddrgEHrmsG88KWk5Zo1aNj0Knj8q1jUT3E0edkkGporqWNgV4I71t3nhi9gJYIsqjupwaxZbd0YqwZSOxrS6YtUXE1BnJ83Bz1Nadh4jvtL3GyunjVhtK9QfwNc1gjinBiO5prTYUkpbnSQeJJEkP2pA+f4kGK2YdYS6VRazR+YeAHOMVwW4HrQW9Dz69639vK1jilgabdzu5r/AFS13eZCkkfcbTj86w7nXYmuQyWwijxhsEnms0axfx2jW4uGMbDB3DtWczbVwPzrlbb+I3p0VT2OvguorgBonBB/MUFiAzZ9s1z+lh4JfO5xjp61ry3C/Zsr1btU2tsdCH+ZvbIPAqdeRVWDYqDnrzUizBpQo6UDJbiUhEA55oBJUGoJpA0u0dBTxkgc0ASr1qUVGBgCpVoAkHSpIy28FetM/hq1ZREyg+lAGxYFt6Fid3vXUqciuYsV3XCL3zmulU459aiW40THoKQDJ60gORTh1pDKN3pFlfZ86EZPdeCK5y88ISRktZy71/uSdfwNdnRQO7PI5rS6staszJbyRkS4JZeOR7V1O7jGa7GSNJV2ugcehrOn0a2lBK7kbtjpUSVwuczIc1UniSZCsiB1PUGtm50a7gywQSr6qefyrFuZlt1Z5gUC9cjmos7jdmYlx4eikJa2Jib0JytZU9peWLjzIy4B4ePpVyXxJL57+VEhQH+LripB4mtyhWSGRXPGRyK1TkZuC6FSDV5BIGYqwAxhuCK14NQtpwPm2n0PFRDTNPvYFkTLNjmRDg5rPm0a6iYmArKg7HhqbURe8tTfAz0/Q5FBXiuYS+uLN9hDxt/dYcVqW+tI2POX/gQqeXsNVL7mkVzyaq3wWOzkc4GB1q3DNDPzHIrD3rP15wlhtJ5Y4xikrt2KbVrnMKBnGTW9pGIoCSrcnBIHFYUa84rrtMi2WEanvzWsnZGNON5E6kYypBHsalVc80wwITkKAfUcGgJKh+Vgf9luDWR0JEuMVJ2qHzguBLGyZ4HcVMq8jByD75oAhkj3ywJ/tbjVgDk/WmL812cfwIB+dThOaTAAuR0pwXmhRg08DJpDQ3bUijFJjFSDpQMetOxmkFSgDHSgBirg07FOooAZgelG30p9FAHZfDAY8S3P/Xm3/oaV6xXlPwy/5GS4/wCvNv8A0NK9Wrop/CYz3CiiirICiiigAooooAKKKKACiiigAooooAKKKKACiiigAooooAKKKKACiiigAooooAKKKKACvnf47eHvsHia21qFMQ6hHtkI/wCeqYH4ZXb+Rr6IrkviV4cPibwPfWkabrqEfabcY53pk4HuRuX8aAPJPgxrnl3V7ocrfLKPtEOf7wwGH4jaf+AmvYq+VtD1WXRNbs9ShyXt5Q+Acbh3H4jI/GvqS2uYry1huYHDwzIJEYdGUjINdFKV1Y5q0bSuS0UUVqYhRRRQAUUUUAFFFFABRRRQAUUUUAFFFFABRRRQAUUUUAFFFFABRRRQAUUUUAFYvibRl1fS5PLgjlvIUY2+8kfMR0yPXj8QK2qKUoqSsxxbi7o47QvD0GlwpJOsct+V/eSlep7j862Tzgk5Y9h2q1dw7W8xRwev1qlK4iXLHFea6fs3Y74yUldCM4jBJ7Cs69vBbqSxBZhwO4pupX32e2ZsgysPkFc6ZHc7pHLOepNJlIkeVnYs3LHqfWnKcofrUBORQrhVPPepGSj77UwSfv8AZtO3HXHFOz1z3pqKfSkxjX5OAOvNTEAgqDTSpDg44oDBevFIaHCJgMk8VFJIOVBqSaUhAM9RTrTSry+IMMXB/ibpSbSHa5mSzlQXI+7096uafYPeoszlolJycr610Fv4ZmRcfLvPJZh+lXv7OngyCvy8cj/61RKomWo6FS1highEe0NjuBV1GGOBgVKunXJAYFQPfJzU62swGDtP+6KybuUtGQZDgKT3zUgDqcg/L6VIbeYDOP0o2XG3ACfiuaSaKY5CZBww/PpUgwuMEEnjiqr2t3LGQHjQ9v3Qz+HNZ8p1SwOJWae2PV4QDIvsR3FIRtfOehpjwtIDvklH0PFVLXN4m6PUJCPTYoP5YzVlLST/AJ+ZT64I/wAKAEe0ikQK+5v94jFNEcsH3ZHnT0duR9D1P41P9jP/AD0k/E8UfYgfvSHHsxFADIprdyQUbcOSJAQ1TqI1OAm0n9agk0y2fhwZPcuTioV0+4gJMZ86IdI5DyPoe/40AXiUz0ppZM44qBGiY7XiaNv7pA/nU6pGFJxgerACgCKaC2m4eNCezjAI/Ec1AHurU4Qi4jHZ/wDWfnV1WhHUr+lL5kRPGKAIYb6KZwpR45P7jdf/AK9WC7DqDUbPAxw6hl7gjNQsoQ7oDNEf7o5X9aLXC5bR8c/P+VK0hY4KkiqUd5MrYmhK/wC2vQ/hVmOfzfugfjxRyhdA0asCRF+tU5opxypBAP3SP5Gr7NIpwVH5imNK+OF5otYLoqw3EW4LLMYW7h1/r0NXhaq/zCQsp6EVVZpWPKjHpiq72kpJaOQxN2MI2n8fWgDUW2j6biTStaLj+Pn2rMi/tFSBJIZF9eh/Sre4FsMWU+hNADpNKtZR86tkdGGQfwqH7DPbfPbzh1H/ACymXr+IqcxYGctj1zxSFAVyASPXNAXIUv0X5LiJkP8AeI3fyq1HKjrlZMg9wKi8tR2VvxFRSWdpLku6A+3BH0I5osgui0ZlGQGBx15pguVHO8cdcc1WWHySPs94Dj+Gdd4P5c/zp5vJAQk1n1/jiy4/XkfgDRykiym0kHOTznIFQ+bJEp+zzMx7JIuR/wDWqwBBIfkYZ9DxT/sYbHQfjQUVodVmA2z2DK399GXBqb7cTyqAD3JP86lNjxzTfsSDvRYLoj+1yk8KMUx7iQHmMZPXPSpjZr2eo2tpEOdpdewXrSaApSJEzlmVSxOcj5cVNDHNEm1Xd/rU0axlsGNkb/poOKn2SfwmP8qEDKrLcA53E4qNpZFHzZH1q0UlHV/yqGWByMkufYsaTQIg+0MeN4/OlM4YbQATSrFhhlR+Zp2wdhzRyJhexCOv3V5p7RFgMFV9aUqBTTvJ+UE/SqSsF7jkiSMZZQx/6Z8fzp63EWcJbzs/cbs4qHa+MkMPqKr3V1FZR77idFXsCSSfwFGg4pzdo6mgsm4n9wAPdqcZOMqqr7hia42/8TuV22aOueskij9BWBPd3NyxaW4lbnozEg/hSud9LLak9ZaHe3mu6dbnMtzEW9EG4/pWNdeMn35trVZM9Xm/wrltnzbmbcaB1q7nbTy+nD4lc2bjxPqk2dkiQf8AXKMCsqe7ubht09xLIfd/6U3FNKZNB1Ro047RGbzn/wCtSZwcdqXyTnrSNCD1bFJI0UY20AknpTcuO9KsIHRs0vle9NhyjCZM96UeZjvTwu00+pDUau/1p+9vQ0ZFO3n+7QF2OVwDgkCnkjHUVEQW6qPzpDGOm6gPUkyT2OKQ1AUIP3zilHuxo1DTsS4PrilA4OWBqudwORkik+dj3FAWXYmxRkjtTRkDg5pcmg0UdByqXYAdTV1VCqAOgqOCPau49TUtQ2eNjK3PLljsgooopHGFFFFABRRRQAVzWoeI7pr97HSLQXEsfDuQSAe/T+ZrpTnBx1rk/BLqEvon4uBIC+epHT+efzrWmlZyavYzm3dRWlxqeK7+xnWPV9PKKf4kUqf14P51t3UNl4i0hljkV435Rx1Rv89qXXpbOHSJnvY1kjxhUPUt2x6H3ridNn1Dw+be/aJvsdz1XPDD+h7itYxU1zR0ZnKTg+WWqJtC0m2k1ibTtSt5DMmSNrEDjrnHY9jW54lSTTYNNubJdiW02BEnQ5H/ANYj8a3bYWtwVv4FVmljAEgHJXrippIo5lCyIGAYMAexByDUyrNzTZUaSUbIcpLIGIKkjOD1FLRRXObBRRRQAUUUUAYOv+HRqrC5gkMd2gwMn5WA6D2+tZumeJbnT5/sGto6svAlI5H19R7iul1S8/s/TLi6ABaNMqD69B+tcxYeHJNbsxqGpXkxlmGUAx8o7df5DFdNNpw/ebGE01L3NzsEkSWNZI2DIwyGU5BFOrhQdV8Iz4b/AEiwY/8AAf8A7E/55rrdN1S11W3822kzj7yHhlPuKznScdVqi4VFLR6Mu0UUVkaBRRRQAUUUUAFFFFAGdrl//ZukTzg4kxsj/wB48D8uv4V53oulT65rdlpdv/rbqZYgcZ25PLH2Ayfwrb8bah5t7FYoflhG5/8AePT8h/Ou3+A3hz7VrF54hmQGO0XyICR/y0YfMQfULx/wOvSw0OWF+5wYid5W7Hu1jZQabp9tY2ybILeJYo19FUYH6CrFFFdBzhRRRQAUUUUAFFFFABRRRQAUUUUAFFFFABRRRQAUUUUAFFFFABRRRQAUUUUAFFFFABRRRQAUUUUAFFFFABRRRQAUUUUAFFFFABXC/FiS1h8HLJdqTGt3GQAuecNjiu6rzn42Y/4QDkf8vkf8mpPY0pJOaTPJ08Qaa/7yR2JHCArgD8KkXUdMlJYzKxxnrtBPpXD/ACk5xg+tJsUn3qD0JYWL1TPQodQiuiqyPBDbrztRwauPeWbR+VbuQi8HGfm/WvMdgznPNOLyINyyNn60WI+q+Z6Ssg2E7sDGAWqrd38NpGDJKTjtgc1wSajcquPOf6BjTGnlmbLkt9TmhExwivqzY1HXri8JWPMcXpnmsXeGIwDjPJNOYA8c/QURI9zOlvboXcnoOefc1R2LlpLQ3/CUrxz3KYUqVB6Z/Ote/mmvcR2rCOMf6yTACj8O5rO07RI9PYmZmmuHGDGjfKv19a6GHT5JdpmAVB0QdqycjzKsueVzMsbNYPltY2O45eVv4jWsbfaRjO71rQS2jiUBV4+lKY89qkzKqQEjJ5prwVe24XFNZeKaAzjBycgVm3Oj28rFniQ8/wB0VvFOahkSqBnMy6BZOMG2jP8AwECqzeGLE5P2dfoDiunYY61VlmVOeDjrmgRzM/hrS42QSDZu7BzmsCa2s0ldYIAVzjMrHP5Cr2t6y8urNLYM2I0CPgZ+tYi3cu/aw3EnPIxzVxQEv2BZZVVSqFjgYJIq5L4buYELq8cgHJAOKrW2qSWkxfyELdOSRir48So6lZLY89cH/GpvK+gGI0AViJUdfbNXtJls7W8SWZmCj3z/AEpZb6CV9xV1/EUitbyfLhOf7w61d2B3WlazozqxFwI9p538VrxazpUxITULY4/6aYrztEsLZRuaKa5bhSDlIx7+tPdtJ8lovILsBw4x8zetZPcD0Z9U02JDI9/bBR3MgP8AKtK1awyWbc7hsYK/d79K8XlshEFBbhgSFzmvVfDkK3PhqxmREj3KQyqMfMDgn6nFA2dI8tts3OyMuPunBrIublZR5cCmOIHOOlPa3x9aZ5J25J/OsVVi3bqU4SSv0Kflg9qVY8HpU+1eoowDwf0qhEOz2/KmsgA6H8aTUL2PT7SS5f0+Re5PauGn1jVC5b7ZMCTkqBwPpW1GhKZEp8p3OMUhFcMuv6qg/wCPgtj1RTW5oGrXeoXUqXLIVVMgBcHORTnhpxV2Eat9DcIzSCPJ6VLgelKvWsCyLyqXaEyzHCgZJJqY9Oc49qqXIN3dLYoflYb7g+iD+H8f8aAQyyQzf6a4w0gxGP7sfb8T1P1HpVopU2ME5H5UhGaCjPngBOSBisq/0Rrv5ooW3Y9ODXQsmc8ZqQXtzDF5aSKAO+3NO7WwmrnEzeGZbaNZZYGiccgnGPzqBLnyJC8ZVsffVTn8q626h+3KRcjzh6Mcj8jWNcaDb5LRb4mP92k2nuVB8o20lGVmtGBb/nmTyPXFOW8t4pWli/iOHgPHPt6VlXWjTW0RnSdyVPHarXh62lv9XRLjLNGhILHI/wA81CpJ6m3ttLDZ/tNpcSO4HI/dgnIqayu/sMRlbMjkfNzyxom0m6itzuYSsHwPm6DHvVI2F2QPlUY6Et0qpQi1qSqslsdHY6sZBumKpuHyjPI9qXVo4LnTJkm2lShA5xiuZGlXJYM04TnOQSTTrzSLy5g8tb6V0P8AC5ODWKox5lJM0+se61I5GWExSYbBOO1MI4NbY8M3+7a7Rhe2Bk1MPClwVOZhn/dNd3tFtc4bdTn4ycYycelPyfU1uweE7jeTLOir6Kpz+taEXha1XmQyuT74FS6sQUTkant7K4uv9XE7D+9jArt4tAs4wCtupPuM1pQ2KooAUBR2xU+27Fcpy+l+Ho4nSe6w+z5tn8P41qavq7nSpIsKpkwqlTyBWpfKIbCQg4OMDFcjqBDMidsbvpTptSd2D0ViOO/vYMCK9uFA6YkOBV+HxLrEZ5uzIP8ApogP61kbfejbW1kZ3Oki8ZXyf6y3hceu1hV2Lxqh/wBdYOPdGB/Q4rjxkGnByKl04sfMd5F4t0x8b/PjPvHn+WatLr2lz9L6In0kBH8686D80Eio9ih87PSMafddrObvg7DUbaHpUoJbTbU+6xgfrXnQ2k09Z5kP7u4lTH91yKXsuzH7Q7SbwvozddPA/wCBsP5VTk8GaNIeIpk/3ZqwF1zU4sYvZj/vc/zqwninU0xuMMg/2kIP5ip9nU7j5kaD+BdNP3Z7pP8AgQ/wqsfAURY7NQcD0aMH+tW9M8TT32ow2ktvGgkON6k+ldN9RzUudSOjZajFnDSeBpxwmoQn/eQj/GqreCNSz8k1u3/AiP6V6HjNJszS9tLuPkiebSeENXUf6mMj1Eg/xqA+HtVj4a0mYD+6QRXpwTc6rkLk9TVqfTZY4w2VdT3Rs4/Cj2zGqa6HlP2G7+60boenzKav2u+0TBeYEcgAEjNenWmnXaH5wqxN/DKm7Pv7U+TQ0JbDEFjxhcCk6j6lqDR5PfancXkccdwiDy+MhME/WqM1w0mFeRmCjAHoK9Xm0eeMndErr6gA1Rk0yzc4ks4Sf9pBmnGtFdBSTZ7J8LDn4ZaEf+mB/wDQ2rsKwPBEUcHgzTI4kVEWM4VRgD5jW/XXF3Vzle4UUUUxBRRRQAUUUUAFFFFAHyx8X/8AkqWs/wDbD/0RHXD13Hxf/wCSpaz/ANsP/REdcPQUFFFFABRRRQBueC/+R68Pf9hO2/8ARq19h18eeC/+R68Pf9hO2/8ARq19h0CYUUUUCCiiigAooooA8r+Mt1PaPoUkDlWHn5GcA/6vrXHadr0N7simbypz3P3TXT/HHg6Cf+vj/wBp15OsmRyM4965amkmdMEnFI9IAIP/ANenCuO0zXp7RRHN++i9WJyorqba7gvIt9tMsg9B1pKVyJRaLNKtR9z1x704VRKdyTOKUHNR0q00wJM4pQc00UtMB1KKaKWmA9aeDiogcUu6gCXOaUVDuzUg6UXAfSimilphYdUg6VEKetMQ/OKUHNMpRQA+kNJRnFAWCkIpC1AOaljGtSUHrSGgBGphHFPpD0oAhPeoXGasEVGRmlYCo61EVq2VqIpUgVCtRGPJ6VbZOaYVo0KRVMIP8IqldaRbXSkTQofQ7RmtYrTCCO9NOwmjz7UvCQEhNuxH16Vz9zpN3aZ3xZUfxJyK9ZlXiqE8SEHcoOfatFN7shxPJ8YPOfxGKQ13V9o9pcghogp9VGDWHd+G5I8m3beP7p61qppiaMAswBwaktoHuZAvOO5qf+zLzfsNvICT6Ait2z04WsIUglyOSRSb1CxUWEIABxj0phjJPWtT7PyeBUbQYPSpGjPKSYwhqwq/ZYC7tmQ9BUhXY3bnpmo2gMrZcgmgZFEWJLEnmrsfSmxwheMA1Kq4oAm/hFPWoN/anK5HegCck9q1bKPZDvJ61jKw67xxWhbSyzDy1BCHqaGwOg0ob5Glx14Fb69qyNNULGABgCtZKzbuNEw6UtMFOFK4C0UUUXAUc9adgelMopMB+BVO/wBMstRhMd1Ajqe5UZH0NWacpOetCQHn2sfDZHJfTLrDHokzZ/IiuK1Tw9qukEreWrAdNycg/jXu56Y7UjKGQqwBU9QelWpWDY8c8MOHspUIPyv0Pat3bkYxWt4lisrO4ijtoUiZ/mk2KF/lWSvJ9qylK7uWtiOa3imXbMiMD/eGayLrw6mC1rL5ZP8AC3Q1vDvVaa9tbcnzJVU+lOLfQHGLOUkt76wcmRGXHRl6VDd38t1BFHIzHZ611TatZeU2JQ3sO9cvquyW9aW3iCxsB0HetY3fQxlFoggXfIqjua7eFPLiRfRa5HSovNvYkxznNdoBmpm+g6S1FABHQUbRjGKVVp6rg1DZsxgGOMcelMa3Qjcu5P8Ac4qwAKVsKpJ6AZpXEVIPMV5WG1gWx154qws6Btrko3owp8EYEQx3yT75qTYAMYBHpQOwAY7gj2pRUL2y7g8bPGfRTgflTt0ykfKso9vlNIZYA4oPaoxPHuAYmP1Egx+vSrATPPY9CBx+dAD0AxT6RRgU4UAJRTqKAG0U6igDsvhl/wAjJcf9ebf+hpXq1eVfDP8A5GS4/wCvRv8A0NK9Vrop/CYz3CiiirICiiigAooooAKKKKACiiigAooooAKKKKACiiigAooooAKKKKACiiigAooooAKKKKACiiigD5Q+Jvhv/hGfHF7bxJttLg/abcAYARicgfRtw+gFeifCHX/7Q8OyaVM+Z7Bvkz1MTZI/I5HsMVvfGzwydY8IrqkCE3OlsZDgcmJsB/ywrfQGvEPA+vnw54rtLx322znybj08tupP0OG/CrhKzJqR5on0tRR1GRRXUcQUUUUAFFFFABRRRQAUUUUAFFFFABRRRQAUUUUAFFFFABRRRQAUUUUAFFFFABRRRQAjKGUqRkGud1WZdODGX5j1jH96ujrO1rS11WxaIYWZeY2PY+n0NZVqfPHTc1pVOV67HATXP2uQykEE9vSos+tIY3gkaKRSrqSGU9jSPIEAJz1xXnM7iTBIpqoRIGP8PQetTquF5prcvx6VI7DlHy5NOTknHamE4XFMEm1TwfrQNEsjqpALAGkt47i+k8u3jLHOC2MgfWl0zTZNUvGIHyKRkngV2VpbLpUi4MTwDpg/Mn4d6iU0ilG5T0/w3CpEl2rTNjp0FdCiiKFY1gwijAC4yKessMih1lBB6ALThKm7APPpiuVzk2aWsRCdlOBbt9Swo8+QnH2fGfU1I7juKbvA6A0AQMHRt8alSOwPBp0dy8hwSqt/dxipw3qKa8Uc3Mi9OmKADdJjHf6UoEmOopuyZcEHdEOM9xUyLuQMpBB9KpRFcTy39RSFSBnAJ6EYxUm8DjmkaXjpVWRN2VXsLeRt5Xa/95ODSR28sb4lYTR9sfKR9aseYuM5oMjYouVdjUSN8+WoyOvzdKd5R9B/wKo5EjnKlgyuvRk4NK7+So8xyV9c5xRZDFK9vk/CnYAHBGaRdki70O5fUUvljH9CM0ALnIw5Qg+o4qnLYIxLRSMD/dzlat7F9AfwxQCAcAY+lFxFKO0KY8xZCPULmrH2aLHyk/TFWFcqx2kjP+1/Snbd468+vegLlcRJwMc/SlMaD+AfmacUlhlBOGiPUgipCFZdwYYp2EyIqhJyy4HtSGG3bqhJ9VOKd5IxkkAdvenBFAoERKgiOFAKnrnqKeCvYAmpPLTbTfLj75oATPpHmm+YP7oqUcDAJAprPt+9GCPUUWC7Geaw+6ABTWkLghunoFFT4RkyCv0FR4HoaLFJkEfyHKhlPvyPxFPM0pP7xFZf9jin/L6Gg4PQGgkX9x/dQfUEVJtjB+4oP0FRfKn+19akyGzvByO+KOUBS69O/wDtcigOMZJGR0A6VGVTOS2BUTqR8y8ikBNIIXHzRo3PcYx+NR5eP/VSkL/ddc/rUakn6euad8/oPzFBTHC5dc7oQfdc0n2qNj9zB9CaQNIjAhVJ+tScv98Kfw5p2uSI0qrjMZGelI0nPyoAfUk0NFtA8lsezcimMzKMSxkDsY+aOUE7Ct5xBBAIPcdvzpqxsPWhXzwBJj1IH+NO81vQfmKVkVccFJGSKBHGRlg4PucimmR+xX8aYXkPIZFPsKLILkgijZuCKa1sPpUbBnHzS/kKVlkP3HyMdM4NJrsF+4yS1APJxVO7ntrKAzyzIiD+M/yqDWNXh0i0Z54C8rf6sF8hvf8ACvP7zUbvUbnzbpyR1Vew/ClZndhsFKtq9EdDd+Lj8yWEG3t5knf8KwJZ5LiVpJpGkcnJL9PwquFwc9zyfepKpRPbpUYUl7q1HmTd1H50n/AabTu1LlN/aSExTdlPpcU7InmZFsI5zRg1JTaYtRuD3oK5p34UU2P5DQuKXFLRmpZSG4ApQoIoPIpMhRyRU2HcXaKTFJ5g96TJosFxQpz1oKZPWkzTfMxRawmDRnHU00AqeG5p/mkjnpTAQW60AiVW9WB9qdwfSovlNAIWgZLt9Kkhi3PlhwKjiLOdqkVdAwMCk2ceMxHs48kd2LRRRUHjBRRRQAUUUUAFFcpqGsaho3iAvdqXsJcBAvQAdx/tev8A+qungniuYUmhcPG4yrDuKuUHFJ9GTGak2jJ0vxHb6jfz2jIYZFYiMPwXA/kfasfW7efQNaXWLRcwyn96vbJ6g/Xr9aveI/D5uj/aFgCl5H8xC8F8dx/tUuh61Drlo9hfKpuNuHVhxIPX61vGyXPHbqjF3b5Zb9GZzTN4u1qKNFddPtwHcHgkn19z0+gNdXeWMF9YvaSqPLZcDA+76EfSuUuNI1Lw5dteaUWmtj96PGSB6Ed/qKn/AOE5h8gj7FL9oxgLkbc/Xr+lE4SlZ09kEZKN1Pck8HTSxi902U5NtJx7ckEfmP1rqa5/wtp1xbw3F9dqVuLtt5UjBA5PP1JNdBWVZpzdjSkmoK4UUUVkaBRRRQAUUVHNNHbwvNM4SNBlmPYUAYXi5dQbTQtom+DnzwBk47celN8K6zBdWEVi7BLmFdoU/wAajoRUY8b2H2jZ5E3lZx5nH54o1Xw1Bfqt/pTrFOwDrtOFfuCPQ11JWjyVFbzOe95c8HfyOlkjSaNo5EV0YYKsMgisC28LpY65He2kzJbjJaLJzn0z3H19Kp6V4oltpvsGtK0cinaJWGP++v8AH/8AXXWAggEHIPQismp0tO5onGpr2FooorI0CiiigAooooAKhurlLO0luJT8kalj+FTVyXjbUdlvFp6H5pP3kn+6Og/P+VXThzyUSJy5YtnHTzS3148rAvLM5OAM5JPQV9b+BvDo8LeD9P0sqBOqb7gjvK3Lc98HgewFeBfB7wz/AG/41iuZk3WemgXEmehfP7tfz5+imvp+vX2PMbCiiigQUUUUAFFFFABRRRQAUUUUAFFFFABRRRQAUUUUAFFFFABRRRQAUUUUAFFFFABRRRQAUUUUAFFFFABRRRQAUUUUAFFFFABRRRQAV518a43l8A7Y1DN9rj4Jx2avRa88+M6q3gPDDI+1x/yalJ2RdNtSTR85G0u1OPssh/3fm/lUJ3RHEkUi/wC8MVorEFIdGKt6hqS5ja6UCW5kODkEsTWCqI7va1EZouEzjmhpkKkVbj08JIGDJIB2dcirX2ePnfYwMc/8sjj+dVzxE68uxjRkZOOfxp5mVcAtjJwNuSfyrYW3sgcyWDqPXGf61tWz2MCq9vboHxw0mMj8P60c8SfbtbIxLTQLu7jWa7Js7U8EtzI49hW7AsVlF5FhB5UXQsTln9yf6UrNLcSb5X3HsRVqC1LHhRRe5lOo5bkmmQn7QMjOeea6NI8Z4qjaW/lYz1rTFBkN2mkK4qSkPSkwGYHpSEZFPpCcCpAhKc1DInympyw5z0qje3kVrEZJXKqBjaBkt6U0BSvCUIyTj2NctqOqAyhnG22B+7jmTH8qt3OssbzdOcKBjygDgfXFVrvQ7i9kN1GYpBIN21LhTx9Cc5q1uI5Pz1led48ASHJXGNuT0FX7CON7iIuV4zx6nFUdQ0+50+5KzRuuegYf16UWkV1K4a3Qsy8/K3NU9VcDT3Qy3z+ciqobHT2qleWSw3RAUlDzn69qWaO/37ntpMjk/J1q99riuIykylH9GHNQ3YZlSWaRsVyQetM+yBuA9asqwSKC7Bj0JB6D3rPcAAGM5z1HpTUrhykBtfmAMgFWLfSpp2AR1TzAcMT6VDv2nPetjQ50F3GsgJVgVx9aUnZXEtyW1to7ULPfjKrGWVR39K7rwjcSLosFuqZTBfzD05OSK4C6t5rnUmtY9zSZwHz91a7/AESMW1hFZqxMUR556mpSTV2OTOgYAn72T6AVTupN7BEOAOSRT3lZIc9zwoqlLIYos45brWfJG+iKU5NWHGaNDtL4oFxEc4fJAz0rNL5OT1pC9WoiOc8aX8yaukStmERKVGe5JzXOC/kHVFPGOuK1fFw/4mMB/wCmX9TXP16dD+GjmluXFvPMYKYlGeMg5rqfC4xqE3P/ACyPH4iuNi/1qfWuy8Mf8haT3jP9KWI+BlU90dYOtOA5pFpwGWA6e/8An8vxry2dJHcXCWlvJO/RBnaOrH0HuelMsLd4IS8/NzMd8p9/7v8AwEED8TUCn+0NTLEA2tkwHH/LSbv+C5/OtQL/AA96kBnXikxjmpdlIy/KaTlyq7D0H29jJdrKVAHlDP1qqY+CMEc8g10umQmG0UsPmkO4j+VUNSsvJuDInKtya82hjvaVnTez2NpUuWN0Y/lnGO1RtDnjFXQoIJ9ajdcAn0r0dzEz5LFLhfIKlix6AVZ0ewTSbiaeS2kO+MJzxg56/pWPcajdpfiWyhWUx/wspYfkKuXHi64skjE1rbPK458iYnafcEcH8apRfQC1crG5IiUhSc4JzWPdypAdinc+e1Om8SG7sW2tMkh42yfzFVrK3MzqzE5PVjzT5Las7cJSU7zlsRNcXIG4RDaPWpIL12XJtQf91q2pLELBlRkMODuxWJJb/ZwwcHK8nJrNyVzolCEtkTHULVP9aHi/3hUsV1Yyn5bqM/Xisw7bhgzkbe2f8c0fYxIqkwAqDwynOaqSjFXJng4pXR0MduJFyu1h6g1ILbae2frWA2ktHtKSyKWXPDEVGG1e3GFlmKg92yP1qISjPYw+p32Z1Cwkc0vl8Gufh1jVywUxRSL3LLt/UVrpqDFMyQqRjkRSc/rV8pEsJVWyuU9b+WKOP1JNcVePuunA6LxXb3qxam+IZSsyKfkkXBP07V51qwubbUZxKskOX4BGM8V0U9NDkqRlF2kiz2oHWs1LuUd8j3qZbt/7oNbGRepRz1qoLwY+ZCPfNPW8g7kigCxgelGB6CmCaNujD86eCD0x+dACFeOBimlakxmkIIoAj20hGKkpG6UATaZJ5Wq2snpKo/M4r0ZGJxmvM4m8uVJP7jBvyNdtHralSTbn1+9xiuevC+prSZcutQS31K0tAV3Tk789gBxV7Z8uGY5Pcdq88udVa715L1hhA4CjPYGu+Ry2Tk1wV042PocBRpyg+aOojWsch5kk49HIzUsbSW4xFNInbrTDSdKwuzv9hTX2S2moX8bYVhJnuwH/ANarn27UkiMj26MvdlXH9TWZExZsZPSrAXFapux4eNjyVXEvJrEDICMGTuu1h/MYqpcyGdssgH0Ap2MgUjJz0q1scZ6/4Q48J6f/ANcz/wChGtusXwmMeFrAf9Mz/M1tV6kPhRxy3YUUUVQgooooAKKKKACiiigD5Y+L/wDyVLWf+2H/AKIjrh67j4v/APJUtZ/7Yf8AoiOuHoKCiiigAooooA3PBf8AyPXh7/sJ23/o1a+w6+PPBf8AyPXh7/sJ23/o1a+w6BMKKKKBBRRRQAUUUUAeRfHD/mBf9vH/ALTryMAZzgZr2b4x6XqWpzaEun6dd3YQXHmG3haQJny8ZwDjODj6GvMl8KeIsf8AIA1T/wAA5P8ACsJq7NoOyMpantruazmEsMjK47A8H61oDwr4h/6AGqf+Acn+FL/wi3iH/oA6p/4Byf4VlyNO6NFJPRmvp/iCK7ZUusQzfo1bQ6ds+oPFcafCniEnJ0DVDjt9kk/wrV02z8VWOEl0HVZoR/CbSTI/HFO76olwW6N6lWrEGl6nNErjS79cjo9s6kfgRUy6Pqn/AEDbz/vw3+FXZmZTpRVz+x9T/wCgdef9+G/wo/sfU/8AoHXn/fhv8KaQFSirg0fU/wDoHXn/AH4b/Cl/sfU/+gdd/wDfhv8ACnYCmKcKtjSNT/6B13/34b/Cl/sjU/8AoHXf/fhv8KLAVKenerA0jU/+gdd/9+W/wp66TqX/AED7v/vy3+FFgK1FWv7J1L/oH3f/AH5b/ClGk6l/0D7v/vy3+FNAVu1KKs/2VqX/AD4XX/flv8KUaVqP/Phdf9+W/wAKYitRnFWv7K1H/nwuv+/Lf4Un9laj/wA+F1/35b/CgCvvpN1Wf7K1H/nwuv8Avy3+FH9laj/z4XX/AH5b/CgZXDD0oJ9KsjStR/58Lr/vy3+FB0rUf+fC6/78t/hSsBVpDVsaVqP/AD4XX/flv8KDpWo/8+F1/wB+W/wpWAp0hq5/ZWo/8+F1/wB+W/woOlaj/wA+F1/35b/CiwFEjioyM1oHSdS/6B91/wB+W/wpp0nUv+gfd/8Aflv8KLAZu080wrWmdI1L/oHXf/flv8KYdH1P/oHXf/fhv8KloDJZeaQrWn/Y2p5/5Bt5/wB+G/wph0XVP+gbef8Afhv8KLMdzLIxUT1qnRNV/wCgZe/+A7f4VE+h6seml3v/AIDv/hRZhuY79KqSDINbb6DrB6aTff8AgO/+FV38PayRxpF//wCAz/4U0hHPSR5Y1C0ea3m8N63k/wDEn1D/AMBX/wAKYfDWuZ/5A2o/+Ar/AOFFncNDnzFjoBUZhzXRHwzrn/QF1H/wFf8Awpp8M6520TUf/AV/8Keojm/IPNRtbkmun/4RjXP+gJqP/gK/+FNPhfXO2iaj/wCAr/4UagclPaE9qqG0lU/KzY+tdsfCuuN10TUf/AR/8KYfCWtn/mCaj/4CP/hVJgcZ9mn7M/4Gj7JOeskg/Guy/wCER1z/AKAmo/8AgI/+FKPCWtj/AJgmo/8AgI/+FO4HIJYSHrI/51OmnE/edj+NdV/wimuDpomo/wDgI/8AhUieFtcH/MF1Af8Abq/+FFwOdg0+MHpn6ite2hVMAAY9K0V8M62P+YNqH/gK/wDhVmPw5rQ/5g9+P+3Z/wDCluAtoMR1oJ0p1voWrKvOl3o+tu/+FWxo2qAD/iW3n/fhv8KjYZAOlLVoaPqeP+Qdef8Afhv8KUaRqf8A0Drv/vw3+FJ3AqUVd/sjU/8AoHXf/fhv8KP7I1P/AKB13/34b/CizApUVd/sjU/+gdd/9+G/wo/sjU/+gdd/9+G/woswKYpc4q3/AGRqf/QOu/8Avw3+FH9kan/0Drv/AL8N/hTQFUHJoc4UnOAOtWhpGp/9A67/AO/Lf4VR1fTNZXT3WDS793f5fkt3JHvwKCo6s871y+a6vpZd2cnCj2HSsldTuIs7ggA7GtO78MeKGkYr4d1cgntZS/8AxNZ8nhLxXJx/wjes8/8ATjL/APE04x0OzkgldsY2tyPGwRF3HjIrKZSzlmHmOepPNbkXgzxQBz4e1cYH/PlLz/47VhfB/iUIdvhzVh/25SZ/9BrZKKRnGlzTunocxJuiUIIwMnO7FRbH+8SCK62TwZ4jdQD4f1bp/wA+Un+FUm8FeJ0Jx4c1c/Sxl/8AiaXMzWVKHVmbpksVrdrO65A9O1dVBJHPGHicMD1rCHg/xWr8eGtZI/68Zf8A4mtC18MeLLdhJF4e1hT3U2UuD/47RUhzo5XFR2NILzTtuKv2uh69cR4fw9qsTjrus5Bn6cVOPDWuf9AbUf8AwFf/AArms0SZWM1HdD/RmUdXwo/GtseGtcBH/Em1D/wFf/Co5vDOus8SjRdRIEgYn7K/b8KLMLlBEwAB2GKdtNag8O65uJ/sbUP/AAFf/CnDw7rf/QG1D/wFf/CizGmjLUHPJNPC81pf8I7rf/QH1D/wGf8Awp6+HdaH/MH1D/wGf/CizC6Mwxq4w6hl7hhmo/s2x8xSug7L1UfhW2PD+s4/5A9//wCAz/4Uv/CP6z/0CL//AMBn/wAKLMLoxvMnjbDxB17shwf++TTkuIWOA209MNx+hrVPh3WecaPf/wDgM/8AhUb+GtXcDfo1+3Pe1c/0oswuipjHfIoqw3hnXekOm6kmOxtnYfqKX+xNfjx5uh6g3vHbOf0xRZhdFaitBNB1hvmGkagPrbSA/lin/wBgaz/0CL//AMBn/wAKLMLo6D4Z/wDIyXH/AF6N/wChpXqtebfD3S7+y1+eS6sbmCM2rKGlhZQTuTjJHsa9JrensZT3CiiirICiiigAooooAKKKKACiiigAooooAKKKKACiiigAooooAKKKKACiiigAooooAKKKKACiiigCOeCK5t5IJ41kilUo6MMhlIwQfwr4/wDF3h6Xwv4pvtJk3FIZMxO38cZ5U/kRn3zX2JXkHx28Li80e38R26fvrLENxjvEx+U/gx/8ePpQNE3wy8Q/274Uiimk3XdjiCXJ5K/wN+I4z3Kmuzr50+HXiP8A4R7xTCZn22d3iCfJ4GT8rfge/oTX0XXVTldHHVjyyCiiirMwooooAKKKKACiiigAooooAKKKKACiiigAooooAKKKKACiiigAooooAKKKKACiiigDm/E+i/aYzfW6/vUH7xR/Evr9RXFsqkDcDwc16xXF+JNF+yyG7t1/cOfnA/gP+BrkxFL7aOqhV+yzG3ZRc+lR55zigEBcE9KryyMTtQZPYetcfS52XJpJBgAZye1aGm+Hby7dXmUxwNz8xwSParOieHWuGjnuwRjkDHSu1jidAAJBj2Xn+dYVKiWxSRBYadBp9ssMK/KfvFhk1bxGACVy34EfyoCkdWJ+tNK571g5XNNCF4RvLRHaT1Hr/hT45lbCYKMvVSc04ocfe/SopYd2XDbX7timguS4BPWl2VWgmQS+RKV80/dBP3vp71bAVWIAAPf2qrXExcAdaaWUd6cX20CVu1HKhXEV9rblOe1Nkj3vvgZ437lRw1Sea31+tJvY9WIHoOKZLGMzLIEkRkZuhI4NSMvt06ntSYBGGAYf7XNKA0Y+UZX+6adkOxArSBuYxipNjf3TShgwyGB+lKBxnDde3NRYYmCOQKQLgEYBz1zUjHjrSBSelCC5F5G190J8v2HSlZz/ABJhu5HepgpHtS7QfvZNUFyEZI4NADA/6wr7AVNsABIxn0pgz/FGQPXPFKzC4DJ5yT704EilBToCMe1Lx2o2EyOTa6kFAT6kc0zylLb0zHJ/eXn9KlON2acMCjmEViXQ5ZWY9ynP6ULMsnCtz6HjFWQxHTj3HWkZIXOXQZ7kcE00wItxHBB5pwzSTF4sBVMiegHNJFcRSnCOMjqrHDD8KoB44pGI75x6U/Ptn6Um70H6UAMQDqF79qewbqVP4EUfN1yBS8sMkKfwoAj4Jxgg+lMbzE5UY+tSmN27DHtxQI2X7vB9+aVgIWkl9I/1pvUDhc98If8AGrLbF/1iFfccj86RZFA6hlP8QHBpgQgY5+YfSg+S2Qytk9+h/OpGKkfL+oqMrntSARF8sBUCyJnO116e+aczRK5OwLn/AGcj86ZvKnATHvmkMjf3VOexHH5UgJdykZQr9RTSJOtQrHzuXEbesYxipCbjIKmNsd8YagLC4f0P5U4HAOcg+opyzI7bftEm/uG4pXXDYJJJ/vdaLARlFYfNGT7560hj3/d2j6rUxyvBBFNxQBA6qmckEAdVIP8AKofMhPRs/hV4fIAEUKB6KKilijlO54jn+8ODQNEKgN91XP4VHdZtrZ55UcIoznipx56HELZ9Ebv+Nc/4wvp7bQJQ8TRyOduc8Cg0px5pJHDarqk2r3pnlG1BwiZ4UVAME5DEnuPSqkT7kB/yato6BAVXr15qT6yjSUIpIkFKDTQwYZ6Uv407lOI7NLkAUzaT0pp3dMU7i5CXcKTdTMe9GPegn2fmOB5oLY5FNzRmndByMXzM9RRuFJxSHildlcnmO3ikLr603g9adtWi4clhQwxSbufugikx6Uc+lFwsxeM9KaSBSZPp+tITmi6DlYmTSdqDxSZqWwswyMc5xS4QjjNGzI60g44xmlcaQoAB4zTwgY46ntihQT2q3bw7Bvbqeg9KLmVesqUeZkkMIiXA6nqakooqDwZzc5OUtwooooJCiiigAooqrqGoQaZaNc3DYQcADqx9BTSbdkDdtWLfWMGo2j21wm5G791PqPeuQtLq78JakbS73SWMhyrAf+PD39RU7+KdYZftMWk4tOoZkY8eu7p+lX7e/wBO8WWD2syeXMBnYTyp/vKe9dMYygrSV4nPKUZu8dzoIpEmiWSNw6MMqwPBFcV4i0uWPxDDLp/yzzI0oCnB3ryce5FNs9QvPCd41lfI0toxJQr/ADX+o/yb2m3Umv8Aidb9I2S0tIyqbu5II/Pn9KIwdNuS2sEpKolF7m/pU9zc6ZBNdxeXOy5Zf647Z9Ks+TF5nmeUm/8AvbRn86fRXM3rc3S0CiiikMKKKKACiiigArmPF8ryfYNOViq3Mvzn2BAH88/hXT1RvtJtdRuLea4DloCSgVsdcdfyrSnJRldkVIuUbIoa3pVhH4enRbeNBDHujYKMgjpz71iaR4tg0/Tra0lt5XMYIZwR6kjA+ldbqVhHqdjJayu6q+OVPII5FZ+q2On2Phq4hMSLEkZ2Ejnfjg59c1pCcXHllrqROMk+aOmhZmstN162guHQSpwyOODjPT6eorSrC8IxyJ4fi35wzsy59M//AK63ayno+W+xpDVc3cKKKKgoKKKKACiiigBskixRtI7BUQFmJ7AV5Rqd82pajNdNkb2+UHsvYflXZeM9S+zWC2UbYkn5bHZB/if5GqPw08L/APCVeM7W1mj32Vv/AKRdccFF6Kf944H0J9K78LCy5mceJnd8p7t8J/DH/CN+Cbdpk23t/wD6TPnqoI+RfwXHHqTXdUUV1nIFFFFABRRRQAUUUUAFFFFABRRRQAUUUUAFFFFABRRRQAUUUUAFFFFABRRRQAUUUUAFFFFABRRRQAUUUUAFFFFABRRRQAUUUUAFFFFABXm/xv8A+Sff9vkX8mr0iuC+L10LTwR5pUMPtUYwfo1DdtQPmXzHXoWH409LiYHJfj61urf6fNzNaw59NvNJ5WhSnJjMf/fQqPaQ6oSjJbMxvtcvopHuakXUONpj/Jq1TpOlSgCO7K5P94H+lZ2q6cunxxuJvNRic4XoaLUmVeqAv0UfMrKDxnrUy38W3iYKPQisZbhCOAaessRPJIPvR7Cm9mP21aO6NxL5QBslQfQkVci1e4jA2Tf1rmflPO5SPrQAwOQcfQ0fV+zH9Yv8SOzh8SXiHnYwx/EmauR+LpAfnt4j/wACK1wYeUfdkYfrT/tNwoHzZ+q1PsZ9x+2pvdHoqeK4WHz2zD3Vgf54qwniOwfgmVT7x5/lmvNPt8wH3Q3sBipF1BgPmjx9DUOnVRSqUT05dY09/wDl5Uf7wI/mKmW5gkGUmjf2D5rzAaooHII98VJ/aMbLgPgn1FTy1OxSVN9TvtS1CPT7N7llZwONqda4yXVbq7v0nkO51Y7Yh93np+NMtrqzZZEugz7jlSrYxU8S6Qr71ecMO+N2KOa24mtdBZNI+3Qo6JHEoYuQZtznPXirsVgLZSEjlUYwdy5Jqg6aa5J+1zLn+9Dmp4LfR41/e6jcBm6FG2f0pcwuUnufD0t7EAy+YG6bv4au2XhOx0lTNGh34+diCT64H5VTt7bREuElOo3DhTkqZ8An345roJdS029jCP5bov3QJgMe/GKfMHLIwZY5S4urgyQxFtttbJ96X3NRT2g0u1EtyDLf3DYwqbimf4R9PWunjbSmljkVIxLGuFYkMQPY5zVtZLckEFTt6dvypOQldM8r1G1vBNJElj5caj59i7myfU1FpmgahduQITEgXJeRCN36GvVY7WzjZniKhm6lj+lSiONQApUY9DTUtBub7HnMfhDdt8wFmx/BJ/8AY0ybw7/Zrq0csqTbhtUsDj9K9I2L6rUX2aFpfM2RFwPvEDP51cZGUpMwbDQxbxtJI2+5kALyD+VbdrbLCMdI16kVOqpnBZSewzmoHcs7RR/6odT6mlKQRjfUcX8195GOMAelDorjkA/UUqjApahs0M+ey4LRH8DWe7FMhlII9a3mXP1qCa2jmHzrk56gc01LQDzvxUd13bt/0zP86wK7XxH4du7h4Gtij7QQd7bTXPt4d1ROtvn6MK9KjUp8tm7GE4yuZaHEikdjXZ+GQf7RMn8ITBPvkVzf9j6kjDNlIMHqBmu70ywWytljA+YgFiRyT71GJnHlsmOknc10weQfwqtqNy9tAI4PmuZiI4V9zxuPsOtTJtjXe52qozn09aqaWrX12+qSrhcGK1U9k7t9TXmnQaNpaRWNtHbQ8rGMbj1b3PvnP6U64DmBjG21l5zUwoOB16d6L2AxkvLkMAH3H39a2bWJ7l4425djlsdAKx7iIw3yr/AzAj866rRouHmIx/CK4cwq8lM1oR1NMAA4HQDimXEQmiKt071LgCjGa+ajNxfMjsaurHNywmJ2U9R39aztSmMUDImfMYZ47D/PH41t6piBhI5AUKetcPd3c1xem43qI7d0LbuhJz8o+gGcV9XhqrqU1JnnyVpWZnXN7cadbSE+YstwMhAcNGvUc+vFZskltcgSyFmlK8Mv8Xrketbd1Zv4m2y2EYkZFG9YWLfiR2z+lYV1ZyWsrRzI0TZ+6ynNd9Ple5lK/QrGaVDyeB04rRs9du4RhWU+xFZnCEsMEdOKVdknKMQ1acsXoepgfgszp4/EiyIqXUJwOhU9D9Ke99a3MEqMxO8YDv1X6j0rmR5w/u49TS+bt6hh7gVnKkju5Td8qaO2jDDfEBgPENwP4VLFezWvklQ/lZI+ZcD8awo7tkP7uUg+nSrX9pTvHskIkU9QTmpdK+4cpuvqErBSCFwMYHc1CdRcffyCD371kpcwnAKyrjoFPA/CpPMEpyLjI9HHSpVFLVC5ex0L2qXESyxH5XHUVSkt2h43N+Zq5pn2caelvNcRbwSQVJGAasXoSODcHUhR93Oc1Cb5rG9KTWjM7TgG1W2V325baD25rp7/AExI4JppJY2VefnH4VzWgwm51q0QKcKxkbJ6AV1PihGTw9dGLIY4GQe2c1nU9oqiUdjgx/s7+Zmz+EbG7VXFnbSKyg7vu/yrNn+HdnJyIXT/AK5yV1uh3H2rQ7SXJJCbD9RxV89P8K3jdanjtnmU3w0mP+onlT2faR/MVny/DTWgf3Qjk/4Fg16jDfxS3Xk7JFOcfMKvD5MZcY9zVc8hHjP/AArjxGDxbRn/ALaCkHw+8VKfkt1H0lFe1eYmPvrjvisy48Q2SofIuYvMB5Q80e1Y+S55avgXxav3rUkf9dF/rTx4M8Vj/mHbvqR/jXqh8QWMOni7kmBBYKyrycmrN5dsunfa7PZJtG/BGePSpVZlezPIx4Q8SggPpLf8BYUp8I+Ic4fS5Fz0yy/yr1V7zbDFftNutJCCFWI5UHrkg+tR6t4cg1iWGfznikVSuVGdwPINV7VrUlQR5XN4W1m3QtNZmJcfeZhV2e0hEQ8i4Vty/dJAI4rqLjwpaRXPlG+mYnjBODn/AArPk0W2QkkzZzzuOefyqfacxShY4f8Asy5VzhAwXkAEHArs7bVrRbWLzJsOVAPfmkfTbZI5JWdtqoSAKy49PeZt1vEzxHPCnpWU4+00PSw+KnRVkdFHOJE3IwdT3FP3k9qxtOkntJ2tpFfY/wB3cvOR9K1T5wz+5kznsprlnDl2Pao4qFWCk2rk0TlZVz3OKv8AWsz97wfJlGD1C1pGVLeFp5eFUDINETzMxcZTUo6kyKaeRio7af7Qm9VCjPHv/jWRqHiQ2MrRLptxKwPLNlR+A5oVWMnyxPPcbK57x4V/5Fiw/wBw/wAzWxXPeBbpr3wTpdy0ZjMkRJQ9vmNdDXrw+FHDLdhRRRVCCiiigAooooAKKKKAPlj4v/8AJUtZ/wC2H/oiOuHruPi//wAlS1n/ALYf+iI64egoKKKKACiiigDc8F/8j14e/wCwnbf+jVr7Dr488F/8j14e/wC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Xv7K31LT7ixuoxJb3EbRSKe6kYNWKKAPjXxLoVx4a8RXukXOS9tIVVsY3qeVb8QQfxr3X4ceI/+Eh8LRCZ915Z4gnyeTgfK34jv6g1T+OnhM3mmQeJbWPMtoBDdY6mIn5W/Bjj6N7V5d8O/Ev8AwjniiJpn22V1iGfJ4UE/K34H9CaunKzIqR5on0ZRRRXUcYUUUUAFFFFABRRRQAUUUUAFFFFABRRRQAUUUUAFFFFABRRRQAUUUUAFFFFABRRRQAU2SNJY2jkUMjDBB7inUUAeeeINJl0ycbOYJD+7b3/un3q5ouhqBHcXchWXPyRleCPXNdnNBFcRGOVA6HnBp20KPlAGBgcV5eMpumrx2PQw9VT0e5FBNEUCjC4OCOvFK11GpC5579f8Ky54pdOuDeRKWil+WWMckD1FaEc6uiSLISrAYwa89K512JftUf8At/8AfBpv2gf3H/75pSx3HLHrS59qLILB5ueNhpRuzwcH1oDHNO4PFFgIbiwS7j2SHPOQwOCp9QarLFe2cixPIstuOFkIO7Pv6/WtEFV7DPakHmOT5mCp4/CrSAci7u4YeuMUvyBiOlVwk0EhYEGHsPSptwkIKKTTJaHHywepppx1BpCeeRj6nFNLKOGKj/gVILD8jFG/3qLzIf8Anun/AH0P8aaXiz/rB+v+FTZjFeGNm3qu1/Vf8KYlztcJPF5IHAcHKn8e1AnU9EkP/AcVIGDg5gaQEYILLgj6Z/8Ar1VwJM8Z3DHb3pyt6darM00PzJAPJHVN2SPpVmOVZYg8ZUj19fwp2FYcSe5oAz3pnmbx0prfU0mFiXBHQ0u49GOfaoBnPU07bznJpKwrEpVNuQQPbGBUKyrv2MwVu3cH8afheMjmnna4KlFx9KoBm7DY646kUvzf3X/75pdvkpkKNlOU7uhP4miyAAmRmm7SakDHaeBTSTjn9KWgDlU9+lRy2lvcf6xRu7OOCD9aUN2yaN+DyAfrTTAbHBcwphWEwHfHzH6mnLLnI3ESDqhHIqRST90kfQU50DriQZ9DjFVYCEyMRwxFMLkDljmlkjdV3RnzCP4SeahM0ecSjyz6Px+R70WAf5o9TR5h7HigBCM4bFO2x/7VIBBPIPQ+xHFRFfmyhKN6jv8AWpcCgntgUXATDY+c5PrTSR64PvThwc9frSMobOQOaLgNKyBseU//AAIYoYEDlCKYtuqcIWx/dLEilMKk8A5+tSCEXaWxvx+FAJDZU57ZxTwGXnJpu4g880D3Hbd45wx9DTTC/ADFce+aX5ivB49KQB844oFYRRcpIGD5x/e5pTdIv3yF+op2xx1amsN/32DfWgCRHWRMg/UYpQq9RgGo1twoJAIb60kj+QoL5Uf3j0oHYc4Y5+f9K5/xXbG50hhIzMATwcccHmt4SoSCHUj3OKr3scd3YzRCRCzrgAc0MuDakjxUDbIYxwOlSo5R9h6Hoak1e1azvGVwVC5GfWqUU+9ccGotY+swtRVIKxpAkCnBjiqschH3/ufrVlRuGQeKZ0NJasdvb1oBY96NhpwwKCLoWmk4OKXIpOCadybhSHOKfgUm4Dk0guR/NSHJqXcrcCk4qmMj5p3zGlPFGfepGNKSEZBFMdnjA3d/SnsT0BNNEjLkYDD3oAbubrmlU56mkLgjBH5Uqqp7mkxocRmmYqSk60htIaDilAzyDTcHOKtWsJc7mHyfzoM6s40480h9rCx+d+nYetW6KKR4FatKrLmYUUUUjEKKKKACiiigArkvEJF14o0yxm/49/lYqejEsR/QD8a6ODUbW5vJ7WKZWmh++o/zzWF4w06WWGHUbcHzbY/Nt6heoP4H+dbUdJ2ZlV1hodOAAMAYA7VxniXTjpN3DrFgPL+f51XoG9foeQf/AK9buh65Bq9qvzKtyo/eR98+o9qqeMLuKPRzaZ3TzsoRB14IOf0x+NOkpRqcoqnLKFzXQW2qWEMssMcsUiBwrqGxke9TxQxW8YjhjSNB0VFAA/Cq+lWzWmlWtu/30jUN7HHNW6ylvZbGq2uwoooqRhRRRQAUUUUAFFFUtV1GPStPkupBkjhF/vMegppNuyE2krsu0Vw0934pW2/tRmKQfe2ALgL/ALvXH611ej6h/amlw3RUKzAhlHYg4NaTpOKve5Eaik7WL1YWq6BJq2qRyTXLCyRRmEE5LZOfYcY5rdoqIycXdFyipKzGxxpFGscahUUBVUdABTqKKkYUUUUAFFFFABTXdY0Z3YKqgkk9AKdXL+M9U+z2S2MbfvZ+Xx2Qf4n+Rq4Qc5KKJnJRjdnI6vqDanqc10c7WOEB7KOlfR3we8K/8I94PS8nj232p4nkyOVjx8i/kSfq3tXiHw38LHxZ4xtbSVN1lB+/uvQop+7/AMCOB+J9K+sgAAABgCvWSSVkeZJ3d2FFFFMkKKKKACiiigAooooAKKKKACiiigAooooAKKKKACiiigAooooAKKKKACiiigAooooAKKKKACiiigAooooAKKKKACiiigAooooAKKKKACuE+Laq/grDjI+1R/yNd3XDfFj/AJEz/t5j/kamfwsa3PBvskDn/VjP0xUZ06LdkAr75q2OacoGelclzaxQbTIyOHIPvTJNKeRNhcMuc46c1qUoo5gOefQGUcK3/ATVdtCc9GfPoVrqqOnQU1OSGcXJpEq8Bl/EEUsFlcRS5kX5MdQa7MDdwVFIbeJvvIPqBVe2kJq6OPZJIyTtbBPfmq8t1NG2FXj1Irs2soW65x7VE2mRNx/SrVd9TPkRyC3sh6xA/Q077dEPvREH1zXSvocLk/Kh/Sqr+HYmPCEH2aqWIRLpIxvtUBGQWWl86J+RKPpWhJ4dbaQrSj/gNUm8PTgHDr/wIVaxBPsRAFPQqaeEbHoPY1ENIvUHCRt+NHl3cP37dseq0/axJ9k+hPmUcCQge5oE83TcDj2qA3DKPmDj2Kmmi+UfxD6YNF4Mdqi2ZcW7ccEKfoKkXUNvBiBHoKh09ZtSukghtz83V88KPWrWqWA0qHzppUYbguFHJpezpS6DVStHcUX8fBaPFTpqUI6naPU1QsrSTUIWltoTJGrbd3TJpzafcxkgxSg/TNS8PT7lLEVF0NaPUIm+7OD7AkVaTUWH3bhx9Hrl2hZThgQfcUgRgcj9Kl4RNaMtYzo0dcuoXA6XEn4nNSDUJ2HMxz6YrkA0w/jb86d9ruFPDH6nms/qs18LKWJpv4kdhbXzwzeawyQP72K0YtahXO+J+eeGFcGNSuAOSG+tSjV5cAMgYexqHQrFKtQeh3yazZMcZkU/7mf5Zqwl9Zv0uVH1BH8xXnw1nIwYiPfNTJq0Y6kip5aq6FfuX1O/EsL/AHJY2+jinHp1GPrmuDGowEZ8xT9VqxFfqp3JIQf9lsVPPNaNFckH8LOquF3cY71UMXNZI1KbjE8mP9ps1J/ac4blgw/3f8KPaxW6J9jJ6pmnHCQ2asLGRzgZ96zF1ZwOUT8VNPOslVyLdWPP/LT29KftUw9lJDtSLXU8OkwHBl+adx1SIdfxPFbMcccSqka7UVQFAGMKOlclouuQo11d3UEhnuHyXUggJ/Co/Kt1PEOmyDmR0b/ajancXKalI3SqsWo2cp+S7iPsWAq2u11ypDD1U5o16BaxUvLZpogy/eVgQfxrpoJrW2hWPzoxgZzurECnPTj3FSBMjlR+VcWMw3t7XZVOfKzc+3Wne4j/AAIpDf2YwftCjn1zWL5ftSOuFPOD2NcKy2PVmvtmZ3i3WLeSNYbaXeyZL7Rx+P44rh7W5ge1aG7YmKaXzt6KCyyDsQe3vXTz6Q04uI7iRtj9HX+L6iso+F3WeN4p0JRgQrDO7HY17GHpxpUuRHPNtspR28y6puspZtko3F9m1U/I8V0riaa2jieV7gJwGZhJ/PnB/Ss+U6/YxiJYVmtgTgYViw6845//AFVVTV5twWawJZucAsOc+hBrTURU1i0niUk2qBQc70jIz7ccViKsROcsjEdCMfpXbDXLCKFILvTrvyk3SOGbBz2x/hXR6SdI8Q2JMdnvihYJm4jBLHGfWtI1GtzelWcNEjyxDKowAHHrThMF+/EV9wa7Sbwjpk+vOoMlquNixRKwy3XOSNvTNZlj4SudR+1PBdR+XHKUQzLgsB3OOB+VaqqmdkMZG9pHOsIpB2B96b5A/hcVek0PU1ubiA6bJJ5H35Ykyh+mcVRMaR5MiyxY4OQRj+lVzJ9TqVenIUJMvQg0u9wPmUY9hSKGONk2eOPp+dPBmH8KN/OmWmnsCSZJwrKD/d4zV2GRtoADn6mqYkYdY2H0NXIJpGUKFYAnkmk0jeKudX4RhLXs87nLKgT6Z6/yrp9QhWazeIgYYYxisvwraG30oSOPnmcufp2rYuvufjXLNnhYyXNVZheFbkpa3Nk33oJTj6Gt95Smw9mbBPpxXLWDfZfFs8J4S4XjHqP8mullTzLdkyem4Y6+1PocLiUL/Zb6ok4VlDKGJHqOorU8tJf3wkkVW5wrEcGqGqyI2nRNjc7/ADD09CPrVvRC0loT5pcDjBHQelXLYEY97eTQzyQxTXYjC5Dl2fP1A7ViQaB9ozMbiOJjlirKVAPpyc812mpWSG1kmiidpEGcRDBI9KzLCxuJfNSQoquN0YkwxT8+p9q55X6HVCSa1OcsNGc6o8MhAWM5kKHhhnqB3rrrPUbe31YaVJ8rzR5x2J9PbiuW1GSexuY5IbxftMeQSqbWX644IpNM1aW28Rx310d4uDtkLKDg+o9KuMXfVl1EnBNI6u1s5z9u0mRG+zkEws4JC89M1raZbz22nrBMyPInAdc4x+NSvawTTx3O1xIo/hc4P4VYGCxOMt246USlfQ5kZuq6Wb6IPHnz1GeOtYLafcoADIFz/C0wGK6KbWdOt1DS3BjUMU3MvQis7VZdI1WAKuoRrIPmU46+1SoyK5kZTaTcSo6FtyspBAlX/GudPhnWY0LQq3lx/MyBx834flV7UoRZSBSgdWGVdTwfWsx7xB1Vlxzw3WtVCSRDlEjtTPvaC7jeBAcozg5Vuxz6f41r/wBuRLAheNzN0cL0U1jpqlul0sVxE8kbnaCX9am1GwRrd5bMbOMbCeMj0qHBPcuEnHYtP4mRf+WY/Fqo6rrk99pM8UKICQDweeCDXKzy3JOPJI9e9TWElxHOC6kIRggjiqVOKVwdSTdju/DGrQ6pp6qpxcA/Mh7V0e1h9D29K8hD3Oi6oLywLbWbJA9a7/RvFNprChXmENwOGVuMmvKxWFcG5Q1R0U6iejPd/C//ACLVjn+4f5mtesfwsc+GbH5g3yHkd+TWxXuUP4UfRHBP4mFFFFakh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Ly0gv7KezuoxJbzxtHIh6MpGCPyr5B8WeHbjwr4lvdIn3EQvmKQjHmRnlW/Lr75HavsWvLPjZ4Q/tjw+uu2sebzTVPm4HLwdT/AN8n5vpuoGiv8MvE39v+Glt7iTde2OIpcnll/gb8hj6g+tdrXzN4M8Rv4Y8SW98Sfs7furhR3jPX8Rwfwr6XjkSaJJY2Do6hlZTkEHoRXVTldHJVhyyHUUUVZkFFFFABRRRQAUUUUAFFFFABRRRQAUUUUAFFFFABRRRQAUUUUAFFFFABRRRQAUUUUAFIyhhg0tFJpNWY02ndEDCQkrtByNufasl4ZtK3uoMlp12fxqf8K3CMiqV3PFCfLnbHmD73qPyrxsTh3Sd47Hp0K6qKz3Ft5hcQCZRkEA4zUy7z1UD3rGWWOxuGKszW5Gdw4x+daMc4c5UnH1rm3OgsHOeHH5Gj5hzmo93ufzpwYbaLAPDEmnZDHkn86g3nPBoyaLisT5XPUkemajkRQ26MEtj7uajLke9LvJHpTuFgiEMuQAd4POSaXaqH7o+pHFQSqyDzI+HHX3FEF9bzs0ZIEi/eVieKYFrccdfyo3t2Y/nUQubcADzo+Pc0CeLqHH1ANAEpXI5OTTh1B71DuGc96UStn7gHvmpAsBiKiMOXLxkI56nsfrSFyR95PwoDt03D8qpXARLlhII7mMRns4+6fb61YKt0xzULbXQrJyG4HtTVR41wWaVV/Shq4iwF/vcU6o0WOVcqcH0zUmAvAGKWwmwxTlpAM0cincQ/eQfUehpAob2+lNzSiZR0WmmgAiZG4UMvr6U8bsZLD6bCP60gfcOTTXVSM52n1p6MB4VsZYjHsKQqnqTSJKyD5xuX+9UokR13BhSsAgRcDqPxpwAxxn86Quvc5prTKvTHP1ouwAgEYIyKRkjddsiK47BhnFN80elMeYAdDn36UagJ9niUkRu6N2ycqKYpnjfbMisueHj5H40nnk8hkz9ak89yuN64PYLxTARZFdNyNuPoKQ4B+Y8+1V5LdZTuSQo/qOKEW4gzhDKnt96pAskjFJuFCr5qgx43d0J5FMZGU4PBp2AcWpyuT2xUa5Bp+aVx2FYmoZVmxvjRWUds81LkVFLI6D5Ez70xIr/6XIqmLyY2PVZSc1MIbzgtJEp7gIT/AFoLSuFLFQT1DD+VTcoOOQexHNFhtjDFKRzOPwWgRuOs8n/fI/woL4HzRlR69alUxydJSf1/lRYEyH7OpJzLNk1GLCAMW+ck9csTVsxnJJbjtTcGgaKj6dbsdxDce9Itm8XMMg+hq6Mj6fSsDxP4rs/DlsWk2y3Df6qFfvHjqfahK7sCV2c7440gy2y3GzZIR8wzjPuK82Bltn2spKg4zTNR8W6pf6wuozzFihIWIn5AP7tbCPba5ZNNbAI5+/CfvK3t7Vcqbirs9DB4twkkiBbkEAEjBqdZWABRhj0b+lYpMlvOUfkD9KtwzgdD+fNYn0lOpGojWjuN+eox2NTAggGs1WDYI+8O9XElBA3de9JuxcoWJqKQMp6GnbR60zJ6C5Box6UgTB608EUBoMIOOKQEipSRTfl9KdxDDk0hGKkAHYUECkMh5NGT6U8gA8UuTQO5HgelKMDrUm0HtTCoPakwTHLg9aaRzxRtIqaCIynJGFH60hTqxhHmlsEMBkbLcKP1q+AAMAYFIAAMAYFLSPBxGIlWld7BRRRSOcKKKKACiiigDmL3XrrS/EnlXiBbCRQEIGcD+9n69RXTKwZQykFSMgjvVDWNKi1exaB8K45jf+63+FYHhvVZbG6bRdRyjo22It2P936elb8qnC8d1uZczhK0tmM8QabNpF+utacNq7syqOgJ/oe9dLpmowatYrcRdDw6H+E9watyRpLG0cihkYYZT0IrgVnk8KeIpYl3PaNglfVD0P1FOP72NuqJf7uV+jLviTQdPsIWv4Z2tpCfliUZDN7elT+F9CJC6pfhnmbmFXOcD+8ff0rbutPsNaS1uJAJUQ+ZGQeGB7H26flWj0pOtLk5eo1SXPzdAooorA2CiiigAooooAKKKKACuY8WxTXE+mQpFJLGZGLqik9Nvp7E1sarq1vpFss0+47nChV6n1/IVat7iK6gSeBw8bjKsK0g3BqdiJJSTjcpa9cJa6HduwyDGUAA7twP51yFnJ4i0zSEuIFKWS/NgqpyD3I64r0B0WRCjqGVhggjIIrB8SazbWdjPZKwe6lQoIwPugjGT+FaUZfYSuRVj9puxoaPqI1XTIrraFY5DqOzDrV+srw7YPp2iwwyjErZdx6E9vyxWrWM7cztsaQvyq4UUUVJQUUUUAFFFFADJpo7eCSaVtscalmPoBXlOp38mpahNdSZ+c/KP7q9h+VdT401Xai6ZE3LYebHYdh/X8qn+FHhD/hKfFsclxFu06wxPcZHDHPyJ+JHPsDXoYWnZcz6nFiJ3fKuh7N8JfCX/CM+EEmuE23+o7Z5sjBVcfIn4Ak/VjXfUUV1HKFFFFABRRRQAUUUUAFFFFABRRRQAUUUUAFFFFABRRRQAUUUUAFFFFABRRRQAUUUUAFFFFABRRRQAUUUUAFFFFABRRRQAUUUUAFFFFABRRRQAVw/xX/5Ez/t5j/ka7iuH+Kwz4N/7eY/5Gpn8LHHc8OUc0pHpQBinAZPNcZsABxQAe4penQ0ZpAFKOtJSjrQAtKKSigB2TSYHoKTJpQSTzQAtHWilHWgAXrTsA8EA0UUmUIYY/8Anmv5Ypn2WEn/AFZU+tSHnrTx0qQKjWER6E/Q1XbRomOQqE+4FamKMCmmKxlx6fLAx8o7eP4Tiq2oaRNqEcS3E0wEfIAA61uEU7tVc9thWMTToZtLtFto0DqpJyy461a+2yg/Nb49w1afamGNG+8o/Kj2r6i5TN+1qTzbSfUgEfpTGawkzvVAcd0IrTa3iYY2/pTTZxkYHFUqtmJwucNaSO2qm1lkBjJIGcf/AK62Dp8WCRIccYrdbTImILBcg5BK5qM6V3Xj3DYrT6wT7JMxDpZONsoOazpmEErRuASO4rqTp0qnO5wPU81mz+H2kYtvcEnP3auOIIlQRjLLAT8xx+NOURE8SD8Dmrknh2cDh4z9eKqS6JfR8rAH57Gr9umR7FB5KE5D/nSG2PYg/SqNxbX0Zx9mmU+qr/hUAluoThppAfQ8fzrVTiyfZtbGsI5U5VyPxp3n3adHJ+vNU4rqZhljke9SfamXkgEUv3b0aKtUWzLaajdhgNy591FWG1C4jQtIo246g1mo+99w4rQRd8eCeO9L6vTeqRLxFSOjZkRas8ChAiFQScZq9Bqy9WjkGfTkVkXkBSVtvKk061B6N6VmqMJO1jf2slG5vjUrV/vBx9RViO9tuCk4U/lWOtuGGVPzVXeNhIyFCSvUilLCxXUI4qT6HYw6lcKP3V8/03Zq3Hr+pR/8tkdR2aMf0rgcc/dwfYc1IJpowNszL9DWX1S+sWWq8X8SPRF8UXQAL28J7cErVhfE0bD95ayD/cbP+FecpqN2OkrH6ip11m5HDIjD1zUSwtQtVqR6Gut6fJjf5qf7ycfpmp1v9Ok6XMR9icH+VeeJrmeHg/75OamTW7fuHHttFQ6VVLVFXpy2Z6GiwyD906kf7ElPMTDnd+dcAmqWh5Eqg+hq3FqIP+rusf7shFR7y3RXLF7M7cySFdpYsPR+R+tSW91LbRmOCONEJLFUjUAnucCuQXVLxVG24Yj3Iap11y7UDeYnHoV/wpc/kP2b7nXrq0hbEij8Qaf/AGjGz8gE/wCyea5Qa+6qC9qhHqGI/nUy67buBvtXHuCDT5hOEjqvOt5UKlyA3UMvWorfSbSOORIwsiSdQ3NYC6zYEDLyIf8Ad/wq1HqdqcGO9CH3AH9KFIVpFyfw3pMq4fToCB6rg/mMVmTeCNMlJMSzweyykgfgQa1ItRkY/LPHJ+IzVkXbkZaNfqKtTdxqU1szkZvAswObfUQR6SR4/UVZsPCEocC4uUZR1VM/zNdQt2hPzdaf9vgThiR74zWnO31L+tVkrXFht0iiWONcKgwKju+MewzVhLy1bgXC7vQ9aq3J3yE5yMVMznTcneRy2t5stTsr4D7jAH39f0NdcsYByp4xwfbr/Wuc8QwebppJ/gbOfwq/puoCfS7ZyTkLsbHYis3U5Y6lxp88rGlPD/oMiRqp4I24Pfr0rP0F2SeSNtw+UAKfb/8AXV+G5G7hsj3FXkkDgZKnHanTxClpYmdFwe5IF/hOSCOlZrWraXEiafE8iPMS5dixVT1Of89a1AykdQPxpQOO2D6VZCdmeYXllPBdTxrFLKitwfLODnNQ3sqT2UUCWyRzIQuQPmc5716uOmMcelRLY2YlEv2WDzByG8sZH40kdMsRzR5bDrBZBp9v5md/ljfx3xVksI1JZwiDqxOAPelzwKHjWWJo2GVcFW+hpPcxRzmqWsF3HcwLPEY7sB4sMD5cw7fQ/wBa4No2Gfk+ZThvQev616Iml2aiPNtBG6t5LssYG3+6/Hfgc062s7WK4ZzAkf2hGSRAOjA4P1J6itY1VEiUbnnBuiI1hkfKA/KOuKrOo80GOUfl0rfv7P7DdS28kSfI3DEZ3D1/l+tUxBbngxR881r7VNXI5LGdJpxvLc77mMMGwnRT+XA/lTUt5I4Jrd5R5vDRIAwYsD157Yz0JrRubBTbq21ljP8AEvNTaUsblYpLuL5DuXzRj249+axk76mkTElhFwxIhCnOGXGCD6is+6V7RiBKuOwdcGujvFikuph5iqynBKjIb0OfSnW1pqflNDH5QLLh84YH6ZBxUXtqenGVGpTSejMvSYPtmm3N2S0axHA4zuPtWTc6JLLP9ptZSrnnaeMfiK6NdFvY45bZZlhc/d64Ye/alitrmwbF3FtBwA6cqfx7fSolOUNYs5pwinoe+fDZJo/h3oyXBJmEJ3EnP8TV1Vc/4IYP4M0xlIIMR6f7xroK9CDvFM4JbsKKKKoQUUUUAFFFFABRRRQB8sfF/wD5KlrP/bD/ANER1w9dx8X/APkqWs/9sP8A0RHXD0FBRRRQAUUUUAbngv8A5Hrw9/2E7b/0atfYdfHngv8A5Hrw9/2E7b/0atfYdAmFFFFAgooooAKKKKACisrV7w2c1sxvRbRncXyF+fGPUH9Kjn1u3bTmubaZ5V6AwgE5/Himo3JcrGzRWNb3GrzxxOiW4U/fEjfNj2wMZqheT6h9ouN+rz2aDG0RxROF9+UJNUoNhzI6iivMNXm8dWwil0nxFFfRSNgK1rFGyjHfKY/lXN3fib4o2YJmjuwOoZLONlI+oQips+xolfqe50V8+x/EXxscq+oTKw6g2kXH/jlTL498cSsEh1Fyx9LONv5LU38h8nme+UV4zZaj8VrxVMUk7bjkNJawRqB+K1s20XxODH7ZqlpAijLM8cRAHr8qGmS1Y9NorjRp3i6408SW3i2FpyMjFlGUP44z+lcrq+p/EnRctPcrLEODJBFE34425/SgFqeuUV4C3xM8UIdsmqlGHBD20Y/9ko/4Wd4lPTWM/wC7bxH/ANkpNlcjPfqK8C/4WX4qPTUm/wDAaL/4mnf8LG8XEcagR7m3i/8AiaXMg5Ge90V4J/wsPxd/0Fv/ACXi/wDiaePiD4t/6C3/AJLxf/E0cyDkZ7xRXhI+IXirvquf+3eL/wCJpf8AhYfin/oKf+S8X/xNO4cjPdaK8LHxC8U/9BT/AMl4v/iaD8QvFP8A0FP/ACXi/wDiaLi5We6UV4V/wsPxT/0FP/JeL/4mg/ELxV21T/yXi/8AiaLhys91orwn/hYXir/oKf8AkvF/8TSj4h+Ke+qZ/wC3eL/4mi4crPdaK8M/4WD4p/6Cn/kvF/8AE0D4g+KP+gp/5Lxf/E0XDlZ7nRXhv/CwfFH/AEFP/JeL/wCJo/4WD4o/6Cn/AJLxf/E0XDlZ7lRXhv8AwsHxR/0FP/JeL/4mj/hYPij/AKCn/kvF/wDE0XDlZ7lRXhv/AAsHxR/0FP8AyXi/+Jo/4WD4o/6Cn/kvF/8AE0XFY9yorw3/AIWD4o/6Cn/kvF/8TR/wsHxR/wBBT/yXi/8AiaLhY9yorw3/AIWD4o/6Cn/kvF/8TR/wsHxT21T/AMl4v/iaYWPcqK8N/wCFg+KR11P/AMl4v/iaP+FgeKP+gp/5Lxf/ABNAWPcqK8N/4WD4o/6Cn/kvF/8AE0o+IHig/wDMT/8AJeL/AOJoCx7jRXh//CwPE/8A0E//ACBF/wDE0f8ACwPFHbUs/wDbCL/4mgLHuFFeH/8ACf8Ain/oJgfWCP8A+Jo/4T/xOOuqj8IIv/iaAse4UV4ePiB4l76ox+lvF/8AE0H4h+Jh/wAxEfhBHn/0GgLHuFFeHj4geKOv9p8f9e8X/wATR/wsDxP/ANBP/wAgRf8AxNAWPcKK8P8A+FgeJ/8AoJ/+QIv/AImj/hYHicf8xLP/AGwj/wDiaBHuFFeI/wDCfeJ2AK6p9R5EX/xNNPxA8Tg4/tP/AMl4v/iadgPcKK8P/wCFgeJ/+gn/AOQIv/iaD4/8UdtT/wDJeL/4mkB7hRXh48f+KO+p/wDkvF/8TR/wsDxP/wBBP/yBF/8AE0Ae4UV4f/wsDxP/ANBP/wAgRf8AxNH/AAsDxP8A9BP/AMgRf/E0Ae4UV4f/AMLA8T/9BP8A8gRf/E0f8LA8T/8AQT/8gRf/ABNOwHuFFeIDx/4n/wCgn/5Ai/8AiaD4/wDE/wD0E/8AyBF/8TRYD2+ivEB4/wDE+f8AkJ/+QIv/AIml/wCE/wDE/wD0E/8AyBF/8TRYdj26ivEG8f8AijHGqY/7d4v/AImmD4h+J84/tP8A8gRf/E0WEe5UV4h/wn/ifoNTyf8ArhH/APE0Hx/4o/6CX/kCP/4miw7Ht9FeH/8ACwPE/wD0E/8AyBF/8TR/wsDxP/0E/wDyBF/8TRYLHuFFeH/8LA8T/wDQT/8AIEX/AMTR/wALA8T/APQT/wDIEX/xNFgse4UV4efH/ijtqf8A5Lxf/E0n/Cf+KT/zFP8AyXi/+JosFj3GivEB4+8UZ51T/wAl4v8A4ml/4T/xP/0E/wDyBF/8TSCx7dRXiP8Awn/if/oJ/wDkCL/4mj/hP/E//QT/APIEX/xNOwWPbqK8R/4T/wAT/wDQT/8AIEX/AMTR/wAJ94nP/MT/APJeL/4miwWPbqK888CeLdR1XUJbTU7rziy7om8tV59PlAr0EEn8qQh1FJRQAtFJRQAtFJRQAtFJRQAtFJS0AFFFFABRRRQAUUUUAFFFFABRRRQAUUUUAFFFFABRRRQAUUUUAFFFFABRRRQAUUUUAFFFFABRRRQAU10SWNo5FDIwKsrDIIPY06igD5L+IfhJ/B/iu4s0U/Ypv31o57xk/dz6qePwB716H8I/FP2/TG0K6fNxaLugJPLxZ6f8BP6Eeld58T/B3/CXeFZEt4w2pWeZrX1Y4+ZP+BAfmBXzJo+qXWhazbajbHbPbybsHuOhU+xGR+NVCXK7kzjzRsfVVFUtH1W21vSbbUrRswzoGHqp7g+4OQfpV2us4gooooAKKKKACiiigAoorzDxN8QtVudbl8PeE7Qy3SMY3uNu47hwdoPAAP8AEeP50pSS3KjFy2O/1fXNM0K2+0aneRW6dgx+Zvoo5P4V5tqXxO1fXro6d4Q0yUuePPdNz49Qv3VHu2fwqTSPhTdahc/2j4t1GW4nfloEkLE+zOf5D869J03SrDSLUW2n2kVtCP4Y1xn3J6k+5qfel5Fe5HzZx3gjwhr+lanLrGt6w8lxcJtktg3mBvTcx7jtj88V3tJkZxnn0papKysRKTk7sKKKKYgooooAKKKKACiiigAooooAKKKKACiiigApGUMMGlopNJqzGm07ozbvIYo1vvU9Dng1lkyWMgySY3OASeldKyhhhhkVmX9nvt/LPI/h9q8nEYZ0vejselQxCn7styNXkkQFGBqVBMPvFsfQVjpNNp0vlSLvhPRl7H3rWikWRFYYwa5NzqJcH/a/EU7Bx1NMHWng80WEyQEY6UdaRhwKTOKQDsD0pskSSpggbvpTgVI5OKOM5H507iKomeBvKlBx0DegqzGFKllbdiho1cYY5B7Go0QQkiP/AFZ6gdfwpgTbB6U3bTlbd0X/AMepfm/ur+tKwCBOKkVeORTAspOcgD2X/GneSepmkP8As8D+VUIftz0IFN3AH7y04QrjkufqacIIh/ADn1FFhXAIkg+8AfVeKEdlO0rkeppwRF6Io/CpVwy9BRYQgYE8YxSEjJ4FNeJs7oW2nuDyD9B2piygsA6+W3o1OwDmI9BTWYU4rknP6UuwegpWAasgx0pWfI4HNKYlwcGo9hHNMCQEsPmUEe4pjWyS/dYx/wC5xT1DY6mnBRnB2j60A9CALLB/rFEiDup+b8acGWQbkbaOwI5qf5B95x+FRtHDKeWPH8QPSqQEbGQH1+lMIYnk09yY0/d/OAcYPBpylJMEMT9RipbArlOakHQVKwU8hFI9d2KUFAB8q0rgQ7TnOTmnYc8H/Gn7h6H8hS7/AHpDsMMZcYYbh64AxUTp9n4DllPUE1NhSc7Vz9KXeFHtRzBYrLMjHbvGfQCpliYjvx6DNOLB/vcjqM0hM2xvLKn/AGW7/Q9qY2BUKRuVvypxC9hx70yOUhcSJ5bdxnP61ICrcqcj65pEgBxRgegpaKTuh2HAgdhSFY2/gX8qTBo2kd6m4khr27L/AKt8D0c5pm91OJU2L/eXkH/CrG7AwT1qNip+UyYB45NHNYpI5vxh4qg8M6aGwGu5Rtijzz9TXgF3fT3txJczTNI7MSzMxJz/AIVteNtXk1XxRezeZmJX8pBnjC8cfjXMMwz+ld9GK5bsicnsgd/ekgu5bW4SaJ2V0OQwP6H2qNnAPNNLjsBWsrPQlPleh2FpqNrq8eJCkVx/FnoT6iop7RoWLKcj26VyCv5cgZeo9K27HxAU2xXA3L0y3OK46lJp3R6eFxbvZmhDcspwxIarcdxu71VnSG4RZbRw5P3sVXDvEe9Y76Hv0MUmtTa3A9GI+hqT7Q0ZHmc+46VlR3I9atxTgiocWjtTjI045o3GVO4n8MVMCNtZQUE70bYw9KsxXTpxIgZO5HWjmJ9my+BxTe9LFPBIv3sex60rMB90A07kODQ0jkY4pSpppc/3aNxPtRcnlFx60uB6U3dRupisOIOKQrxS53Cpobct8zk49PWkZ1akaUeaQQwA8nJFWwABgdKOg4oqW7niV68qsrvYKKKKRgFFFFABRRRQAUUUUAFYHibQ/wC0rf7Tbri7iHGP4x6fX0rfoqoScXdEyipKzOd8PeIo7y2+z3sqx3UQwS5xvHrz39ar24t/EHiLUGK+ZZpbiDd6ncDkfiDV3UvCljqNybjc8MjHL+XjDe+PWtLTtNttLtRb2ykLnJJOSx9TWznBXlHd/gZqM3ZS2RYiijghSKJAkaDCqOgFPoornNgooooAKKKKACiiigAoorO1y0ur3SZoLSQJK34bh6Z7ZppXdhN2VyzfWNvqFq1vcpuRvzB9R71xscl94P1Hy5N01hKe3Q+49G9u9aPh/wARO8g03U8pcqdqu/G4+h9/5/z6K7s4L62e3uEDxt1Hp7j3rZN0nyz1Rk0qi5o7iQ31tPZC8jlUwbSxf0A65qvFY6dd3S6qiJNI6jZJnIAHoPWuIuLC9stUl0O0uTJHcFcqD26/N6EDr7V31hZRafZRWsI+WMYz6nuaKkFBXi9/yHCTm7NbfmWaKKKwNQooooAKKKKACquoX0enWMt1L91BwP7x7CrVcB4v1b7ZeiyibMNufmx/E/f8un51rRp88rGdWfJG5gyyXGo3zOQ0txO/CqMlmJ4AH6AV9XfD3wmng/wpb2LAfbJf312w5zIR0+gGB+Ge9eR/BLwb/amsN4ivYgbSxbbbhhw83XP/AAEc/Uj0r6Gr1djzWwooooEFFFFABRRRQAUUUUAFFFFABRRRQAUUUUAFFFFABRRRQAUUUUAFFFFABRRRQAUUUUAFFFFABRRRQAUUUUAFFFFABRRRQAUUUUAFFFFABRRRQAVznjXQbvxHoH2CykhSXzlfMzELgZ9AfWujopNXVgPF/wDhUfiA/wDL3pn/AH9k/wDiKF+EWvjrd6Yf+2sn/wARXtFFR7KJXOzxf/hUWv5/4+9M/wC/kn/xFL/wqPXx/wAvemf9/JP/AIivZ6KPZRDnZ4v/AMKj8Q5/4+9M/wC/sn/xFL/wqTxBn/j70z/v5J/8RXs9FL2MQ52eM/8ACpdfx/x96Z/38k/+Io/4VJr/APz96Z/38k/+Ir2aij2MQ52eMj4Sa/8A8/em/wDf2T/4ilPwl1/td6b/AN/JP/iK9loo9jEOdnjP/CpfEH/P3pn/AH9k/wDiKUfCbxAD/wAfemf9/JP/AIivZaKPYxDnZ45/wqfX+93pv/fx/wD4ij/hU+vf8/em/wDfx/8A4ivY6KPYxHzs8c/4VPr3/P3pv/fx/wD4ij/hVGv/APP3pv8A39k/+Ir2Oil7CAc7PHR8KNf/AOfzTv8Av6//AMRTv+FVa7j/AI+tN/7+P/8AEV7BRR7CAc7PHv8AhVOu97rTf+/j/wDxFP8A+FV63/z9ad/38f8A+Ir16ij2EA52eQf8Kr13P/H3p2P+uj//ABFL/wAKr1z/AJ+tO/7+P/8AEV69RR7CAc7PIf8AhVmu/wDP3p3/AH8f/wCIo/4VZrv/AD96d/38f/4ivXqKPYQDnZ5EPhbro/5e9O/7+P8A/EUv/Crdc/5+tO/7+P8A/EV65RR7CAc7PIv+FWa3/wA/Onf9/H/+IoPwt1wj/j607/v4/wD8RXrtFHsIBzs8j/4VZreMG607/v4//wARTD8J9XJyZ9Nz673/APiK9foo9hAXOzx8/CbWD/y9WA/7aP8A/EVE/wAINXfrcaa3+87n/wBkr2Wij2EA52eISfBLUJDnzNK/B3H/ALJVST4Dak+cXVgp9p5P/iK96op+yiHMz55HwG8TRyts1DSDGem6WTP/AKLq0nwR8SqpBvtJ6f8APWT/AON175RW0XyqyMpU4y1Z88SfAbxQ7ZF9o2PQzS//ABuoU+Afi0Md1/omO2Jpf/jdfRtFJaO5VtLHz7H8C/E6YzfaP/3+k/8AjdWrH4KeJLaWdpL3SSJMYxLJ26/8s694oon76swglB3R4g3wZ1t/vTaS31d//iKif4Ham45k0oH2kcf+yV7pRWCoRW1zZ1pPojwNvgLqrH/j709fpNJ/8RUEnwC13OY9R00exkf/AOIr6DorRQt1Ibv0PnZvgH4lKjF/pG4dczS4/wDRdN/4UH4p/wCf/Rv+/wBL/wDG6+i6K0TZDSPnT/hQfirtf6N/3+l/+N03/hQXir/n/wBG/wC/0v8A8br6NoouHKfOi/AXxapyupaOPpPL/wDG6mX4H+M1+7qukD6zyn/2nX0LRSdn0GrrW54AvwY8bL/zEtEb6yy//G6mX4O+MB9660M/9vEv/wAbr3mis3Sg+hoqs11PDU+D/igfeudHH0nl/wDjdSf8Kf8AEf8Az9aV/wB/ZP8A43Xt1FS8PBj9tM8S/wCFP+Isc3ml/wDf2T/4inJ8I/E6fd1LT1+k8v8A8RXtdFL6vAft5nj0fwz8YRdNW05h/daSQj/0Cph8OvFpxvu9Hce7yf8AxFet0UfV4C9tI8pHw415iDIdJJHdZ5B/7JWgngTWdoDSWC4HaZz/AOyCvRqKfsIE+0kebXHw61G5gaKSezIbr87f/E1nWvww8QWBlS11DT/JdtwWQucf+O161RSeHg9GHtJI8wXwJ4nUYM2jt/wOQf8AstSJ4G8QAgu2lH/dmkH/ALTr0uiksNTWwOcnuebDwR4iDk+ZpRU9vNkBH47KtQ+DNZ5Ms1mp7bJ5CP1Wu/oq/ZRFzM4f/hENWUfLcWv4u3/xNKvhPVu81n/323/xNdvRR7GIc7ONHhXU9uDNa5/3m/8AiakXwxqQ6zWp/wCBN/8AE111FHsYD52ch/wil7uYmS2y3UhmBP8A47Ve88J6s6F7WazE5cP+8kfbx24Wu3opewgHOzzWTwJr0pVZH0oxD+EySZ+n3OnpUcnwxuG6Jp/P+24/9lr06im6MWHOzzW1+HOoWkv7uWyMJGGjd2YfqtPb4bO75aDSyP8AdI/ktej0UvYQD2jPNf8AhVyE8waf7AF/8KbP8NLyQgK9jtAAHzuCPx216ZRS+rwH7SR50nw9vlt44zJZFkzhizE/ntzTR8P9UGR59lg/7bf/ABNej0UvqtMftpFDRbF9N0e2s5NheJcHZ93qTxV+iit0rKyM27u4UUUUxBRRRQAUUUUAFFFFAHyx8X/+Spaz/wBsP/REdcPXcfF//kqWs/8AbD/0RHXD0FBRRRQAUUUUAbngv/kevD3/AGE7b/0atfYdfHngv/kevD3/AGE7b/0atfYdAmFFFFAgooooAKKKKAPK/jNJLF/YjRStGR5/Tp/yz6157p/ijWNMtHggaOVGbcPNGdp9q7/40nH9h84/1/8A7TryjcO5FTzWZtGHNE7PQfiLqNtfk6vcSNbuMbVTCofbFb1v8UdC0qZfJtpJPOf5pVAGMnvnmvLiy4+9j6VGywSZ3LuOc5xmrVd9SfYLofRMmsWt/LE5uYUt9odX4yc+5rRis4p4ZHt7x2SUZwX3KPp6V81JdXEOBDPMoz0Zsr+RrrvD3xA1PRrFrWW2iu1UkoS5QL9cdaftU1oZ+xaerPYkhl0sRpDBbTIzASEyBCB68jn8xVx0tJtj/ZyxByGSP+vT9a8Wu/ijrkxxD5FnkdY4gSPxOaxbvxNquogfatUuJV7DzCB+VRzlKmz3R9SsNOeQ3GoxxgnOy5uFOPoBk1k3nxF0K2O1b5piO1vB/Vq8T37iWLEk980nHv8Aic0nNlqmem3XxTi2sttpksno1xPgH/gKisO6+JGuSqRbm1tFPQRRjP5nJrjhwcgc0ZPqaTbY+RFrULy51W4+0387TzHjcxqp5Sj7p2/TvS5pRz1pFW7AHcdRkfWlEqn7xNHSl+91oEGRTweKjMfGV4pV3KOeaLAPAApaZvHc04EHo2apAOFLQAMUUCaEwKWilFAhKKU0CgQmPSk5FPo57UACkN7UpphKKMllH+81RefGCdrlz6KpNAE9FMEh2hjGwz6jFKGJ6CgB1KKaNx7YpcGgTAcnrSmkC5604KB2pgNzjtRu9qdgUtMBmSelG0+tPoxQAwgj3pVIPandKMCgAooAJ70EFevNAriYFL07CgClwKAuJRmlxRigLiUUuKMCnYLiUAZNLgUuKLCYY5zS5z1/OkopiAoQMg5FIDz0pwYjnP4UFo2HXa5980mAlJgU7HOPmz7LkUbD6MPqKLCuhuBRgU/Z70YUdTRYYzAowKflO3NJkf3aaATFFLwe1BpgJig57UUUDTEINNMdSClxmgTKwDBsE5FSqoFOKA9qQcHmgaYYFGBRzS0DuJgUYFLSigBMUUuBRgUDEopcCjAoABRgUuKKAEwKUcHNHPajn0H50AX9G1B9M1e2vF/5ZuCR6ivfYJlnhSVDlHUMDXzmCM8MN3YZr1zwP4ht5tBWC5uIYpbc7P3kgXI7dalolo7SisubxHo1upaXVLRQP+moP8qzLj4geGbfhtWhY/7IP+FFhHT0Vws/xa8LQ5C3Msh/2VH+NZc/xq0hCRBYXMvvg/4Uh2PTqK8gn+Np/wCXfSD/AMDb/wCuKzJ/jPrb58mwgjHqT/8ArppXCx7iTjvQMk189T/FbxPMTtngiH+yoz/IVnTePvFNxndqsoH+yD/jT5RH0v3pa8A+HGvatf8AxB0yG7v5Zon83cGPBxE56fUV7/SasAUUUUgCiiigAooooAKKKKACiiigAooooAKKKKACiiigAooooAKKKKACiiigAooooAKKKKACiiigAooooAK+cfjR4M/sPXhrlnERYai5MgA4jn6kfRvvD33V9HVl+ItCtPEug3ek3q/ubhMBgOUbqrD3BwaAPn34TeLP7N1M6HdyYtbxswFjwkvp/wAC6fXHqa9wr5W1jSb3w9rdzpt4pjurWTaSuee4YH0IwQfevffh/wCK18UeH1Mzj+0LXEdwO7ej/jj8wa3pS+yzCtD7SOsooorY5wooooAKKKKACvJ3trz4deN73V3spbvRL8sXmhXc0O5t3Ppg+vBHvXrFIwLKQGKkjGR2pNXKjKxy5+I3hMW3n/2xFtxnbsfd/wB84zXI6p8VL/Vrn+z/AAjpksszcCaSPc31CDgfU/lU1v8ACefUNYnvvEeq/aFMh2pbrtLrnjJxhfoB+NXNU8aeFvAcL6ZotlFNcpw8VucKCP78nJJ/M/Ss25W10NEo391XZH4T8E+I49di8Q6/rEq3QH+oV95ZT1Vj90D2GfYivSa8kh1L4m+KgJbOJNMtG5VigjBHblssfqOKfct8SPCEB1K7vLfVLKL5p4w2/C9ycqGH1HTvTjJJaIJRcnq0esUVm6Brdt4h0W31O1yI5l5Q9UYcFT9DWlWhi1YKKKKACiiigAooooAKKKKACiiigAooooAKKKKACkIBGCMg0tFAGfc2QYE5+T+VZZt5rSQ+XJ8jGukqrcWiyqcD8K86vg7e9T+47qOJ+zMppl1G6Rs4/hOKPIw27e5+r1UWG6s59wcvCeoI5FXxNHKAykemK4DsFCKBuPf3zRkHpQTt60oOahjuA6U8dKAhI6U9I80AHanKvNPWIqc4NSbN3WqArS23mfOg2PT42ZhtfqKm8h/UfnSmIYwx57GqsTcYFwc08HBpvlugyHLAegzSqA/JcnHaklcLjt1ITkil2rjIo4FHKIcOlGcUgcZ5Bp++P+7mhIBu6jG+n+ZjgDA9KQSAnmqsIjEW1iadFvaPf/q6k3D1H50jSH0NFhieU/eXZ7bKURDPLkj0BA/lzSM/NNMgXmgQrRR55EhHpvNAjiHSMflz+dN3hu4p4I9RSuFiNkQnHl04bQNoXbin5UdeaazJ6H8qQyMhieKYYt5+dwMdAOtSls9AaYxOeoH1oAQb0HzAsp/i7il/En3PelUuVyCMfWlwO6n6qMUAN202nM5P3wT9BSd8bGJ9CQB+lIdxAMmnbaQ7842Rr7ClCt3P4A8UrBcNtG2nYop3GMK8Y9aryWaPIkm9g4OBtP8ASrdFFwSKym7WUho4pYweDGcEfUVbDcdvwOaB0pD1pXBi/wDbTFN27vkpHYgZIzjsvWq8V5DN8oZkk/uONh/I0rgkWTGmOKY0ZZSF6npQzU3fxgc544qeZMNT5j1G1a1vrqB/9ZFKyN+BI/pWewxXcfEfRp9O8T3F0wJt70iWNh0zj5h9cgnFcQ/TPY16NKScdDKSsyFhmoWRs5HapWdF+8aiMsfOKskaWIPNJnNIZMj5QcUw9KLjWhZt72ezmDRV0Nrrttcp5d2NjnjNcng+hpMkVlOmpHTSxMqZ20tn/HHVcSPCwz61gWmrXNr/AMtK24tVtL35SfKf36Gud05xPXoY2L3ZoRXO6rCz8Vm/Z8jdGQ/+7zSK7o2CCR3xWfKj1qWLUkbCzEgYqyk7KATWRFOiDd0zxzUwuQxHNS0zshOMkbCXqkEGn7kfnfis1JQR1pcqTnvU3s9QlSvszTGzHXPvQOW4qnAJpZAqDJ/lWzb2wiG5juf19KfMjhxVaOHWur7DYbbB3P17CrNFFI8GrVlVlzSCiiikZhRRRQAUUUUAFFFFABRRRQAUUUUAFFFFABRRRQAUUUUAFFFFABRRRQBWvdQtNPiEl3OsSnpnqfoByar2eu6ZfyeXb3SmQ9FYFSfpnrWFHYr4g8TX73hZre0IjWMHGeo/LgmptV8H20kJl00GGdeQm4lW/Poa35Ka0k9THnm9YrQt+IPD0eqxmeHCXijhugf2P+NZGn+K5rC1mtNSjc3MCkRkjlj2Df41f8La1LeCSwvCftMI4ZurAcEH3FVb2ybXfFpiktzHb2qjzGK4Ljtz79vYGtIq14VNkQ3e04bst+FtOkCSatd5a5uslSeynv8Aj/LFdJSABQAAABwAKWuecnJ3ZvGPKrBRRRUFBRRRQAUUUyWVIIXllYLGilmY9gKAMnxJq/8AZWmny2/0ibKx+3q34fzxXC6Fo134i1y00qyXdcXMm0E9FHUsfYAEn6U3WdTfVtRkuGyE+7Gp/hUdP8a96+C3gr+x9GPiC+jxe36DyAescHUH6twfoF969SjT5I+Z51apzy8j0XQtFtPD2iWmlWS7YLaMID3Y9Sx9yck/WtGiitj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8A/JUtZ/7Yf+iI64eu4+L/APyVLWf+2H/oiOuHoKCiiigAooooA3PBf/I9eHv+wnbf+jVr7Dr488F/8j14e/7Cdt/6NWvsOgTCiiigQUUUUAFFFFAHkfxvIH9hZYj/AI+On/bOvJwob3+pr1D48ziD/hH8qDn7T1/7ZV5Al7A/sR6VlLc6qafKjRCAfw/rTlGOlVkuYyP9bUnnEdPm+lIb0LIalyMdB+VVhLn1H1qQNxTQtCZW7ZOKaUQ9qaGFODCi4WHAEfdOKcCw75pmaUMR0ouFiRXPel3j6U0MT1NLx7Gi4WHZNLUZwO5X6c0hk2/8tEP1oETClziq4uF9G/AU77QnTDfjTFYsA5pajVyRwv60Zk9gKaYWJM+wNIV7nj6Uzk9ZPyFAjB6sT+JFFxD87RkMPemfao843jPsM04Qxk8op/CngADAFMAWQH3/AApwbPSkxSigTQtFFFAhRQQD1FApaBDQig52in5PTJpKKAuHSkIzTgM07AoC5HytLv8Aan0mBTsIB9aWkx6UfMO2aYC0UAqfrS8etAriUUpK0DBoC4lKKMCloC4UUoowKdiWNxjpSbgOpp+B3Gfxoyn92iwDQQejZpePofrUsBWKTc0aup6hv8e1dDo2q2tvOgaGMJn5iUzgexAqoroTKbic9Ha3ExHl28z56YQnP5Vdj0DVZP8AlwnGfVCK9a0bVrK9U+XL8qtjk7K3/s0D8sgb6nNU/dJU3LVHjVt4E1y6AIt44x6vIBWgfhlqqxb3urX6LuJ/lXq6W0UZ+VFH4VJiockVqeW2fw4SQj7RdXAPcJDj9TW3F8NdGXAdrqQ+8gUfoK7YoCckU7pS5hcpww+HumxMSbdJFz0d3P8AWtiy8KaPCo26fa5H/TPJ/WugwM5owKOdjUDkdY8AaZfxu9sGtZ+zL938RXmWteHtR0KcpdxfIT8sqj5SPr2/Gve8VDdWsF3A0E8KSxOMMjjINFwtY+dvlIHzZNJivRPEXw5Yb7nRmOBybZjyPZTXn8scltK0U8TRSqcFHGCKpajuR4paUmk4PQ0BcKKCcdh+BoBHp+tAxMCjAoY47Um7NADsUU3JoyaAHUhApCT2o5PegBM84zTuAKbsz3pB1wRQA7I7UUcdqKBphk0ZNFFA7hk0ZNFFABk0ZNFFAwPPWm7FPUZ+tOooAQKo6KB+FPViKbSMSBxQAXH7yFkIBz7VnT2lqio6wRgZAJC84+taPVTUDxb4GjNK4WKktlbfaI0wyo3ox69qa2mRNcNErOgA+8BnP51e8rciA8FcHP0p+ws+4bs49aW47GQumli22Q/Lxyuc/qKcmlyEZLhe2dtam3aeQR7/AOcU4DdjjP0o1EZo0nH3pSfocVI+nQrGCgG8Hqea1Us7iT7kEje6oTVlNC1SYfJYzsP+ueKdmF0aHw9jRPHmmbUUYEvIH/TJ692rx7wPoWo2fjCxuJ7Yxxr5m4lhkZjYdM+9ew0mmtyX5BRRRSEFFFFABRRRQAUUUUAFFFFABRRRQAUUUUAFFFFABRRRQAUUUUAFFFFABRRRQAUUUUAFFFFABRRRQAUUUUAeVfGjwT/bOj/8JBYx5vrBD5yqOZYep/FeT9M+1eIeE/Ec/hfX4NQi3NF9yeMf8tIz1H17j3Ar7EIBBBGQa+Xvir4HPhLxCbmziI0m9YvAQOIm/ij/AA6j29cGmnbUN1ZnutpdwX9nDd20gkgmQPG46EHpU1eL/CbxgLO5/wCEevpMQTtm1Zj9yQ9U+jdvf617RXVGXMrnFOPK7BRRRVEhRRRQAUUUUAeb/ETxLqT6lbeE9BLC+uwPOkQ4Kg9FB7cZJPYUy3+D2mJ4elt5rh5NVkXK3WSFjb0C917HPP0qp4sMnhL4nWfim4geXTrhRHI6DJRtmwj64wR68117fETwmtuJzrMJUjO0Kxb/AL5xmstG3zG3vJLlMHwH4qu7e9bwl4izHqVsdkEjn/WqOi57nHIPce/Xb8f+IrPQvDF3HM6tdXcLwwQ55YsME49BnP6d68y8c+KrDxfqNmuhabdtfwP+7ulGJGHUAKMk88g8EfjXQeHPh1e6hff2740uGkcfP9nlfcSB/wA9D0AH90fjjpQpP4UNxS96WnkdH8LNOn07wPbm4Uq1zI06qeoU4A/MDP412lcBrPxZ0HS5TbWMcuoSJ8uYcLH9Ax6/gCKqWnxdhE8Y1bQbvT7eQ4WfcXH1wVXj6ZqlKK0uQ4Tk72PSqKjgniubeOeCRZIpFDo6nIYHkEVJVmYUUUUAFFFFABRRRQAUUUUAFFFFABRRRQAUUUUAFFFFAEU8CzIQQAccHFZRs57Vt37sj2rapGUMpDDINc1fDRqarRm9KvKGj1RWhEUiZ/i75qQoq/wmqj2kttL5tsWZf4kp8dxLMCQFXnBBPNeVUpSg7SPRhOM1eJOCD0GKeoxzUS784bH54qUcCsXcsd5hpwY4qPcPUfnS+YB1qrgTb6YxJOKaWH1+nNGW/ut/3yaLkEiZXqeKWSNsb4QPcetQmQL94hf944p63cSD74YjsvOfyq07AJG8cgODhx1Wn7aZuhmfciMjn/ZPWmfaCZjG0WX7nAwfxPSqbAewwRTgMkEUmQRzHgf73+ApwVm6AAehYn+lSArA4yQR9aaoyOOaf5cnYov0XNDRMR807/8AAQo/pSsFxqg7sYOad5bj1qKVTGu5TNKewLn/ABAqk+oNbzbWtAo9uaANHDH+JD9DSMCrZAJPpWYustJMI0tW3E4+laQckAng96AFjeVgQ0bD608BifmAA9qYCSfvVIMrznNG4CFfShVPP3vwppYjmk81h0HBoAl7YLH6GozGijOzB9c5oDk0vJFADQRjr/ShnGMZFG0A5JA/GmlOScHHWlYBu6nhw3AHXvUbg+3501WK0DsOklWEbpCAvdj0FCtxkMGDdCDnFBIZcMAV75qPy1B/dPsPovIoHYmDHr2p2TUeZCSzhcgdVOKEkWUfKckdqlxGSZNFNIPqB7Uq9OuaSAXOKM0YFKUyKAEyPWoblYZI9ssRYew3H8xU6pjrRtqZAnYxi19DKRbRSNF2WRQMfjVGe91AS7ZECZ6E5Az25rqQAelMlt4p1KyxqRUWK5jgPFug3HiTQpoo54jNE3nR7WJOQOQPrzXhr22Gw5bOBx6V9Otopjl8y1uTGwOQuMr+NeT+OfAt1p0s+q2cBe3kctLHGM+WTklgOuD+nFdWGqcrszOavqeaGFFz1P1qMxr2WrbjPv245qNl25FdzaeqMSvsHYU0oc9KmprE44pFWISMGmMvFSHrTW5piIqNxU/LTqbQCuti5bavcWzDByBW1BrFrdAB/kf64rlz6UgDKeOPeplSjI66WNqU9zs2gDoGjYkGotzxtg5rAg1WeFAucgVrWGoC+lWEQu8rdFUZNc8qbietQxsJ9dS/HdN0NbGnWU97h/uQ/wB89/pVjTvDkUZE12NzdRFnIH19a3gAAABgDsK5pSTNamYSiuWH3jIII7ePZGuB3Pc1JRRUHmSk5O8nqFFFFAgooooAKKKKACiiigAooooAKKKKACiiigAooooAKKKKACiiigApksscETSyuqRqMszHAFPqhrOmjVdNe18wox+ZSDxkdM+opxs3qJ3toXgQQCDkHoRWZr1pf3mn+XYTCOQMGIztLY7A9q5/RNefSJG0vVtyLGcI5Gdnsfb0NdjDNFcRCWGRZEboynINaSjKnK5CkqkbHC6BqU2ma9NFqW6NrjCyNIMYbsT+vPvXe1n6vpFvq1o0ciKJQD5cmOVP+HtXI6Tqeux3DaVDJG0seVCT9RjqAa0klW95aNbkJul7r1ReuIxB8QYDB1kG5wPdTn9BmuwxznvWFouhzWt3LqOoTCa9k4yOij/PFbtZ1ZJtJdEXTTSbfUKKKKyNAooooAKKKKACuK8Y6zvb+zIG+VSDMR3PZf6/lXQa/q66Rp5dSDcSfLEvv6/QV55p1hea5q0FjaI095dSBVGeSx7k/qTXXhqV3zs5sRUsuVHXfC3wS3i7xIslzHnS7IiS5J6SH+GP8cc+wPtX1IAFAAAAHAArE8I+GbXwl4cttKtcMUG6aXGDLIfvN/QegAFbld5w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wCSpaz/ANsP/REdcPXcfF//AJKlrP8A2w/9ER1w9BQUUUUAFFFFAG54L/5Hrw9/2E7b/wBGrX2HXx54L/5Hrw9/2E7b/wBGrX2HQJhRRRQIKKKKACiiigDxL9oP/mXP+3n/ANpV4nyOle2/tBf8y7/28/8AtKvFK55/Eelh/wCGhAzA9aes7r/EfzptGKm7NHBMspfzDvke9WE1Nh1i3fQ1m4Bo25p3JdJM1xqkf/POXPoADUi30zH5LVyPU8Vi/N608TTJ0c0+Yh0X0N/zpSoIhI+rClSWQ5ztX9axU1Cdf4gfrVmPVSeHQn6HNNMl02jVzIf+Wi/gKcFbu2aoR39u/cqferKSI/ST9RTIaadi0qLjnn8aeqoP4R+IquGbsQaesmPvLTRLJwQOgApCFbsDTA4b2pdwHQ0xEgjH8PFOCsO5P40wNkU5ee9ADt4H3hinKyt0NNyO5pQV9vzxQKw/p0NApmR2OPoc0b8dGB+tNCJKUVF5vBOx+KntYZLpsI0Sn0Zwp/WmJuwCjAroLHwbqV6gIntYx6sxP8hWsnw11ByP9LjZT3jQnH54q+RmbqRucVj0oAavRYvhpAPkl1C5En/XJQP51ah+GdtGu6V5ZwOyy4z+Qo5CfaxPMM+ox9BmjK9jk+gr1pfAOisF3W0kR7h2ds/rVp/h/orr5f2KPYR9+NmVh+tHJ5i9ojx0bR14/GhmUdGr0m9+FtswZtMvpIiP4LlQw/76H+Brmb/wPr2n5Y2IuIx/HbtvH5df0pcpad1c5sMD70u72p7I0bssiNG46qyYNIAe+KLWGNyT04ow56HFPooFcZsbuaQpUlAFOxLGKgBpwAHSnYFGBRYVwFGBRj0peaLBcKKKPwpoLhSgUYz2pVQnpTsFxMClAwcjrTth78UbfcUWE5EkVxLGwKs/HPBrsNH8e3lq5W6InTbhV4Uj8cVxe0d2/IUhCgglmP0qk3syGluj3PS/EunamVjS4RZiu4xk8j8elbAYE9Qa+eYbmSL/AFbyfTOK2YvFusxRLHHdDCjA3xqxx9SDUuKvoNNntjSxr1kUfU0w3MQ6MT/ugmvFX8W68w/5CMyj/ZAX+QqrL4j1qYYk1S7YenmmlylJ9z3U3Chc7Xx/ukfzqnPrNnB/rLiCP/fnUf1rwd7q4lJMk8jk/wB5yaiJycmjlBs9ul8YaPFwdRtAfZmb+QqhcfEDR4/u3ZkPpHAx/mRXkH4D8qPxJ+tOyC56dN8SbEf6uK8f8FUf1rlfEfiWy12Mn+yilwOFn83LAfTAFc3RTQEbQsW4llU+gIGaQQoDyZC3oXNSYGMU7JxjNFgItiDotKFA6CnMaTHvSsO4YoxQKXHvRYLjcCjApcY70hoC4uKCM0gNBoGAAFDdKQk9qTk0ANB5qTjHFM2ZpvzqeTkUASUfWkHTOaWgAyKMikwKMCgaYu4DtRuHYUmKWgYhb2pNx7LmnUYoGNy56KB9TSEO3XaPpT8CigDS8O6ZFrOsQ2E1w0AkyA4UHn0r0iH4XaOoHnXN47ezKo/lXlNtcS2l3BcwMVkicOCPavf9I1GPVtLtr6P7k0Yb6HuKliZhxfDvw5GRutXlx/fmb+mKmm8CeH3x5djHGR35b+ZrpM0Z9aE2K7MCLwfpEH3bdPqUX/CrQ8PacF2iAe3OP5Vo+fGGxhs+yH/Cop7pREw+ZMjGSuP54p8zJauVLPRLSCPDxJIck5Pb0q8tpboMLBEP+AiqZ1iyto1Wa7t1IGMvMi/+zVVk8WaNH97UbMfSYN/LNJtsLI20jRTlUUfQU+sGw8V6TqOox2VtewSTSZ2ou7JwCT1UDoPWt6kMKKKKACiiigAooooAKKKKACiiigAooooAKKKKACiiigAooooAKKKKACiiigAooooAKKKKACiiigAooooAKKKKACsfxR4cs/FXh+50m9GElGUkA5jcfdYfQ/mMjvWxRQB8YaxpN94d1u4028UxXdrJglT+IYH0IwQfevePh74wXxRoojuHH9pWoCzjpvHZx9e/v9RV34u+Az4m0carp8O7VbFD8qjJni6lPcjkj8R3r598P65d+HdZg1Kzb54zhkJ4kXup9j/9erhLlZNSHOj6moqho2r2mu6Tb6jZPuhmXOD1U91PuDxV+uo4tgooooAKKKKAIbq1t722e2uoI54HGGjkUMp+oNcwfhn4QM3m/wBkDOc4E8gX8t2K62ik0nuNSa2KOnaPpukR+Xp9jb2qkYPlRhSfqep/GvLPFevan478Rf8ACL+HmP2JGInlBwsmDyzH+4O3qfXivYaz7DQ9N0u8vLuztUhnvHDzMo+8R/LufqTSlG+iKjKzu9zJ8L+BtI8MQIYYVnvcfPdSqCxP+z/dHsPxzVX4k6tplh4QvLa9Mbz3UZS3hPLF+zAei9c+1aXi+712y0KSbw/apcXYIBBG5lX1Vf4j7fzrhdH+F1/rN1/ani+/leaTkwI+XPszdAPZfzFJ6e7FFR1fNJmr4B8VaFYeE9M0y81m2W8VG3K7EBdzEhSx44BA616ErBlDKQVIyCOhrlLr4e+Ef7NkifS4YI1QkzByGQAfe3E9vesL4Palc3Wj6hYyytLb2cyi3duysD8o9uM496E2rRYpJSTkj0miiirMwooooAKKKKACiiigAooooAKKKKACiiigAooooAKKKKACoZLdXbevyv8A3hU1FTKEZq0kVGTi7orMxiwCrscZyBkUokcqMQMfqQKsV5pe/Fuws/E9xYtbNLp0R8v7VEctvGdxx3XPHHoTzmvNr4Tk1id9HEc+kj0T9+R8qxx/8DP+FKkcwJLTRj3SPJ/WqOnavaavZpd2Fyk8D9HQ/oR1B9jV4Px1rgasdQ4xE/8ALeT/AICAKUwqQclsf7xpu4+tO3ZFArDoliXCiMH3KjP51Px6gD0HX+VVhz6inAc9aoVicPg8E/jSSwxzIVfLehXjmoWJA4NOWQjrQIrgyQv5c7Bh/CwHUVZVsUH96u0jI+lVj5tu27l4+nTkVSYIteZk8Ub+eaYnzjcCMUjHB6HmnoNokJ3fSjarNubBP0pm8Y6GlDgdjSYgEKglgq/UDn8aXApTIB0BoDFhnA/GloAmAKkyCP8A61MBOfuqKfuOOuPpRdANdAynHUVB5pjwJFwOxqwSfUmkZUkXDDIoAa0iAAl1GR6igXCcqpDEehzTTAu35Yxgc+tMjdHyY1UHuMYNMAe7UHIjlJPbyzSCWRuTbdT/ABN2+lPBxwc+xJpQecUgGJ5w+8Y1/wBwZ/nS7akxSMhHpSHchjTazHd979KfjHc/kKQ8U3Jzg0rlEgODxTJYRK24MyH1GBincgZpCW7Gi4DS5gA3gEf38cn61KHV1DDke1NAbaQ2CD2qpJbNGS1u7ox54Of0psC7kbqduxWcmolJPKu1KbRnOMZrQRkmTzI2Dr6qc1LTAdk0UYIGTwPXNIWUfxD86loBygilbpVf7Wm4AEnJ7CnGRm+6pz70rCsSDrQVUnt+I/zmogZs8qBTZI5pBjeF9xSlfoNJHlPxK8AJk6xo9vBGCC1zbKcDd/eUe47e1eSMHi+UKWXPYZxX1O+jiQkyXDkHqMZFef8Aiv4U2k1tPfaM0q3QJY2+flk+n909eOldNGs07SInFdDxZnFRkkjgVcnsDbOUbfG6nGyQYOfTB/rVYsynDKc/Suy/NsZ3ItpxyKTafSpN2/jofejBphoRbKbtqWk2mgdiArk8UFTjpWppuiXuqybbWElQcGRuFX6mu50jwhY6ftluALq4HOXHyqfYf1NZTqxhuXGk5HHaL4TvtWKyyA29qefMccsP9kd/r0r0PStFstHh8u0iwxHzSNyzfU/06VoUVx1K0p77HVClGGwUUUVkaBRRRQAUUUUAFFFFABRRRQAUUUUAFFFFABRRRQAUUUUAFFFFABRRRQAUUUUAFFcZBqd7oGvzQanI0lvcNu8ztz0Ye3Yj29q7FHWRA6MGUjIZTkGtJ03D0IhNSOV8Z2K7LfURGH8tgkq/3l7frkfjVZdFvrKNNQ0C6d4ZFD+Ux5x6Y6H+ddde2qX1lNbSfdkQrn09DXPeD7t0juNKn4ltnJUH0zyPwP8AOtYVH7PTp+RnKC59eolh4wTzPs+qwNbTA4LhTjPuOo/Wrr6PbX+tW2sQTqUUZbyz99h0OR+v0q/qGlWWpx7bqFWI6OOGH0NTWdpDY2sdtAu2NBge/ufeoc47w0ZShLaWqJ6KKKxNQooooAKKKKACo7ieK1t5J5nCRoNzE+lSVwPizXPtlwbG3b/R4j87D+Nv8B/ntWlKm6krEVJqEbmRq+py6tfvcScL92NP7q+le7/BjwJ/ZGnf8JFqMIF9dp/oyMOYoj39i38sepFeffCfwEfFWtf2hfxZ0iycFww4nk6hPp3Ptgd6+mgMDAr1UklZHmybbuwooop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wCSpaz/ANsP/REdcPXcfF//AJKlrP8A2w/9ER1w9BQUUUUAFFFFAG54L/5Hrw9/2E7b/wBGrX2HXx54L/5Hrw9/2E7b/wBGrX2HQJhRRRQIKKKKACiiigDxX9oEZ/4R3/t5/wDaVeKYFe2fH/8A5l7/ALef/aVeK4Fc8/iPTw6/dobgUYFOwKMVFzew3ApcClwKMCgLCUUuBRgUBYbgelGAOnH0p2BRgUC1G49M/nSgkd6dijFO7FYel1NGeHP0NWU1SVfvR5HrVLAo2j/Jp3JdOL3NVNUjfgoQfap0u1fhWUH3NYePSkO4dKOYiVFM6VHl7Oh+lPDP/Ez/APAQK5pJpoz8khFWo9Umj4Jz+FUpGTpNbG+ChHLGnAL6D8ax11dDgSIR71bivrd+j4NO5Dg0aQAHQD8qcKrJKMZVgfxp4lPf9KtMhosCggHqBUYmT+8tL5qnowP0o63E1oXbTUbyxx9muposdAGyv5V0+n/EHWLMKs6Rzr2xlCf6Vxu8UquATgVaqNGbgnrY9bsfibYSkLdwywN3yuQPxFdPZeIdJ1BP9GvYicZOHHH59K+f9/oo+mKdu45XHpinzJ7k+y6o+j0ZZMGNo5B9QT+lLgCUkxlSB94V4BZa7q9hsFtqEyIhyELEiuhPxJ17YFSK04GCxDEn8zRp0E4Pqevht0fDK475FBaIMASFI/unFeIz+PfEMikJcW0R7H7OuKyp/F3jKThNbUf7ihaLoOVnvN7YaffqUu7a3uAem9Mn8+1cpqHw60a5DPaPcWT+gy6D8Dz+teO3Ot+L5ciTV7uQf7M2Kyp7vXJci4ur1h/tSEikFmei6t4K1DTMslxaXEQ6ssyo3/fLEfpXNFlVihIBHvn+XFcfJ9pbPmeefqx/rSRq0ZBG9Se+aVw2Ox3Dtk/hSqc9q5yHVLyEBTIkg9JBj9R/9etCHW4icTxuh/vKNy/4/pVoVzVpMGo4Lu1uFzDOj/RgD+VWAueeaYDADS4NP246UqqT1osK4wL604L6cU4rRg0WFzCbT3NBBpcEUoyetMlsZg0YPqae3HQUm7HUU7Bcbg+tJg1IOaXFFgItp9/zoC+oqXFG2iwxgz6mgqD9aftxTStFiWN2gUbD160u2o5YPNXAYqfUGiw7jsAdf1oC7yAg3N2VeSaxp7e5gctl2X1BzSW99JDKHjdlYd9xBp2CzOoh0bUrjmGwuGB6FUOP1FXE8Ja465/s+QfUqP5mpvDnxDksmWO8jWSIcblHT9Mn8a9U0fxHpesxg2l0hfHMbYDD6ik9Cl2PMbfwDrtxg+XDHn+/L/gKsXPw41qCEsj28z/3I2Of14r10D1Ip36mo5irHzjfQ3NjI8c8LRyKcbGGKzheSB8MoCjg+or6L1bRtO1eEw30CSZGA2cMPoa8t8S/Du4sQ9xp7/arcckA/Ov4d6pMRySMsqghuKkCispllhcgZDA4K45H1q3BdHGJFINAFogCkphmXPB/SjzQelADjxSUm/NGT6ZpWHcWjJppYjtik30BcfQelMLH1pu8+tAXF3bTTwRjOahJB60zcFNA0rlnOO9G4VEGXGaC60DsS7hRn0qHeDShsHjmgaJMmjJpnmfSmmT3FK4yXJoJPriovNx1IphuF/ibii4Exz1LcCug0Txnqujaf9jtJIfL3lhvTJGetcubmNRkNUQu1BPJIqWB3Mvj/wARSL/x+BB/sRIP6Vny+L9flJ3apcqP9l8fyrl/tqduPwo+2qemTTTJaNmXV9QmOZL+6Yn1mb/GqrTu5y0jMfUkmqBuz2XNNN0/ZMUmHKXi/rTS47E/nVFrmTH3Kj+0yk8KB9aLlJHb/D1s+OdOH/XX/wBFPXulfP3w1mlf4gaYrbdv73OP+uT19A0EyCiiigQUUUUAFFFFABRRRQAUUUUAFFFFABRRRQAUUUUAFFFFABRRRQAUUUUAFFFFABRRRQAUUUUAFFFFABRRRQAUUUUAFfPHxj8Af2Nft4i0yEjT7p/9JjUcQynv7K36H6gV9D1XvrG21KxnsryFZradCkkbdGBoA+XPh34zPhfVTb3bsdLumAlHXym6BwP0Pt9BX0IrK6B0YMrDIIOQRXzh498GXPgrxA9m+6Symy9pOR99M9Cf7w4B/A9xXafCvxuCI/DmpS89LKVj/wCQyf5fl6VtSnbRmNanf3keuUUUVucwUUUUAFFFFAEN2k8lpKlrKsM5U+XIy7grdsjuK4K0vPif9uCz6dpjQJJhmZwokUHsQxIz64/CvQ6KTVylK3QimuI7W1e4uXWKONN8jMeFA65NcdqfxV8L6erCG5lvZB/BbxnH/fTYH5ZrtSAwIIBB4INYVv4K8M2s5mi0Sz3lt2Xj34PsDkD8KHfoEeXqea3mteLfiW5sdMsjZaSxxI+TtI/23xz/ALoH510tj4g8I/DrS10db43VyjFp/s6b2aTuT2HTGM8YqD4leJL62ms/C2hhku7xRvMXBCk7VRfTODn0H1q74Y+Fmj6TbpLqkSahfEZbzBmJD6Be/wBT+lZpO+m5q2uXXRdi5pXxO8MarcLALqS1kY4UXSbAT/vAkD8TXY1zeteBfD+s2EludNtraUqRHPbxBGQ9jxjI9jWD8J9bub7Sb3SryQyyabIqI5OfkOcDPfBU/hirTadmZtJq8T0KiiiqICiiigAooooAKKKKACiiigAooooAKKKKACiiigAooqpqmpW2j6ZcahePsggQux7n0A9ycAfWgDj/AIneLf7A0T7BaSY1C9UqpU8xx9Gb6noPxPavDNNsJdSvo7WLgsfmb+6O5qfX9buvEOtXGp3Z+eVvlQHIRR0UewH+Ndj4Y0j+zbDzpVxczjLZHKr2H+P/ANasP4kvI9fAYT2klHp1N3Ti2lRxJZM0IjXau09vf1rp7DxQDhL1dp/56IOPxH+FcxRV1KFOoveR9HUw9OorNHo8N1HPGJIpA6HupzVpJAegOa8zt7qe0k8yCVo29Qev19a37LxQwIS8U4/vxj+ledVwMo6w1PNq4GcdYao7Hc23FNV+5OB6mqNtcW16m+3uFlHcZ6fUdRU2wH+ECuRpp2ZxNNOzLBnjHVxTftMfbJ+gqMKo/hFOViOpNIVh5um24ihZ/fOMUnmTMv8Aqwh92zTS2T6/WpBgj0oCxH+/TGGUirMEiSAhvvCosjpTGAByoxTAulQB0z9KNoqpFdFHw/3fWrZcbcjmk9RMbjNH3eKcBnnNI3WlZiEzS80n40tFmAhBNNDYNPzjtnNJ15xRZgOQnOcD60SRRyc8qw/iHf6035j91ePrRteqAiZ9rCOXqehFG5kPOMetSbN3DfzqGaN41zDsOTypagqw/wAz609WyOarw3EM0e7JVv7hQ5/lT97hiI4JGHqRilqSSEDOaYynqAfrShp8ZEaof9tj/T/GgRu5y7r9FT+pNFh3Ggk8Yz9DSgZPAPvxSrGI1xkk+vSk2oTyp/Fj/jS2KHMVUDc6D6sKZ58f3Vfd/ugmlARTkRp/3zTzIccYX8/8aOZCIJAXDoYZWDLjDkAD8s1Qi02az5t3dN7guM54HpWqJG7kmjzPr+dPmDUgighZRvdmfuGOMmpxFCBlohj61DKqSnleR0buPoahP2i1G5GM6+j8N+Y/wqXqBe37RgAc+1G78KhhmSVAR94/wngipM9cYOOvtUsY/d7mgtTAeaU0CHZOKaB1zmjNGal7hY5nxP4K0vxEDJIPs96w2rdKOW/66f3uvtXiviPwpqHh67aC9t2ClsRzKMpIPUHt9DzX0hgkZyQO+O9Nmt7e6gaCeISwMMNHKgZT+FaQrOJLhfY+T5LXJO3BPtVdt69BkdiK9s8a+B9CERfTJYbK6Bz9n5ZW49B93+VcpZeFbWPD3h89+u0cKD/X/PFelRjKqrpWNaWCq1NlocVYabdalJttYGcA4LYwo+po1LTZtLuzbTlS20MCvQg+n45H4V6lHFHDGscSKiKMBVGAPwrnvGOn/adOW7QZe3Pze6nr+XH610ugoxv1OutgOSi5J3aJvB2oC60o2zH95bHb9VPT+o/CuirzDw7qP9m6xFIxxFJ+7k+h7/gcGvT68fEQ5Z37nPQnzR9AooorA2CiiigAooooAKKKKACiiigAooooAKKKKACiiigAooooAKKKKACiiigAooooAKKKqXGp2NrKIp7uGOT+6zgEU0m9gbS3KXiXTl1DR5cIDNCDJGe/HUfiK5XSRq1np63+mSGeEEiW3xnaR7fkcjmvQVZXQMpDKwyCOQRXJaKf7H8UXmltxDN80X8x+mR+FdFKb5HHtqYVIrmTL+l+K7K+Iin/ANGn6Yc/KT7H/Gs/WI30nxVaajAhZLkhXVRnJ6Eflg/WtjVfDljqgLsnkzn/AJaoOT9R3qHQtGu9P3Le3AnjjbMCdQvH3hnkdSMUKVNXlH7gcZv3X95u0UUVzG4UUUUAFFFFABRRWbrWrRaRYtM2GlbiJP7x/wABTScnZCbSV2ZvirXfsFubO3f/AEmUfMR/Av8Aia5fwv4bvfFev2+k2K4eQ5kkxkRIPvOfYfqSB3qgBd6rqAVVe4u7iQKqqMs7E4AAr6j+HHgaLwXoASUK+p3OHupR2PZB7D9Tk+gHq0qapxsedVqObudFoei2Xh3RrbS9Pj2W8C7Rnqx7sfUk8mtGiitDIKKKKACiiigAooooAKKKKACiiigAooooAKKKKACiiigAooooAKKKKACiiigAooooAKKKKACiiigAooooAKKKKACiiigAooooAKKKKACiiigAooooAKKKKACiiigAqpqv/IIvf+uEn/oJq3VTVf8AkEXv/XCT/wBBNAHmPam06jtWJoNoooqgCjtRRSENop1FIZE0MbnlOaiezX+Hj2q1R2oEZz2LjlahaEqfmStcdKNtAGIy80ba0rqJQM+tU9tAEO1qNtS0baAGqtOo7049KoBuzmpVXimpT6ACgdaKB1oAfR3o706gAo70d6dQAd6cOtN704daAH0d6KO9ADh1pskUcylHAIxghuh+tOo70AYUvhLR57nzTalOcmNWwprVtNLsrFcW9rDFjuq4P51ao70gAcGnj5jmkpR1FIY7vTu9HenUCDvTqb3p1AAOtP70wdaf3qgHUd6KO9Ax3enU3vTh1oEA60+ijvQMO9O70Ud6AHUd6KKBDqKb3p3agAHWn1GGwRVeW8WJkUfMWcA+3NRL3Sox5tC5TXkRPvU1XVpRH7ZpZ4VkTFX8QpR5RltcrervhGSSVxU5gfadw2fWsbQY57bVZopDiOQsVP1Ga2ZrNNxZpWk9jWns4mblr7pizziG8jBO8ZbO3pU+laukuo3MCJgrETj8alv1jtbKZ0SPeBhc+prB0OKYa/FJJtG9WXC/TNEYwind6mz56kdtjpJf7SnyUdIE9SMms6TQ43k8y4meVz17Zrflbam704rNN2GQBkf5iar2nKY+ziW/DVvFbX10ka7Q0Of1q5fSMtyqfwkkH8qr6AyjWJEHeE/0pNS80XShWy2eR7VO+oR90oTozfueiq38uaZb2qxkQ9cOTmrHlMHBCck81cggkGe3tRymnMS6HceVcSWz/ck6fWti4h83C1z8cTkGaP7yPmujilWe3SRv4hg/WgRn+V5ceB0GaEG7+CrzsrfKOlIiqvFHMBAiMeNlWo1IGG70oXmpUqeYBwOE2jpTlo707nt1qQHr0qRajXdjnrUi571QmOpaSlpokKKKKYBRRRQAUUUUAFFFFABRRRQB8sfF/wD5KlrP/bD/ANER1w9dx8X/APkqWs/9sP8A0RHXD0FBRRRQAUUUUAbngv8A5Hrw9/2E7b/0atfYdfHngv8A5Hrw9/2E7b/0atfYdAmFFFFAgooooAKKKKAPFvj/AP8AMvf9vP8A7Srxavavj9/zL3/bz/7SrxbArmqP3j1MN/CQlKKMClrNm4hpKdSYFNMAFGBS0UXATAowKWii4rCYFGBS0oouFhuBRgU7FGKLhYSkIzTsClxTCwzFLTsUmBQKw3ao7CmlR2qTAowKYaWsMDSL0Zh+NSpd3CdHJpuBQVBp3IcU+hcj1WRfvRgj6Vcj1aA4DLtPtWPtFIVHYU+Yn2UWdLHeQuPlkH0qwkuRngj2rkQCOhIqRZ5k+7Iwp85Do9jrfNHuPrUgfIrlo9UnXgkt9RVpNXHSQMPpVqSMZUpI6AHPUZ+lOBGeRj61kR39s+MXDA+h4q2kwYcfMPXNFyOVl4MPb8qQ7cYOB+FQLIvoR9akDqapEuLHbR2Yf980bmHYke2aA/vT9+B1NO5NhqrJM4jjQ5b+8QP51o2vhXVLzhbVOT1eVAPwOaohs5BPHvU0FzLbOGgneI+qNj9KaS3ZElLob6fDPWpFDCC0OeuJAcfpVyD4U3zcvcWcb/3fLYn+VU7HxrrVkwxc+coH/LQf4V0ll8UASq31kcgctGwPP0q0uxnr1KEPwkdXBmu1XPUxwg/1rSh+FtujDOpzMvpsCn+tdLpfjPRdVdY4rtUmK58uTgj2z0rSk1jT4sM17bj1BmX/ABo1GchP8MLZo821/NG+P+WyhgfyxXPX3gLWrPJjiS7Ud4W5/wC+ev8AOvR38UaJEcNqVtn/AHwf5GoG8a6CvW/Q/wC6rH+lKzDQ8entZbV9k8MkMn92QFT+RqPHuM+leq3fjXw1cKY583CH+FoM/wA65XVLjwjdKfskN7bSZ4EaDafwLfypoh7nKbTShfWnyYWVljyy54LcHH0ppYjqMVaVybhtHajbSg56NQSR/HTSC43ZjpxRhh23UpYd2zSHaff8adhXEBHfilyO1NzGeCPyNMLIvQkUrhqSE46nFJkf3qj88DquRTTdReoH1xRdD1Jsj1zQSAOhP0qs15GB99fxNQHUoB1lX86LoepezkYVT+NVriwguB88YB6hgcYqudVtx1lH4c1E2s2/QMWx6ClzIdmA0vy3P73cv0q7bRG3ZTBO6MDkFDis1tai/uufbFRHWUJOI2B/KldXHaVjvbXxrrFlbiKOSPaONzqWY/iSaSTxzr8p5vio/wBmJB/SvPzq8meIRj3pDq8vaNVP1qW1cai7Hay+KtamPz6pc49A+P5VTl1e/kHz6hdN9Zm/xrkm1S4PZajfUbvaSNv5Zo5iuVnRNKGYlmyScknvTS4A4wa5qLU7iSYRsGUnkZWrwklZQdxpXHymqX78D8aj87B5NZ+ZG4LGgIc85/OlcaRo/aF/vCkNwvrVDZS7KLjsXGuEx1xTDcoP4jVbZRtpO4WJzdKehJpDdAdBUO2jaaWoWJDdHHC5qM3EnZR+NGylC54pXYCedN1G2gTzHrj8KXywO1LtxRdjE82Q9/0oLuf4qdg0BaeoDMs3UmjafU/nUoTml20wIQpHc/nShMmpgmaXZ7UAQbPalCDPQVOEpdlAEHl57ClEXtVgJzS7aAK4jx2pTHnpVgLnrS7BQNFYR4o8selWdgpDGD2pMDoPhwmPH2mHGP8AW/8Aop699rw34eIB40044/56f+i2r3KhEy3CiiimSFFFFABRRRQAUUUUAFFFFABRRRQAUUUUAFFFFABRRRQAUUUUAFFFFABRRRQAUUUUAFFFFABRRRQAUUUUAFFFFABRRRQBg+MPCtl4w8PzaZd4Vz88E2MmKQdGH8iO4Jr5P1fSdQ8Oa1Np96jQXls+CVP4hlPoeCDX2dXA/E/4fx+MdI+02aKus2qnyGzjzV6mMn+RPQ+gJoGYHw78bL4m077Heuo1W2X5+3nL03gevr7/AFrt6+U7O8vtC1ZLm3aS2vbWQ9RhlYcEEH8QQa+jfCPiq08V6Ot3CQlwmFuIM8xt/gex/qDXTTnfRnLVp8uq2N+iiitDEKKKKACiiigAooooA8t8dRSeHviBo/iuSFpbAbYpiozsYZH/AKC2R7g16Da6/o97aLdW+p2jwEZ3+aBj656fQ1bu7S3vrWS1uoUmgkG143XIYVwV38HPD09wZILi+tkJz5SSKyj6bgT+ZNRZp6Gl4ySUiHxl8TrO2t5NN8Py/bL+b9358XKR54+U/wATemOP5VofDnw23hPw7PdaoyQXN0RJN5jACJAPlDE9+ST9fardh4S8M+CLKfVVtyzW0Zdrmc73AA/h6AHtwB1rgre11/4sarJc3E7WWiQPhVHKr7AfxPjqT0z9BU6p3e5Ss1ZaI9Ifx74Vjn8k63als4ypJX/voDH61vW9zBdwJPbTRzQuMrJGwZWHsRXHwfCnwnFbeU9nNM+Mea9w4b6/KQP0rndMil+HfxBg0aO7eTRdSXeqyt/qzyAT2yCME9wfaq5pLcnli/hPV6K8v8UfEyW4uv7G8JRtdXch2faUXcM/9Mx3/wB48fXrXa+FLfW7XQIItfuI5r0d15IXsGP8Te4/XrTUk3ZEuDSuzboooqiQooooAKKKKACiiigAooooAKKKKACvEPix4t/tLUhoVnJm1tGzOyniSX0+i8j659BXoPxC8WDwvoB8hx/aF1mO3H93+8/4Z/Mivny1tptQvY4I8tLK2Mn9Sf51jVl9lHRQpuTubPhXSPt179qmXNvAc4P8Tdh+HX8q7+q9jZRafZRW0I+VBjPcnuTVitYR5VY+vwtBUafL16hRRRVnSFFFFADo5HicPG7I46MpwRWzZ+J7yDCzgToPXhvzrEoqJ04TVpIznShUVpK53Vpr9hd4Hm+S/wDdl4/XpWnjOCDwa8yqza6jd2R/0ed0H93OR+XSuKpgE/gZxVMvT1gz0ZU/2qG4PBrk7XxZKuBcwKw7tHwfyrYttesLojE4Q/3ZPl/XpXFPDVYbo4p4arDdGoOnWnZGMVXM8ZGVZcf7+aVZoz1z+ArEwJzGrpg1HHI1u3lyjI9RQJQfuqzfpQ3nn/lmqfjmmItrJwCOQfelZs9Ac1lGOeAk5OPT0p4Xz15llB74bFFwsaBfHXAH+8Kb5y55dB9WFUks4Q4YhmP+0xNWEjRR9xR+FFwsTG+gXAJyfYZpftatwsbH9Kj5Heglv7xo5gsM+03JJxBtGcff/wDrVIXmzy2D6UKcHoKCMHFBLAAnliSakAA5wOnpSIeMU7aKQXEki8z+Jwf7wbmm+cI/lnP0ccA0/aP7xpx2dQMVQCq3GVIx6E5o3Dr3+vFVGtPsuZLMAKxy0RPBPqPSnRzpJ8pJV/7rDH5UWAsZBNRP14pQrZ9qQDk5qGmWNDc4NG7NI6DHemgkDFTYBTxSZpeTScjgAn6UWC4uaep28VFhicbSD70b17uq/wDAs0W7ANubZbkbi5SUdHU4OaZD9piIWX98o/jA5H+NTnarAEOSem1c04Bg4whU+rHp+FFmARyRyfdccdR3/Knjr7ep4qndRRyqZb14VC9HJ24/HNULjxHpdpnEjXMoG0bMkfnwPyq40pz+FXLhTnP4Vc3AV7tj8RUF3dxWcJlkJx9MD864668W3kmRbRxQA99oZv1rEnup7p988zyN6s2cV1wy+cvjdjsp4Cb+N2Ouu/F0Ef8Ax7xs7/XArDvfEup3qlDP5SekQ2k/U9ayKK76WEpU+l35nbTwtKnsrsCSTk8miiiuk6QpssaTRPFIoZHUqwPcGnUUAeUahZvp+oTWr5zG2AfUdj+WK9E8Naj/AGjo0TM2ZYv3cmepI6H8RisTxrp+5ItQQcr+7k+nY/zH4is3wjqP2PVxA7YiuRsP+9/D/h+NeXi6V0/I+dnD2Fdw6HolFFFeUdAUUUUAFFFFABRRRQAUUUUAFFFFABRRRQAUUUUAFFFFABRRRQAUUUUAFFFMmZ0gkaNQ0gUlVPc44FAGV4j1VtK0wtF/r5Tsj9vU1lxeDoZNOZ7qaU3zruZ93Ct6e/vRpUaeKbKOW/lk861mY4QgA7sEZ46cY/CtzWlvX0qZLBQ07jbycHB4OPeui7p2gnZ9TCyneT1XQyfBMssmkyo5JSOXCZ7cAkf59ai8YQPby2erQcSQuFY/jkf1/Os268P6jomnfbor8hoyC6Rkjbk44Pf8q6a12+IfDUYueDOmGKjowOMj8RmrlaM/aJ3RMbuPs3uaVrcJd2sVxGfkkUMPxqWore3itbeOCFQsaDaoFS1yu19DpW2oUUUUgCiiigAoopruscbO7BUUZZicACgCK8u4bC0kuZ22xoMn1PsPevMNW1ObVr5riXgdETPCr6Vc8Ra42r3WyMkWkZ/dr/eP9413Xwi+HX9v3ia9qsOdLt3/AHMTji4kH81B6+p49a9HD0eRcz3OGtV5nZbHV/Bz4ejTraPxPqsX+mTLmziYf6pCPvn/AGmHT0B9+PYKKK6TmCiiigAooooAKKKKACiiigAooooAKKKKACiiigAooooAKKKKACiiigAooooAKKKKACiiigAooooAKKKKACiiigAooooAKKKKACiiigAooooAKKKKACiiigAooooAKKKKACqmq/8AIIvf+uEn/oJq3VTVP+QTe/8AXB//AEE0AeY9qU/dFOoPSsyxlFFFAB2ptOooAbRTu1NoAKKKO9AB3p3aiikBDdfcFUWrQnX9z+NUWpAR0U7tTaoAo70U9aAEp69KQdafQAUd6O9OoAKO9FHegB1FFG3mgA704daKB1oAfR3o706gAo70d6dQAUd6KO9IY4daf3pg60/vSAd3p1No70CHd6dTe9OqgAdaf3pg60/vQMd3p1N707tQAd6dSLS0gAdaf3pg60//ADzQA6iqcl9HHdw25yZJATlemKtKC4+WkW4yil5jqA/NUdQkmihbb94naPrT7OdQY7br8pwfccmhbicdLk803lgk81UtLuWaS5yclHwB6VoleKzo7b7O05358xt2PSqlHVFwlFJ8xd3MyZHXvVW5tWkuInX7oYk1Zi+4KSR9gP0quUzjLld4kVuf9NQejGr2799Iv92sjTpGlu/3nYtj6YrRVirzM4yXb5aOUUiu0nkahaSf3plFWda1AWNuu0Esz7Ux1x3qhe+YZoXB4R9xHpir97B9qVPuDkHJ6mqEVbm4iu7NwmGOAWU9axNMlZfFsKE/IAp2+mWIrZ2NChhI3En5zt+9U9naACRzEgcKCDtrJx965tGtywcO5fmd/wCE4XJ59Kz1SKNdhkdwxJ56Zq+48xMHrxVOaaytATcTxpx0Zv6VrynMWdCZY9X3hOPKYfpVt5jLO7GHy2Bxgdx61zn/AAlWm2M+6MyyMox8i4GPxrP1bxVLfRweTavCkkgAcNyePahqUI3sODi5ctzrWdfMXPXP8XWrsSY49ea4bT3dtQgJZmJdc7m969FK8L/uiuSFfmdrHTUo+zV7kFvB5auPXmp1VaKO9bmJKvSnVFuWnq64oESpUy9Kreao5p8Vxun8vZ2zVcoFtakXpUXepV6UAA60+kXpS0EsWlpKWqEFFFFABRRRQAUUUUAFFFFABRRRQB8sfF//AJKlrP8A2w/9ER1w9dx8X/8AkqWs/wDbD/0RHXD0FBRRRQAUUUUAbngv/kevD3/YTtv/AEatfYdfHngv/kevD3/YTtv/AEatfYdAmFFFFAgooooAKKKKAPF/j9/zL3/bz/7SrxevaPj9/wAy9/28/wDtKvF65anxM9TDfwkKKMCgUtQb2ENApaKB2EwKMClooEIaBS0UAJgUtKBmlwKAG0U7AowKAG0U7AowKaYDaKdgUYFFwG0U7AowKLisIBmlC+tKOOlKOaLhYbgUYFOxRgUXENwKCvpTsClpgRFaTbUppKYMiK49aVC6HKuw+hqTAprAcU7k2JU1G5j6Pkf7VWU1qQcMoP0qhgelIVHYU+Yl04s2I9ZQ/wAW0/SrUeoq3/LdT7ECuZK+oqIjB4p8xnKgjsxdIQMs34YqVbhOxz9a4bzpVPEjD8a0LKWeWPLSE1SZhOnynWiVT/8AWpwlUev5CucQyZ5c/nUql/7zfnVKTMuQ6ATKeo/Ojz0Xo2PxrDG7H3j+dDA46n86r2jJcEbZv0j/AI1/Gm/2zCv3pgPxNc/Jp1xJIHEmI+pBqZdNdgGUoVI7U+dk8iZtHXLbvKD+BNNOuWo6MT9FrNTSmPVh+AqQaSB1Y/gKfNIXLFFz+37YcASflUTa+h6Rs314qP8AsqMY+Zvyp40y3HcmmrsXKhja438MBH41EdbuWPEafiatfYbZRzx+IpPs9oveMfUinqKyKjaxef3Yx+tNOqXp6ugHsKtl7BPvSxD6nFRm901PvTQD6tRqLQqNe3bn/WH8BTftF03/AC0erLavpS/8vMX4c1Edf0xekob/AHVNLluUmiA/aX/jkP4mmG3mJ53H6k1M3iXTh0Dn6L/9aoj4pseixyk/QUco7ii0lPRT+dOWymP8FQHxZCOltIfxFRnxWf4bTH+82KOUTkXl0+XJ+XFPXT5M8nFZLeKpz0gQf8CzUR8UXZPEcY+uaOVC5mby6a2fv04acB/Fz+dc23iPUG6GNfouahbXdRb/AJb/AJJiiyBTZ1g05e5J/CnjTox1z+VcWdW1Bj/x9SD8qjbULxvvXcv4tinoHMd39hhA5pGtLYDqp9K4L7VcHrPKR/10JrptGtzLZq7lmJ9WNGgXGhH/ALZG1fkVcA4rYVMDmnxwLGPlXFSBe1TuWmQ7aNpqfZSFaQ7kO00bTUu00bTQFyLaaNpqXHrRgUBci2mjaalx6UbTSsFyLaaXBqTaaMetFgGAHNLin4pRyaLDGBc0u2n49KADTAaFOaXaaeF5p2DQBGFOacF5qVY807yzQBEE5pwSpvLNPEVOwFfZShKsrFk04Qc9KLAVfL9BSiM1cWDnkUvk+gosFykYzR5Zq75J9KPJII4pNDN3wAm3xlp//bT/ANFtXtdeQeCIgni2wIH/AD0/9FtXr9JEy3CiiimSFFFFABRRRQAUUUUAFFFFABRRRQAUUUUAFFFFABRRRQAUUUUAFFFFABRRRQAUUUUAFFFFABRRRQAUUUUAFFFFABRRRQAUUUUAeP8Axf8AhudThk8S6PD/AKbEubuBB/rlH8Y/2gOo7j3HPi/hvxFeeGdYi1CzbOPlliJwJU7qf8e1fZFeA/F34a/2bLL4k0WH/QnO68t0H+pY/wAaj+6T1HY+x4E7Bvoz0fQ9bsvEOkw6jYybopByp+8jd1I9RWjXzV4M8X3XhLVhMu6SylIFzAD94eo/2h2/KvozT9QtdVsIb6ymWa3mXcjr/ng9iO1dUJ8yOSpT5X5FmiiirMwooooAKKKKACiiigDm/H9lcah4F1W3tlLS+WrhV6kKwYj8gazPhZqVhdeDLWztpEFzbbhPFn5gSxO7Hocjn8O1dvXA678KtM1O+a+067l0u4ckt5S7kJPUhcjH4HHtUtO90XFpx5WdVrfiLSvD1qZ9Su44uMrHnLv7KvU14vc2+tfFXxQ93bW/kWUYESySfchQc8nuxznA9fTmuy034OabDdCfVdSuNQOclAvlBvrySfwIrptd8RaJ4G0hEZI48Li3s4AAX+g7D1P8zUtOXxaIuLUfh1ZW0rQvD3w70aS7kkRGC4mu5vvyH+6B/JR+tanhzxPpniixa606VjsO2SJxh4z2yPf1ryqx0nxD8U9VGoanI1rpEbEJtGFA7rGD1Pqx/pivYNI0ew0LT0sdOt1hgTsOrH1J7n3pxbe2xM0lu9S9RRRVmYUUUUAFFFFABRRRQAUUUUAFQ3V1BY2k11cyLHBCheR26KByTU1ePfF3xb5kg8OWcnyJh7xh3PVU/Dqfw9DUylyq5UI8zscF4s8Rz+KNfn1CXcsX3IIz/wAs4x0H17n3JrofCWkfZLT7bMv76cfID/Cn/wBfr+Vc54b0j+09QDSLm2hw0n+0ey/57V6PUUo3fMz6TLcN/wAvX8gooorc9oKKKKACiiigAooooAKKKKACiiigCWG6ntzmGV09gePyrYtvFd/CAJBFKvuu0/p/hWFRWc6UJ/EjOdKE/iR18Piy2l/4+IpIz7YYf0Nadtq+nSf6m6iHszbT+tee0VzTwNN7aHLLAU3toepiQFf4WBHGahaIht8Yye4FebRXE0BzDNJGfVGIq9Dr+pwDC3TMP9sA/r1rB4Ca2Zzyy+f2ZHdxzIXCtlX9DU5yTnjHtXFf8JZduAJoIGx/EoKmrlv4vjUYmtX+qsD/AIVk8HVXQxeDrLodOSRinA+tYa+KtNkxu85P95P8CasJr+lvwLxfxVh/MVk6FRfZZm6FVbxZqZ547CoFu43kK7ZM/wC4cfnUK6rYMPlvLc/9tAKnjvYHOElhPfiQVHJJdDNwkt0ThsdP1p244poKuMgrj+8DxTDPDGCHlCn13A/yqbMmxIHB9acBnpmoF1C2b7mX/wB1TT1u5SdsVq+B/E5FVZklhVI7fjUckUbdBhvb/wCvUbz3WRloIwezHB/Wqrzxh8y6lCgHUblxTSb2Gk3sWfNeI4ZCVp3mKRnev0qk+o6XGPnv4G+kgP8AKqsuvaREpaK7UuOi7GIP44qlSm+jNI0qj2i/uNYyqTgZP0FMclTwrHj0x/WsY+MLFVA2Tk99igA/rVaTxsgyIbFvq0uP0Aq1har+yarC1n9k6HM23KxgD1Y0nlyuMmUJ/uA1yM3jDUZMiNIYx7Ak/qaz5te1SY5a9lX/AHDs/litI4Co97I2WAqvdpHezRQooknmbaO7yFRVCXWtLs8j7TExHaMb8/iOK4J5HlbdI7O3qxzTa6IYCK+Jm8cuivikddc+MIBkW9o7ns0jbf0FZNz4l1G4yFkWFT2jH9Tk1j0V0Rw1KOyOmGFpQ2Q+WaWd98sjyN6uxJplFFbpWOhKwUUUUAFFFFABRRRQAUUUUAQXlql7Zy20n3ZFKn2968rmiltLp4nyssTkHHYg163XD+M9P8m7jvkX5Jhtf/eHT8x/Ksa0bq55mZUeaCqLp+R12j341PS4Lnjcww49GHBq9XC+CtR8m8ksHb5JhvT/AHh1/Mfyruq8GtDkm0clKfNG4UUUVkaBRRRQAUUUUAFFFFABRRRQAUUUUAFFFFABRRRQAUUUUAFZ6a1Zyau+mq585VznsT3X64rQrlPFmlyRumsWeVmiI8zb146N+FaU4xk7Mio3FXR0091BbBDPMkYdtq72xk+lS1zLWtr4v0qK43mK6jG04OQrdwR6Gs2DU9V8MTLbahG01p0Vs54/2T/Q/pVqjdWT17EurbV7dy3pH/Er8YX1ieI7gF0H/jw/QkV1tcVrd/bSXmm63ZyB1RwkgHBGOcEfTdXaAhlBBBBGQfWisnpJ/wBWCk94o4291S78T/8AEv062ZLcsPNlfpgevoO/qa6yytUsbKG2j+5GoUH196mVVRQqqFA7AYpaic7rlSsiows7t3YUUUVmWFFFFABRRRQAVwXinxD9tdrG0f8A0ZT87g/6w/4Vc8VeIsb9Os35+7NIp6f7I/r+VZvg7whf+M9cTT7MFIlw1xcFcrCnqfUnsO59skd2Ho/bkcler9lGp8OfAVx411jMoaPSbZgbmYcbv9hT/eP6Dn0B+pLS0gsbOG0tYlit4UEccajAVQMACqmhaHYeHNHg0vTYfLt4RgZ5LHuzHuTWjXYcYUUUUAFFFFABRRRQAUUUUAFFFFABRRRQAUUUUAFFFFABRRRQAUUUUAFFFFABRRRQAUUUUAFFFFABRRRQAUUUUAFFFFABRRRQAUUUUAFFFFABRRRQAUUUUAFFFFABRRRQAUUUUAFVNU/5BN7/ANcH/wDQTVuqup/8gm8/64P/AOgmgDzOinUdqzLG0baO9O7UANoPSijnt1oAZ2ptQ3N5HaorMvylgCy9vc04y5jDKPlbkN60ASFuKYZdoqlPKyHPrWbcal5cZC/ezQBum5VVLHoBniqLa1vk2QICR1L1z51S4MTBn+Wo4bsZ2jqeTSA6Q6nJg+cilfVaXerJn+HrWE1w07hR0ArR052azj3feAx+FIC1uDfdoo7U09KAHjqKfUKtUgdQpNUIcOtPqCe6WEovXLbc095kjhLt90DJoBx0uTbaKgtrlLlEkX7rfNU4kVmK0iQ706imh1LEDqOtMsd3p1N706kADrT6aF5p1IA706m96dQAUd6KO9ADqO9HenUAA60/vTB1p4bmgod3p1NpvnxrKsW/EjgnHsKBEnenDrTS+Bn0pUkVqXwgSUd6hMsZYgOMjrmsnX714NKnZW8thyGXpjNXH3iTepvnxmUQ7/3m0P8AhSReW8UQeTLFFJPrkVQlZ0v/ADF+6E2ilKMi4crWpqdOaabjaRVCzuGnEyh/mVtppJgYzlpnolHQOY0opo5LiOEnBbtSTygFljRyynGT0rKtuL+3ff8AxD+dad/cKnmgHBxkmplGUWhx5bMyY4rk30s+3GDtQ+g71ftnkjtbr5yWU9R1qhC7rG/z53cg1Y0wHybuN23HywwrSlKKkFWUpK/Yq3TPlizMxX+81TabJ/psDnqwK/pUaxOQZJk74H0qATrFfWrDp5qj9a0q1It2MoU5PU6hnzx6VTmcBuelS3G9CdnJyMn2NUZMOSJX4HSoKLKF3/3e1IYAGJZ+tThQkY2jOQKrtDIzHnbQA60jCXo291NXZPmhKr97NVraMxSndzkdajfVrSOUqzybl4+VM0pTjH4mFpSFe0kfIZ6uL8sYB6qMCsw6zAXISOZvxxRJqTzr5cUWCeCS3IrJYqktLl+yn2LE97aWp3XFxHH3+ZqrDxVp0DHAlnU9Nq4B+maqrotoAVkiEhzkl+eTViSC0s4lY2yuOgCpnFbc0exjKMu5lanqmoajLGkMM0ER6kNyfTpVIaFfSMAIGJY8uxzXTadqkV3Nthg2c4O7ANbJOBn0qlWkvhM50IzfvNnEPpE1kCzRxykKSd68CshpJJbuAsqhRIBgcAcV3erHdp8+07OBk+tcPdLGl/brE25MAj8ua09pKVKSkyI0owrR5ToNJ/5CVt/vj+delOcID7CvNNI51W2/3xXo852R/hXl0PjPYxPQz5J3ICq/elXzCMkZI6CoYRlVb1J61O8hhAIjLH/Zr0InBIC1xj70cf8AvVGTK0wja5HI/gp37ybn7KD/ALzUpt7mSVXWOKPHHFaGZciG1ACzMR/eq5Z/M5NUILaSOMmWXeSenpV2z3LOR7VMii/T16Uynr0rMod3p1N706gkKWkpaoAooooAKKKKACiiigAooooAKKKKAPlj4v8A/JUtZ/7Yf+iI64eu4+L/APyVLWf+2H/oiOuHoKCiiigAooooA3PBf/I9eHv+wnbf+jVr7Dr488F/8j14e/7Cdt/6NWvsOgTCiiigQUUUUAFFFFAHi/x+/wCZe/7ef/aVeMCvaPj6M/8ACPf9vP8A7SrxlV9a5anxM9XDL90hKKdgUFfSoOhDaKcF9aMCgBtFOK+lAX1oE0IBmlwKXGKKAsGMUUoowKAsJRSkelAHrQFhKKXAowKBCUUuBRgUAAoNLRQAgpaKKACilFGBQKwlFLgUEU0wsJSYFOFBFFwsNwKQgU6jFMLDMCkPHSnmkxmgREwzTCoAqYjFMbpVIUtirIOOK09OX/RxWe4+UmtbTl/0firictXYnVeamVaVU5qZEqjG43b0pwT2qTZwKkCUEyISbjB2FDx/EK5y817ULe7lgRo1CnHCV1mzK9Kx9I0u0vtY1Fbq3SUIw2g9q0ijJuxhf8JBqX/Pbbn0AqNtb1Jv+Xtx9MV6LF4e0sfd0+Dj/Yq5HounqPlsbfj/AKYj/CtVG+yM5S6nlR1a+fg3jn6NTGurtutxM34mvYE063XpbRD6RgVKLVV6IB9BinysXMu540BeSdrpvpk086ffuARbXbfWNjXsZiYDHP50wwN1waOVhzI8iXRdSbpYT/ihqX/hHtWwCNPkHuSBXqjQ+3NRGEj60+RiujzQeGtWb/lzx9XUVKvhTVT1ihX/ALaD+leiGJvU/nTGhJHTNHJLsNSRwi+ENQPWSBfqx/wp3/CG3ve7gH0yf8K7dYpCSACaU27/AN0j6ijkl2DnRxY8HS4+e+jH0Q/1NSr4Ni738hP+zFn+tdd9nk/uA0G3fuoH1NP2c+wuZPqcung6173U5+gUf0qUeEbDu9w31Yf4V0n2Zxz8v4GlW3YnGV/Gj2U+wuZHPL4T0sdUlP1kqdfDOlKP+PTP1kJ/rW6LYgnlBViDTnuPuuufTNUqM+wcyMBfDulLyLGL8QTU8ej2CH5bKAf9sxW+ulT9Bt/EgVJ/ZE6gZZMn/aH+NHspdhOaOC8XWsFvpsZjgijJkxlEA/lUmhxFdOix3FWfH9s9vZWyOyndISMH0FP0iIrp8I/2RWUl0LTLIjNKI8VYCHFL5frUpF3K+ykKVYKY7U0pSaC5XK03aasFKaVpWC5DtpCtTbTSFTSGRAYpacRSEelACUYpQOeaMCgpCBRS7fSlApwXmgY0A5pwXmnBTmpAlOwDdlOCe1ShMgVIsXtRYCNUx0qQRmpli9qlEfHSiwEAi9qkEXHSpxGQM4pxMa5yyAjsXFNCuQLFg9KmWL2qUICMqVOODtYGpQvFMCv5XtR5XtVkLzS7aBlXyz6UCIEjIq1so2cik1oFzZ8HJjxXZcf3/wD0Bq9Wry/wkuPFNn/wP/0Bq9QqETIKKKKYgooooAKKKKACiiigAooooAKKKKACiiigAooooAKKKKACiiigAooooAKKKKACiiigAooooAKKKKACiiigAooooAKKKKACiiigAproksbRyKGRgVZWGQQexp1FAHzV8Uvhq/hW6bVtLjZtFmfBUZJtnP8ACf8AZPY/ge2cXwH43n8KX/kzlpNLnb99GOSh6b19/Udx+FfVV1awXtrLa3USTQSqUkjcZVlPUEV8xfEr4dT+DL8XNpvm0e4Y+VIRkxN/cY/yPf8ACmm07oGlJWZ7ta3UF9axXVrKksEqhkkQ5DCpq+fvAHj6XwxcCxvS0ukytlgOTAT/ABL7eo/Ec9ffbe4hureO4t5UlhkUMjochgehBrqhNSRxzg4skoooqiAooooAKKKKACiimugkjZCWAYEEqSD+BHIoA4nxt8RbPw0r2VlsutVIxszlIfd/f/Z/lXNeF/h/qHiO+/t/xdJK4lIdbeQ4eT03f3V9FH6d8/XvCN/4D16PxDYQLqenRyeYwnXe0ef739H7Hr7+o+GfFem+KrD7RZSbZVA863c/PGff1HoayXvS942fux937zZiijgiSKGNY40AVUQYCgdABT6K8z8a/E1bORtJ8OkXF8x2NcINyxnphB/E36D37aOSitTOMXJ2Rv8AjLx7p/hSAwjbc6ky5S3U/d93PYe3U/rS+Ada13XNGa61qzSEFswTAbTKp/2ewHY9/wBTzPg34ZuZxrXijM9058xbaQ7sE87pD3Pt+foPUgABgDAqY8zd2VLlSsgoooqzMKKKKACiiigAoopskiRRvJIwREBZmY4AA6k0Ac/408TxeFvD8t3lTdSfu7aM/wATnv8AQdT+Xevm/wD0jUb4klprm4kySTksxPJJ+tb/AI58Uv4q8QPOhIsoMx2qH+7n7xHq3X8h2q94P0jy4zqUy/O4IhBHQd2/H+X1rB/vJWWx6eCwrqSUfvN/StOj0vT47ZMEjl2/vN3NXaKK6UraH1cYqKUVsgooooKCiiigAooooAKKKKACiiigAooooAKKKKACiiigAooooAKKKKACiiigAooooAKUEjoaSigBdzf3j+dBJPUk0lFABRRRQAUUUUAFFFFABRRRQAUUUUAFFFFABRRRQAUUUUAFFFFABRRRQAUUUUAFUdXsBqWlzW3G9hlCezDpV6ihq6sTKKlFxezPJIZpbS6SZMrLE4YZ7EHvXrFldR3tlDcx/ckUMPb2rgPFmn/Y9WMyLiK4+cf738X+P41reCNR3Rzae55X95H9O4/kfxNePi6Wl+x89BOlVdOR2FFFFecdIUUUUAFFFFABRRRQAUUUUAFFFFABRRRQAUUUUAFFFFADZJEijLyMFUdSa4+3i1PxVJNcG8e0sclERc/MPTAIz7k1peLdOmvdNE0DPutyXMYPDDufqP8AGk8HXkc+irbrgSQMQw9iSQf1/SuiC5afOt/yMZe9Pke35mFbfaPCOuLHcNvtJhguBwy+uPUeldzLDBeW5SVElhcdDyCKp61pSatpzwHAkHzRsezf4VjeE9Vcb9Iu8rPCSIw3XA6r+H8vpRJ+0jzrdb/5ij7kuR7Mo6z4PlgDTaaWkj6mEn5h9PX+f1q/oHie3MMVhfZgmjURh3+62OOfQ/WuprM1HQNP1OVZZ4sSKQSyHBYeh9aFVUly1PvH7NxfNA0+oyKKaiLGioihUUYAA4Ap1c5sFFFFABRRRQAVy3ifxH9kVrGzf9+wxJID/qx6D3/lUviXxGunxtZ2j5u2HzMP+WY/xrkNG0bUPEWrxadp0LT3UzfgB3Zj2A7muzD0L+9I5q1a3uxJPDvh7UfFOtQ6XpsW+aTlmP3Y07ux7AZ/kByRX1Z4S8Kaf4P0OPTrFdzfemnYANM/cn+g7CqvgbwTY+CtFW2gCy3soDXVzjmRvQeijsPx6k11FdxxBRRRQIKKKKACiiigAooooAKKKKACiiigAooooAKKKKACiiigAooooAKKKKACiiigAooooAKKKKACiiigAooooAKKKKACiiigAooooAKKKKACiiigAooooAKKKKACiiigAooooAKKKKACqerNt0a+bGcW8hx/wE1cqnq3/IGvv+veTp/umgDzNHV0DbHPt6UO+EY7Ogqml0rsBG/TIO7rmrrgsnzf3azLK0k7hVI4PpS+dIxTHTH60Qc26jHQf1qFGEpZV4MZwBQUP3yMyE71I546GpY5kkJH8QrMNzOlwVfoOlWrWbzXOeooNJ07K5caMSKQwypHIqF0CAKq7VHSrX/LOq7upyPSgxMvUHxGxPQA1zkk0blq6TU41e3b/dP8q42SdYioMiAsOh4PWggkZ1PA7UW0btMo/hIJNTeRvPrkA5qdYggDR9RVATRRKIWKfePyj61rww+VEi+2T9ag0m1e4IndMRR8Rj39avMu2Q1Eixh6dce9ZGuayulWgdRukk/1a/1rWeuL8YArNYuThPmGffNMCl/wkOqp/pDzI8atym0cCuz0bUV1K0W4Xnd1Hoa8/vIvJsgwZGRht/Gup8BbhpkpP3DIdlaRFUtH4ToJot0qE9UYnmo7lvNjMZzyMfL0qaXzPM+YZHYVA4kKkKuRuPHpUSiTzDtKHBiPRVGKfJCyaksyfcEZQ/nRYRlJSW7pVuQgKSegFLlCInnb1KjriqttG6Xk8z9HwBUsBDyfL/dohuFnZ8PkpwR6VXKUqlk0Wt7YGOnenCRSahc7YSR1AzUaTBlHr3qHH3gexPNNsjfaccHmotPu2ktYfObdMyDd9aGiEyne2UI6UsUEcLI8a44IzV8sSfeHXV40LQhOjyqjfQirSyKRWfNbx3Chpnd9rZABwBUsMaxb/L7/AO1mpAupLkkelNeQqCR1HNVW87P+s20+Jj9lb58nPJqOXqaFa2vpZNVuY9+YY0XaPTjmtIsxUMOneqH2eNHkdRh5OXPr6VOr7ok9uK1nsiIO2o3SZJZUljd97pKcn09BTtTEi2MxzjCZzUdntivXWPgSDJq5NboVy43ZqYxNnU97msMs7lZYFUPlwo5HWqs6yDUYJV5VAwJ9yKkVBGkwh/dnZwT2NVZbwW0UYvJMufvFV4PpVbCb5m33NRbk/Ymkf+E1C0zFPMjfrUcDpLZzRr91hmq0V1DHaqrdSP5GoluQb1skT2kVwiZLD5j75rM1OEXMTQSJ8r81No87yRTRE/KDvT6HrTNRincwvE+0A/N7irKiXraQNZW56bU2gewqpOy+ZTrfcbPYv3kc1VmiDHlsnuKCXHUd4flZrKeV+pmIH5CpLq5VnCxPx3p1hAqac6g7QZGP61C8cYYnfUe8OUtSIyTq7HOMYIrVv188FMY3Dk+prOWPfG5D8KpNaLEz26sOrAChx5oiiVY4lUgegxVyw4un/wBuM/zqFbY/xPUsW23kXJxkHmlGlGOo5S5h9yhK4T1qp9ncMHb+E5q0by3VjmVSfQcmopr1CAFjc+9ae6I0yd8Y+gqn9jXzGZn5qAXMxUDO1ad5Yk5ZnagXKXWuII4hvdPlrLkv76SUiFECdjs6ipJ1xGik7RuGKmlu44Z1hUbmIFc83KUrRdjWPLHXcgWTUmH+sx7bQKcmnSMSZOXbnNWbltsStnGe1OtmZhz07VjLCxnrJ3D21vhRHHpox8z4pjQeRMmW3AsMVoB2U4qvcDdPCaieGhGzijRVJSuPqC8gluItkeOGBOafOkr48qTaR1pq287D57mT/gJwK7znItM0ye1uI5W8pFAIdR3z0NbDSqDjf14qtDaJj5mdv+BUPaxIwcJyDkfNR7oveKerhzp0oHQiuFjOdSQnqGIrudXYnTpfL/1nf6VwVizm/UN2Jq6cualJCXLGqmzrNDTOsWx9HH8q9FvP+PdvpXnvh7/kL2/+9/SvQ7kb0KfSvPw3xM9DE9DKgVvJT6mpqYJ4kVY92WC9Kcs6/wB3HvXoxkcEiRWqeFuTUNs8VwivDzk4J96bJNNHdRQoiFGBYn0xRzEl7dUtojCTLfdNUZJJIxAu/wC8xp/mN5iR9c9/SjmA1VfaGy+RngelPWdcVkzSyw2ZdF3vkD8M1X1DUXt5ViiXkcs3px0rKc401eRZtteBT8qVbU7gD6jNccl3czzJ8+F3DI9q7BegpU6sZ/CKUbDqWkpa2JCiiigAooooAKKKKACiiigAooooA+WPi/8A8lS1n/th/wCiI64eu4+L/wDyVLWf+2H/AKIjrh6CgooooAKKKKANzwX/AMj14e/7Cdt/6NWvsOvjzwX/AMj14e/7Cdt/6NWvsOgTCiiigQUUUUAFFFFAHjXx6Gf+Ef8A+3n/ANpV40BXs3x5/wCZf/7eP/aVeOAZ61yVH7zPWw38Jf11GYFGPSpNo9KMCoudBHg0AetSYo25ouIYAKCBT9tG31ouAwAUu0U7ApygUXAj20YqUr6Um00XAjwaMGpQtLsouBEFzQVxUu2jbRcTRDijFTbKNlFxWIcUYqUrSbTQFiIg0AetS7aQrTAbRTse1IaEAlFFJg07CWotFHNFIdhDSU6kwKaYriUhpxpKYhjUw9KkIFIQMU7iZXcDBrX0tc29ZTitnSF/0dquJzVti4qc1Mq0qJkVKErSxzXGheKlVKcEqVEoS1JlIQJ8vSqfhmPOtatx0cVphOKp+Fl/4nOr/wDXQVrGJlJnVW0G6VVA610kWmAoMxE8dqyLBc3SfWu3RcIvHUV3UXyo4az1MP8Asgdo2/SkOjBsAxv+YreOFbGwn6Ubh/zzar5mYts5yTQCWGFYDvR/YHGGjkP/AAIV0Zbd/AwpzICAdopqbFzSRy//AAjiZz5cn/fQpr+GkPIRh9WrpjCvYAUeWB6U+dhzM56Pw1aKoDqXbGT8+Kk/4R6wX/lgPxkP+NbhjAXAUflTPKGM4FHM+4udmL/YGnr1hjH1Zj/WiTw7YyRkJboG7FSf6mthkA/hpAvpkfjRd9xczOfTwyEH+phz6mnjw4oPMUA/A1vbT7/nRtPqfzp8zJc2Yv8Awj6ngpBj/dps3hpXUbBCCD2GM/lW6Fz1pwX1o55dA52cxN4UaRgVkij45AyR+tEfhGVDuF4qn2Brp2QAdSPxoCkg5H0pqpIfOzn08MlCA131PZT/AI1MmjKSR55wv+zitra2FwoznninFSGDFRilzyuPnkzxn4rWq2j6dGkhcNuNO02MCwh4/gFM+Lc3matYJ/dU4/Ordim21jHoo/lXDUd5HoUr8upJto21JtNKF9azNUyEpUbKassOOKiwSaTGQFTTStTY55pCBQBBg5oKmpSAKaaTQ7kJWmlcVMaaRmlYZFg0oXNSBaXbRYaZGFxUgWlC81KE4osO40JUqpTglSolNBcRU9qlVcU4JxTgpzTC4oU4qVVPFCrUoXigCvNL5SEgZx2rzSa0n1XULyWOQACQjl8fpXo16v7ps+lcj/ZUdzdszRKSTknGKAaNbwTCI9OuO7eaQSTnpXVBTiqemWotbNIkUKqjgCr65zzRYEIFOacF9acOtLRYZGR6UKPm5p+BShckUPYDZ8Kf8jRZ/wDA/wD0Bq9NrzLwp/yNFp043/8AoDV6bUEsKKKKBBRRRQAUUUUAFFFFABRRRQAUUUUAFFFFABRRRQAUUUUAFFFFABRRRQAUUUUAFFFFABRRRQAUUUUAFFFFABRRRQAUUUUAFFFFABRRRQAVWv7C01Swmsb6BJ7addkkbjIYf579qs0UAfK/xG+Htz4K1PzIRJNpE7fuJyPun+43+0PXuPoQJvh98QJPDcy6dqLNJpMjcHqbcnuPVfUfiOcg/S+pabZ6xp0+n6hbpcWs67ZI3HBH9D3BHINfMPxB+Hd94K1AyRiS40iZv3Fzj7v+w+Ojfoeo7gNNp3QNKSsz3+CeG6t457eVJYZFDI6HIYHoQakr5/8AAHj+bwxcLY3zPLpMjcjqYCf4l9vUfiOevvVrdQXtrHc2sqTQSruSRDkMK6oTUkcc4OLJqKKKogKKKKACiiigBGVXUqwDKRggjIIry7xN4AvdGv8A/hIfBrvDPGSz2kf67B3H+wfw9K9SopSimVGTjseG6j478S+NI4NB0yyNvPKu25EBOZD35P3F9f513vgr4e2XheNbu52XWqEcy4+WL2T/AB6/Susg06ytbqe6gtYYri4IM0iIAzkep71ZqVDW71KlPS0dEFFFFWZhRRRQAUUUUAFFFFABXlnxb8W/ZbYeHbKTE0yhrplP3U7J9T1Pt9a7vxP4gt/DOg3GpT4ZlG2KMnHmSH7q/wCPsDXzRd3d1q2pS3VwzTXVzIWY92YnoP5AVlVlZWRvRhd3LOhaU2q6isRB8lPmlb29Pqa9MRFjRURQqqMADoBWdoelrpWnLEQDM3zSsO59PoK0qunDlR9bgsP7Gnru9wooorQ7AooooAKKKKACiiigAooooAKKKKACiiigAooooAKKKKACiiigAooooAKKKKACiiigAooooAKKKKACiiigAooooAKKKKACiiigAooooAKKKKACiiigAooooAKKKKACiiigAooooAKKKKAMjxJp/wDaGjyKq5li/eJjrkdR+IzXAadevp+oQXSZzG2SB3HcflXq1eZ+IdP/ALO1eWNRiJ/3kf0Pb8DkVz14XVzyMzpWaqo9OikSaJJY2DI6hlI7g9KdXNeDNR+06a1o7Zktz8ue6Hp+Rz+ldLXgzjyScTKEuaKYUUUVBQUUUUAFFFFABRRRQAUUUUAFFFFABRRRQAUUUUAFcRqEMnhfX0vrdT9jnPzIOnuv9RXb1U1Kwi1OxktZejDhv7p7GtKU+V67MipDmWm5PBNHcQJNEwaN1DKR3FQLptomovfiIfaGUKW/r9aqeHtNuNL03yLiYO24sFHRB6D+da1KXutqLGtUm0FFFFQUFFFFABRRRQAVzniTxIunK1paMGu2HzN1EY/x9qb4j8TLp4a0syGuiMM/UR//AF64FmZ2LMxZmOSSckmuuhQv70tjmrVre7Eu6Xpeoa/q0VhYQvc3lw3AHUnuSew7kmvqHwD4BsfBOmYG2fU5lH2m5x1/2V9FH69T2AzvhJ4c0PS/ClvqWmSrd3V6gNxdEYYHvGB/CAe3c8+mPQa7zibCiiigQUUUUAFFFFABRRRQAUUUUAFFFFABRRRQAUUUUAFFFFABRRRQAUUUUAFFFFABRRRQAUUUUAFFFFABRRRQAUUUUAFFFFABRRRQAUUUUAFFFFABRRRQAUUUUAFFFFABRRRQAUUUUAFFFFABVTUxu0m8GM5gcYHf5TVumSkiFyBk7TQgZ8/vcyafrEkUqjyhJ0bsDXU200dzExhfeM7d3px0rrdW8MQX8rXPmMkjjkFAw/I1FZeGUgtGgugr/OSpQbT+QraVOm1dPUx+sS25fmcRcm4GiSmzz523C469ayvOvbKS1YWzJGzqsm75sgnr7V6gvhbT/KWMo+VOfvkVFc+E7VrYrG8oK/MATnn8RWfLYr2kThLq2eS6Mqzp1ztZcflTrK2uFnPmhAgOQUbr9a6SXQrnyP8AUPvBwyleCOxqqNNmiO42+0jj7pqfZyNHWurXG/8ALOqT27Fi3rV9Q4YqydKljt55oy6QSMAf4VqeWRPOu5iT2rFMbK8s8T2rpPAVQnAZcj617TPCVT97EyjvuUiuF1nw5LqUp2XCIRIzK6MO56Gjl5Q5iDSrSe40a1mQAlowSG+lbtpoJlKPcuSP7i8D8+9WtB01rHRYLSY7pUUru/E1qQj90nsuKUihEhWKEIq7VHArPuF2uRWqF5qhdL+8NIspFcCqWp6PHqds8DKQDyGHY+taQ60/ZzQRI8/bwXqUsqxNcobcHr0YCuw0ywj06zS3iACDpjqfUmtILzTttVzE8xQeKQOSH4P+zTliOOelXaSRVCgigCtBGsbsR3pkiSOx+T5e9Zc+pyxXsqr2pP7ddPv7Kn2kTT2b3L0geOSVbdNzqgx7Gs6yiure4dunmNyN3WpINXgWaeebOHwPlGenFNl12wQ7lgnZu2FxzVRXMZ1OWLWpqXiOwJztXHNVo438mTa9Tfb7OSFGkmWPcM7Xbmk+36eqEC4iIx0DUezKjMeszmKJk6Yy34jFLHK3yr+NV9JZrvSLaSTk4OT7jI/lV1Y442BHc0AUpJblhJEke4HOas2hn3nzF2qABUkkLSHIfA9KdGgjGGep5fMPe7hJvz8tNtlMfn7u7g/pT239unanqgKFJPTNUWV0ljBbc/OaeJQIQVbdkmmm2O4fIm3tUxiPl+WOuM0EFVZiuoW7HoxK1qTSqowelZ7QSIVY9Ac1pyL5sf4CgDNtHlk81ZP9Zjn6UxjIFIk2cHj5c8VbSFYp8+op7qq/NQVzFXTLfyi43Z3KRj8ae1qoYCJPkXOPx61J5kUQ3GRAO53dKfDNFcJJJbkyLGcNto90PeFsMwXCMeh4q3dQEp8vc5rEmv513CGzckHgvxj6VrJfJ9ljZ/8AWY5X3oGLZRlPNjb1zUzRqOdlZ/2icyMYztB/GkKySMDLcO3+yGwKALsDIluUfgEnIqGXyP4aixGvWpo2THypn3oAmhNuLRwH+dgRVOOS4VAifdzxUl7c21lbtPMdqKQOmetMs7tL62WeFtyMcfdxQMkzLKdpfnvThaoT81QyuVkRVchiMABeadbv5kYZwxJJBDLigRMLZAcLTxDGp561U1KC8ns/Lsp/JlDAs/ovcVJp7KIY7eW5SaYJlsNz+tAE7PFEpZjgAZJpY5VdRtbcp5FLJCJAVyVXuBVOK5itryK1dJQ8pIjLrkE9T0oEW7ls+WPcVM8NssxmY4bPJqG8G2ANnGDnNZsejTS4Z7rAOePY1lDllUlzOxU+blXKbE15ZDKyzJ2xxmoTq9lGCFc8f3VqCPRIGyGlds4746VZTRrNSP3e7/gVb8sPUx/eDW1pAcCNyMZBpxuXuEinU4bPI68VbjsbWIcRRqP9qq0oaHe88ZCKGKovcVz4mLlC0NzWneL94UTyZp4kkJxms2Se+n2G1tNgyOWOOPxpz2V0ds08m0q6tt3Zzg1yrD12rymbKpD7KL4uJASu/pQ0knG5+p4p1qR9rG4Zy2MVl+K5547mFFkPlGPeFHqOK5aGHnV1lJ6G05Rj0Ll7aSXFu8efLz3rmrjThp99CN2WbOT61saJeSyKLeVw42khm/lVLW3YavbqehUsK9OFL2dJwg9DjhOE6ik1dmn4dTdrNsff+ld9cnZE30NcH4Z+fV4Pb/Cu9uBujI9RiufDdTtxHQ5ffOLrzVjzHt67u9T+Zd7GZiix45+lVmlnivJlEDsAoxUhe9uoJI/s+MqQD+FdD5ebqcZZsxPHCqrN8uf7vrUrDEsJk3yOzbT82MA1StZL+NFhyilVGatZmGJJ7tE2dPlo0l0uBsywA2UKL/A1UWdo7xIc7t4zv9Mdqv28UkkKb5CzKcll4HtVr7FFJy43HtW60QjFuby2jucTTYYY2pz19azftIu7pj1UcA11S6dZM25oEZhx8wyatRW0MWPLiRf+A1lUp8wGBZ2Ujsp+faCK6heFA9MClXpS1cYxjstRMWlpKWtCQooooAKKKKACiiigAooooAKKKKAPlj4v/wDJUtZ/7Yf+iI64eu4+L/8AyVLWf+2H/oiOuHoKCiiigAooooA3PBf/ACPXh7/sJ23/AKNWvsOvjzwX/wAj14e/7Cdt/wCjVr7DoEwooooEFFFFABRRRQB498dhn+wP+3j/ANpV47gV7H8dP+YB/wBvH/tOvHiPSuOq/fZ7OEX7lf11GkelAX1p4U0EVnc3aGEelJg1Jiii47DMGkwakAzS4phZEYWl24qSilcLIZg0oHrTxRj0ouFkNx6UvNPVfWgrmi4WGAZpdpp6rinEelFwsiLaaNpqULS7aLhZEO2jZU22kK0rhZEJXFJtqbbSFaLi5SHbzjsa0I9FV0DeZIpIzyvFVNpr0DTdO8yzhYk8qK0p6nJim4pWOLOgy/wyL+VRnRbn0B+hr0gaNu//AFUh0Fj0GfwrRo541mjzNtKuV/5ZE/jVd7do2w6FT9a9PfQ5FGQgz9K4fXLYwavNGRjaRx+FQzZVWzF8v0FHlGrJTHShR61K1K9q10Kvkseik/SlS0uHBZYnIHHAzVwcHitzRGKwzHJ+960rg6rWrRyjwyJ96J1/3lNQnrjj869DEyc71kH/AAHP9KY6WMvEkcR/34x/WrV7bGX1hM87kBAyAa3dHX/RGOK3zo+lXG7bbRkjg7GI/kalj0u1hj2RKVX0DZ/nVRqLqRUmpIz1XFShKtG0UdGJ/Co2TZ/+qtueJz2GhKnjSmL0FTx1aRnJj1jHpWf4VH/E31k/9NgK1F7VneFOdT1g/wDTetomTeh2lirG4XYMt24zXV2L3jIRcJtI6DFc3pQAvYzjnNdkuFz2rqhscVZ6jQZB/BS7pP7tOz75/GjPt+tWZCbn/u0ws5/hqUH6fnTSD1NAmR/MeoxRSnJNJigQhpMUppKaZLEIpMCnUYFMQzAowKdgUEUAJiiiigVgpR1pKUdaBijk0NwvsKKRz8jZ9KOo0eJfEsfaPFVjAOu0D8zWzDbNEoTI4GOaw/Gr+Z8QrRPTYP1rqWAPbvzXFN3kenD4UQ+ScdR+FIYT/exUxIAFGeeKgsrmA9mphtz/AHsVaPzdabtA6UWGmVWtuPv1H5Azy9XWqMqD2pDKhhX+/TfLT1qzsweBSBADnFAFcxJ60yWNUjynWroQHqKhulxGoHrQO5X280oWpAvJp22gZGE5qUJxTgnSpxCSeMfiaAIglShcCniL1ZR+NOEWeN607AIOlPC08Q9MMD9KftwcUWAEFPpBS0ikRtD5mQajSwiRshBVwdKVetAwUYFOFFKKLgLiiiimAUUUdxSbAn8Mo5+IumsH+UJJkZ/6ZvXr9eOeFpQfiRYJn+F//RT17HUEsKKKKBBRRRQAUUUUAFFFFABRRRQAUUUUAFFFFABRRRQAUUUUAFFFFABRRRQAUUUUAFFFFABRRRQAUUUUAFFFFABRRRQAUUUUAFFFFABRRRQAUUUUAFVr+wtNUsJrG+gSe2nXZJG4yGH+e/arNFAHy58RPhteeDLs3dvuuNGlfEU3Voieiv7+h7+3Sqvgbx5deFbkW8+6fS5GzJF1MZ/vJ7+o7/rX1Pd2lvf2ktrdwRz28q7ZI5F3Kw9CK+bviT8LrjwpM+p6Wslxoztk8Etak9m9V9G/A84JabTugaUlZntFhf2uqWMN7ZTrNbzLuR16H/A+3arNfNng7xpfeEr7MZM1jIw8+2J4P+0vo38+9fQei63Ya/psd/p8wlhfgj+JG7qw7EV0wmpHJUpuPoaFFFFWZhRRRQAUUUUAFFFFABRRRQAUUUUAFFFFABR0GTRXnfxV8W/2RpI0e0kxe3qHzCOscXQ/i3I+mfalJ2Vxxi5OyPPfiP4t/wCEl14w20mdOsyUhweJG/if8eg9h7mofB+kb3OpTL8qkrCD3Pdv6VgaTpsmqahHbJkKeXb+6vc16fDDHbwpDEoWNFCqB2FZU48z5mfQ5bhVJ872X5j6KKK6D3gooooAKKKKACiiigAooooAKKKKACiiigAooooAKKKKACiiigAooooAKKKKACiiigAooooAKKKKACiiigAooooAKKKKACiiigAooooAKKKKACiiigAooooAKKKKACiiigAooooAKKKKACiiigArnvF2n/a9LFwgzJbHd9VPX+h/CuhpHRZEZHAKsMEHuKUldWM6tNVIOD6nmWg6h/Zmrwzk4jJ2Sf7p/wAOD+Fepda8n1SxbTtSmtmzhG+Unup6H8q73wtqP2/R0V2zNB+7f1x2P5fyNeLi6f2j5+g3GTpyNuiiiuE6gooooAKKKKACiiigAooooAKKKKACiiigAooooAKKKKACiiigAooooAKKKKACuV8R+Jxbb7KwfM/R5R0T2Hv/AC+vSt4i8Vbt9npsnHSSde/sv+P5Vg6F4e1XxLfmy0ize5nCl2AIAVR3JOAPxrtoYf7UzlrV/sxINN0281rUY7Szjaa4lP5epJ7D3r1WX4VWR8KNbW8m7WVPmCdjgOcfcx2X9c8+1ch4D8Tf8Inrs1tqEOy2uGEVxvTDwsCQCe+AScj/AAr3M4UrJGwZGGVYHIIrtONs8Z+HHje58CeIXstR8xdMnk8u7iYcwuON4HqO47j3Ar6diljnhSaJ1kjkUMjqchgeQQe4rwP4neDxfWzeIdPj/fxL/pUaj76D+P6gdfb6c3vgt4/wyeFNUm4OfsErn8TET+q/iPQUAe40UUUCCiiigAooooAKKKKACiiigAooooAKKKKACiiigAooooAKKKKACiiigAooooAKKKKACiiigAooooAKKKKACiiigAooooAKKKKACiiigAooooAKKKKACiiigAooooAKKKKACiiigAooooAKbIcRufY06obxzHZTyAZKxscfQUCexXMnApC3Fc8utN/FDzUq64uOU5rTmicvtDeTbkVL8uKwU1yL+JXWpk1u3PH/ALLQVGpE1wi5FP8AKX0rMXWLfH36lTVYWOfOSpL9pEttawN96GNvqtPigihG2OJVXr8oxUK6jbt/y0X/AL6qVLqJ/utmjU05okF/Zx3NhPFs+8jD9K8tksocnKc8H+leublrzK7Ty7qZf7sjLQRIzWsV2ny2dGxxhjgGrNju+yKGbLKME+vNL1pLPmJx6SN/OspFxLB6VUvV+cfSrtVr1eBSKKI6in03vTx1FBEhNvNOp9B6VQhg60jnAzS0jfdP0oA5bUo/9PlGM7hVOx0hNQjz5vlqoGRWtqcWLwn1Wq2g8+dF/umijpc0q9CzHodoihWldsf7eKjtdLtXDmTf8kjIPm7A1q+So56+9VrJV/0hf7szVUpMcIx5WH2LT0+XZHz/AHuTWMlk1zezQwImVJIx6ZroyIo1LFQBjkmsa3aRdTvPIBZjyNvTrWFbodGGlyp+hKtpe2loIvtixRrk4Xk0jaK0saTz37E5yhbPXt1NaMsc0tqqtgSYyAemar30DXFtGnnomw5IPTNKNMX1h+RGguzcXUDTvJs24OccHntU32SYOJRJggcnOaWM51i5G4ncinI6Grm04469q0iTUVnfuZN/d31pJAguflY84UdK1UE0TM24PuIGW+ma5/U5Lg7DKmwhmwfWty2BMCFnJyobA7VMJXk0a1IxVOLJzJMw6oPeq0FzcXERdnQNuIB9RVpEB4OMHru61DEkcSsp6K5xWhj7vKBV5Rteb2p/m3Chot7nHQ7e1Pi2Nkqj0SDLOD12CgRCYpWG5wzY55OKzNdhZbdJTsAR+BurSSJsn79VdaXOkMmzowNUviJn8JlWpyFPqprY8O31vp+l6jPdZ8qMIeBk+lYllyYq6DwgqNeXUMgBV4gcHv8ANXCnatY7Gr0kx9rcx6jDHdwbjG5OCy4p0zyhgsfbrhc06dLqO+jSIxNbbm3KF27R26danlQMnlnp1ODiuw5B0fLIWGSOuOtZ8dvc2uozT3t8GhbOyM5wozU9tEbQSgzPIGf92HbOz2FWZXR4SsgyrAgj1FACOm+MbW+9yG6rioTcrazKrCT96+0HbkE1NC0aQCGNcKoCgemKlVPMGfTmjmGJJFHOuyWMSIexGearF7i2ubeKGCJoJGO/YdpX3xVt42Vt3tSKkjc1IEuFO4e1VhDIl4kqzvsxh0PIPofwqymDw3apNsY531Qg83n5eV9c96ptbW8t7Fd7EEsIOwjgnPXnvV1IVMLAdOtQhY1JFSMnLMQGqNf9ejOnzpwKcHVVFOUFxkdaoQXOfK3Hpmq13qEVneJDuO4qGChc5zxipLtytsQ394Vm60N2spjdjavWsIR/eSLn8KL8l1K67ljCf7zgURTzB874enoTTRGUjJXbzjohJp7K3H+u6f3cVuQP8+ZzHI0x3g8bY8VbmcGWAvvKFDk1SWKRudjf8CbFXLgbYkz1xXJi6ns6fN2Naa5pC+bEeEd8CoZDvbnfjt81JHOIbaZyNwO0Y9easz4+yRlVxu5x6VyurVlRdS9jVU4xlsQozG4SQDID5I9at3kUV5Isctr5gxw5Xp7VTQ4kU+4q+08qXgTZlSBz6U8uk5RfMRX0aMC/iGkxl7cFXBxuXoM9q54zST6gjytuOK6nX43JMKR5LvtJrlIVK6iYynK5B/A4ruoylKhN72ZyS93ExUdLnW+F/wDkMRfjXdTHC59K4fwrzrCD0DfyrtphkEZxkVzYbqd+I3Rz81zm4tgenzbvr2p0t0yootUkB3DJC9abdSi2ntQPlQlgWpw1S1BKlySO4611SlbrY5SOXz4r6SfyWMbKApY45704tcXMSpsj2hsnLVFHJ5mkzAM8krP8oOc4qb98bcpHazN8uD8venzeYHTWcjPCrfLzk/Lz2q2G4rN0hGh02CNo2jZV2kNWgvStBEi1KvSoO9SrQQSU5ai3U9elBRJS0g6UtNEhRRRTAKKKKACiiigAooooAKKKKAPlj4v/APJUtZ/7Yf8AoiOuHruPi/8A8lS1n/th/wCiI64egoKKKKACiiigDc8F/wDI9eHv+wnbf+jVr7Dr488F/wDI9eHv+wnbf+jVr7DoEwooooEFFFFABRRRQB5B8chn+wf+3j/2nXkO3Fev/HE/8gH/ALeP/adeQ5rirfGz28Gv3Mf66hj0pCpNOWnVkdViPb60bR2qTFGBQS0RhSKXHrT6TANO4rDMelG00/AFOAoYWGKvrTsClwKMCkFgApaABS4FAWAUtAApcCgpWAUtKoFLgUDshvPakwakA9KNpouFiPaaQqal2mkKmgTREVr1fQIgdMtzjnYK8s2nNet+G1zpVsT/AHBW1Lc4MavdTNmKEegqcQjHQVKkYHap1TjpWzicMWU/s6n+GvJfGMIXxJdADuP5V7Ps46V5D40XHia6/D+VYyVkbQepyjJzSxRK8qq2cH0qRutLb4+0LmlTV5JMc3aLaJJNP2n925Ye4Gf51PYXMdmzxyOQxOeVPH6V2mgRRTaZ+8QP8x+9zWmbGykGHtIW/wB5Aa9D6rDdHnSxM3ozjU1Gyk5M+D9SKeLm0P3Zoj9TXVNoelSH5rGH8Fx/KoH8LaK//Lmqn1DsP61p7FGPtNTl4ZEE05UrhmyMH2qYosvUdPQ1tnwbpRPym4T/AHZc/wA6jbwZa/8ALO9ux+INZLC63uX7fSxiPbhUJ3SDA7MazUab7S4aVmTbwp7V08ngxgBs1SX6NGart4OvlOUv4WOMfMhFOdC+wQqpbmco+UVYjAqV/DOtoP3c9s4H1H9KrPpviGEHFtbPj/poP8aFTaKdWLLiAd6zfCaj7dq5/wCnipbae7WV4r2BYnAyArZpng/mbVWP/PxVpakt6HdaUubxK67arDkVyujrm7SuqUHJrqirI4qusgEaHt+tBiT0P5mnUVRAzykPUH8zQAF6fzpxOKaaBMifbjLbjj0oj2EZUMPrSndn5WA+tIfM/vqfoKBD6QjIOODQOnNLRYljVBxyc0ppcYpDVIQlFFFFwENJTqQ0AApcUg60tABTJeImPtT6iuDiBqTGtzw/xORJ8TIgP4WWus3AE+9cfqhE3xObvhv6V1uOeewriluenHRIccGk4UUHikPPWpKF3Cms3pSEYpMZoGBOaQnFJzmiiw0wpRSUDOaVguOAFQXA3BR71OOtRTj5kA+tA7jQlOCc04DFOHWgYiqMirBBxhQp+tQj7wqxhuyj86uIyMZU/dQfQU5WJPb8hRsYHJUfnRsJI4A+pqtAJ0DY+Yj8qQj56F3cZYH6U4gbqlgIOtOFIAM07FQUhRTl600dacvWgY6lHWkooAdRTcmjJouA6kNAoNTJgU/Ck3/F29Njz1WX/wBFSf4V7nXzz4RuN3xw0mPP8E3/AKJkr6GpWJYUUUUCCiiigAooooAKKKKACiiigAooooAKKKKACiiigAooooAKKKKACiiigAooooAKKKKACiiigAooooAKKKKACiiigAooooAKKKKACiiigAooooAKKKKACmSxRzwvFKiyRupV0cZDA9QR3FPqvfX9ppllJeX1zFb20Qy8srBVH40AeC/Ev4SSaSZtb8OxNLYcvPaKMtB6svqnt1H06ed+G/E2o+F9RF3YSfK2BLC33JV9CP69RXqPjP45Sy+ZZeFYzGnQ38yfMf8AcQ9Pq3PsK820/wAHeItdtJtSt7GR4sGTfIdplPU7Qfvfhx+NCdh2urM978L+LNO8V6f9os32TIB51u5+eM/1Hof65FbtfKen6jf6HqS3VnNJbXULYyOCPUEdx6g17z4K+INl4piS1uNltqoHzQ5+WTHUp/PHUe/WumFS+jOWpScdVsdnRRRWhiFFFFABRRRQAUUUUAFFFFABRRRQBn63q9toOj3OpXbYigTO0dXPZR7k8V8yaxqt1rmr3Go3bbpp33EDoo7KPYDArs/in4t/trV/7KtJM2NkxDEdJJehP0HQfj6isPwlpH2q6+3TL+5hPyA/xP8A/W/nisJPnlyo9DCYeU5KK3Z0XhzSP7L08GRcXMuGk9vRfwrZooroSsrI+tp0404qEdkFFFFMsKKKKACiiigAooooAKKKKACiiigAooooAKKKKACiiigAooooAKKKKACiiigAooooAKKKKACiiigAooooAKKKKACiiigAooooAKKKKACiiigAooooAKKKKACiiigAooooAKKKKACiiigAooooAKKKKAOU8aaf5lvFfoPmj+ST/dPQ/n/OsbwpqP2HWEjc4iuP3bex/hP58fjXf3Nul3ay28gykilT+NeVXNvJZ3ctvJxJExU/h3rkxFNP5niZhT9nVVVdT16is7Q9QGp6TDcE5kxsk/3h1/Pr+NaNeE007ME7q6CiiikMKKKKACiiigAooooAKKKKACiiigAooooAKKKKACiiigAooqve31vp1s1xcyBEHT1J9AO5ppX0QN2JpJUhiaSV1RFGWZjgAVwXiDxQ+obrWzLJa9GboZP8B7VS1vxBcaxLt5jtVPyxA9fc+provAHw01DxncLczb7TR0b95c45kx1WPPU+/Qe54rvo4fl96W5xVa99I7GT4O8Fap401P7LYp5dvGQbi6cfJEP6k9h/IZNfUHhfwrpfhHSV0/TIsDrLK/Lyt6sf6dBVzR9G0/QNMi07TLZLe2iHyovc9yT1JPqav11HKeLfGb4eieKXxVpUX72MZv4kH3lH/LUe4/i9uexzh/C/xgJo18O6jJ8yj/Q5GPUf3Pw7fl6V9CMqupVgCpGCCOCK+ZPih4Il8F+IU1DTQ8emXMnmW7p/ywkHJTPbHVfb6GgZ7EpMTlWGVPBFeIeP/C0nhfWo9Q0/dHY3D74XjJHkyDnaCOnqP/rV6b4L8Tp4r0IPIVGoW2EuEHc9mHscfnkVranpltruk3Gl3gzFMuAw6oexHuDzTFsaXw08bp4z8Ohp2A1O0xHdp03Hs49mwfoQR6V2lfJ+kX+qfDLxussqtvhYpNEDgXEJPr6Hgj0I9q+ptN1G11fTbfULKUS21wgkjcdwf5H1FIC1RRRQAUUUUAFFFFABRRRQAUUUUAFFFFABRRRQAUUUUAFFFFABRRRQAUUUUAFFFFABRRRQAUUUUAFFFFABRRRQAUUUUAFFFFABRRRQAUUUUAFFFFABRRRQAUUUUAFFFFABRRRQAUUUUAFVtQx/Zt1np5L/AMjVmq9+M6dcgdfKf+RoE9jkEjtHiGZNrd6PskBG5ZunNVjHJj7j00KwOdlYnncxO9qu5SHyCRzStZjPyzJVQyoGKeZ83Xbup6swGR0NAExsWx99KbJayQgFvu1GHYGnGRiCn40ANrR0mRhdY9RWZVvTn2XiH1Y1UJe8NHUqdoz6c1w2rJ5WpTp/t5rtPMymK5PxAuNVZv8Anoqt+ldEjpiZXSo7NszXSf7eak6VXs226jPF6qGrE0iXqgvPuCrVV7pf3H41JoUO9OHWm09elBEh1FHendqBDaKKKAMPU1/fL9DVCwYW99KR9zyyTj61o6vx5X1rG05mOtFfXJ/MZop/FI0fvQR0csK3NuQzbFYdV4Iqhbs1o91GqM7BkIH1GMmtEr8oqoqMNSlO9OUFVLdBT2ZZkjimjKSJlWxkDtWXAkUGrPGWCI0ZALHBHArU2Nnl/wDx2qj2NvNcSSTB2b5R1xxionG7ua0ZRV1Lqhs9pZZDSX/IOf8AWCmeRpQ4e43Dr96p/sFih/1Kf8C5NPjhtomO2FOaOaYRVKPmUIfLe+ljtSdjQBAw6jHGa1YUCRLCrA7eCS3JIpUmjHAQ4H91ajSURjCp1JNOMdGVOSk7x6FPWbaa5gjEcZaQOcbas2sshgjQxOrxjYfwqYTyZ4hfFIJGZpNi5O7kelJRs7gql4KHYmUSNzVYwyvNKH2eUW3fjU6+Z/fx7U1g0jOA/PerI5iWMKihQ/FNZFNyHHXZimiAEEO703YFuECdApoAn2t/fqHUV83TpYz0IAp/m7eAlVr8ebp9yxOCqEg/hVEnO2q+W8QI5DYz6itnQHMepOinbmNj+tYVgxfy2Zt3zYrZ0b/kMNg44fmvPn/EO6EfcSNk5DMWd+TUsTRnjfWVaW0tjJKbu/8AOEjAoH4289Aa1I0zMBhAuM565ruON7jiVRjgbh3pv2iAzCDenmYyFHWozKiSi1ZyZtm4b1wWHse4pn2SJJjdpEXnxggNgmgRZbr9yhN+TtqOJ1ubVZgGUMMsrduaJnnjZTFGjAsAynrt7mgA1C5nt7SaWCDzpEXKRf38mo9MuLq7s1lvLf7O/Pyc9Pxq1JhSGzzjlaqyW8n2qJ4ZnVVY7lPzAj+lAFpxlwAcAjrUlvs2bWbdzTBuyMDI96iFmovVuAdrBSpK8Bs0APv7Rb+2aBbiSMFg25fbtS2Yt7SOKxEgaQL8qvwSByTUkhkWQZTAxwfWocxtKsrJl4wQh2/nQBeQYfPTHaoPtnk3UcDwuokyAw5HFKsyt161cSFZDkelAFa7RZLViP7wqshWR1mKITjAJXnirN7FJGFcdOhqGF8QAr2JzXJGUvbyj5Gzj+7RaimYjFWvJmkTIjyKgiOUB9a0bWbAC+ldJkZrSvGSGXbioXlabg9B0qzqwxcqB0KA1VjXC9/wrwsZXqSm6V9DspRioqQ7KGJkaPdvIqUyAxiMLtC9Kr309ta/M02XI6DqKsRoksSOr9Rmj2OJcORbEqtS5tHqRZJcEdVOas/aJgAd/SkSJVnVfXmrEQhFw7RuGAIBU+tGHw1bXldrDlKPa5iaxcyRwrKr/MrZrnY7hLnUt6Q7Dg7j/f561t+Iyoid3yAjcBelczpziS5BX+7XqYROOFl17nO+WWIXyO38Kf8AIVT/AHTXayHccetcX4U/5Co/3TXaSdazw3U3xG6KNzbRFFLR5ww5rLiuLaRpVlKrtcgYrekiSddrjPtTEsrVf+WKV1S5vs2OUwL+WCW3MULv85Ga6eykElqhXsMfN14HvSLDEv3UT/vmpF+XgdKcb/aETpUlQpUnetAJV6VIrZGKgp6UATr8oxUi9Kgp60ATU+oN3NT00SwooopiCiiigAooooAKKKKACiiigD5Y+L//ACVLWf8Ath/6Ijrh67j4v/8AJUtZ/wC2H/oiOuHoKCiiigAooooA3PBf/I9eHv8AsJ23/o1a+w6+PPBf/I9eHv8AsJ23/o1a+w6BMKKKKBBRRRQAUUUUAeRfHAZ/sH/t4/8AadeRYFevfHD/AJgX/bx/7TryMVw1n77Pdwf8CPz/ADExiilwKMCszpAUYFLiii4mhMCjApaKBCYFLRRQAUUUUAKKWkFLQAopabS5oActPFRq1O3UDTJBS1FvxS+aB1pWHckoxn/9dM8zJ4Bx7VoLGEjzFbrcyYztzVxi2Y1MRGmrsp44PHbg5r1fwxzpFsSeigVxVlZPJAJbqyW39sg/0rasLttOy0V1EsRGNsjg4PsM100qE73POxWJjUirHoKfSrCD2rybUPF2u28wW1123PfYLAP/AFzWlZfEu4tbU/2lbi4lHR4LaSNf61s4NHHGSZ6YVGOleO+OFA8T3XHp/Kup0f4o6Zql6trPaXFsWOFfBK598gYFcp43kDeJbllIKtgqwOQR7Vz1Y2R0U9zl3GCaSD/j4WkZuTSQsPPT61NL4kyqnwM9A8ON/wAS3/gRraDDFYXh7A00f7xrYDV60XoeNLcnDCnK1QA07dVXJsTbs04NmoA1ODCgRLkCkLD2pm4UmRTuJoezZFVZGqZiMcVVkxzmhvQEtTldVfGt4H9wVF4NGf7SJ73Ro1Q514emwUvgvmG/b1uWrH7Rv9k73RAPtY9jXUZ4rmdDGbmukUkiulbHJN6jsmgUlFMi4ppKKKBDSMdKSnNTaACiiiqQmgpOpA9aWjOOaAitTntU8SLYzPDHbu7r1Y9Ko2vi59+25hDA9GiGMfnUWs6bdC8mnKMUY5BAzWVDp11ctiOGU+4XitVGPLdnRGMWj0OGUTRq6/dYAjPWpKgtkMVtEhzkIAamyay06HMB4oBpKUdaBC1BdnbbNU9Vr4gWzZpPYa3R4XnzfiXOR2Y/yrsjxzXF6cfN+Id43oz12x+79a4nueqrWI94boKMk9KcqqDwKdgVNyrEeCaACKkxRii4WISppNpqYikx60XCxHjFAGak2j0o246UBYZjFRy8yqPQVZK/LzUDj9//AMBosCQYOeacoGaByeacAM0rFAF9KNgzk5/M04cUo5o1BDVUA8Z/OnjrQAM07FPUYo5NOA5zTV608daAHDrS0g60tJlIUdaXpSDrS0DHAkmlpnSlyaAHUU3JoyaAFJI6UrHCE+gpo5PNJKcROfQGokC3OV8EOJPjzphHYTD/AMgSV9K18xfDp/M+OVgw/vzj/wAgSV9O0EBRRRQAUUUUAFFFFABRRRQAUUUUAFFFFABRRRQAUUUUAFFFFABRRRQAUUUUAFFFFABRRRQAUUUUAFFFFABRRRQAUUUUAFFFFABRRRQAUUUUAFFFFABRRXkvxG+L0WiNLpHh5459RGVmuuGS3PoOzOPyHfPIAB1fjb4iaP4Kt9s7fadRdcxWcbfMfQsf4V9+voDg18+6tr3ij4l62sTeZOc7orSH5YoR6+g6/ePPOPQU/wAM+DdW8aXr6heTypaO5aa8mJZ5T3C5+8ffoP0r2bSdJ07w/Yiz0u3WNB99+rOfVj3P+RQPY5bwz8M9N0ZUutX2X971EZGYkPsD976n8q7gSOzAIMAdhUNxNb2Vs93fXCQQJyzyNgD8TXl/if4rySb7Tw6hhj6G7kX5m/3VPT6nn2FMW5qfE7RfDklu19NeQ2WrbcqBybj0DKOfbd+favHY5HhlSWJ2SRCGVlOCpHQg9jXceGPhr4n8bTC/m329pKdzX14STIOOVB+Z+O/T3r1eD4G+F49FltJHupb1xxemTDI3+yg+XHscn3pDOR8D/FRJxHpviKRUl4WK9PCt7P6H/a6euOp9VBBAIOQehFfNnjDwRq/gzUDBfxb7Zz+4u4x+7lH9G9VP6jmtTwX8SL3w2Usr7fd6Z0CZy8P+4T2/2Tx6Y77Qq9GYVKN9Yn0BRVPS9VsdZsEvdPuUnt36MvY+hHUH2NXK3OYKKKKACiiigAooooAK4n4k+Lf+Ec0P7NayY1G8BSIg8xr/ABP/AEHv9K63UL+20vT5768kEdvAhd2PoP5ntivmXxJr1z4l1y41K5+XecRx5yI0HRR/nqSazqSsrGtKHM7spWFlLqN7Faxfec8nso7mvUbS1isrSO2hXEcYwP8AGsXwtpH2Cy+0zLi4nAOCOVXsP6n8PSugp0ocquz6zAYb2UOaW7CiiitTvCiiigAooooAKKKKACiiigAooooAKKKKACiiigAooooAKKKKACiiigAooooAKKKKACiiigAooooAKKKKACiiigAooooAKKKKACiiigAooooAKKKKACiiigAooooAKKKKACiiigAooooAKKKKACiiigAooooAK4rxpp2yeK/ReJPkk/3h0P5cfhXa1U1OxXUdOmtW4Lr8p9G6g/nUzjzRsc+Ko+1pOPXocj4M1H7PqD2Tt+7uBlc9nH+I/kK72vIFaW0uQwyk0T59wwNerafeJqFhDdJ0kXJHoe4/A5rw8VC0ubueJh5acr6FmiiiuQ6QooooAKKKKACiiigAooooAKKKKACiiigAooooAKKK5bXfFsdtuttOZZJujS9VT6ep/SrhCU3ZEymoq7NXWNdtdHi+c+ZOR8kSnk+59BXneo6ndapcma5fJ/hUfdUegFNggvdX1FIII5ru8nbCooLO5r374efCC30PydV8QJHc6mMPHb/ejtz2J7Mw9egPTPBr0aVGNP1OGpWc/Q5P4d/B+fVjFq3iON7ew4aK0OVknHq3dV/U+3BPv8EENrbx29vEkUMahUjRQqqB0AA6CpKK2MAooooAKy/EWgWXibQrnSb9cwzrgMPvRt2Ye4NalFAHyXbHVfhz44eK4QiS2fy5lzhZojzkexGCPfH0r3eOeG7tob21kEkEyh0cdweQapfGDwR/wkeg/wBq2UZbU9PQsFUZMsXVl9yOo/Ed687+FPioRynw7eyfu5CXtGY/dbqyfj1Hvn1FAM6b4h+FR4k0T7ZaRg6lZqSoVctKnUp7+o685Hesn4JeNvsN8fDF/KBbXLFrNmP3Je6fRu3uP9qvRFJhlweleMfEnwy+ga4mr2AaO0upN6tGSPJm6kA9s/eH4+lAI+oaK5D4ceMU8ZeF47mRlGoW+IrtB/exw2PRhz9cjtXX0AFFFFABRRRQAUUUUAFFFFABRRRQAUUUUAFFFFABRRRQAUUUUAFFFFABRRRQAUUUUAFFFFABRRRQAUUUUAFFFFABRRRQAUUUUAFFFFABRRRQAUUUUAFFFFABRRRQAUUUUAFFFFABUF6cWFwf+mTfyNT1X1DjTbo5x+5fn04NApbHIGVdo+d/++a47xx4on0pIdP06Yi7uBy+3mNP7wrrFuGVx++zx1rzL4gJFL4sg3zIS9ptyvXhjUs4qMeaokVdJ8EHWJmupNXummPL4APJp6aprfw/1VLS9nNzp8h4ZjuXHqD2I9Kl8MWsc8d1brdzLL5m6OQdMDqK3/Evh3+29IgtmuuQyyCU9UGOazjUZ21KMTsra7S5tYpoXRkdAwPrn/CpRuZSd6Vxnw8uQdDmsI5hJHY3DRRs3dc8fpmuwYtGpbCHjpWh5zjaVh7cpy6ZqtE2y5X/AHhUUknmHO3bTVfDD61K3DlOrQ7gT6gVz/iRd00Unqp/nWzE26IH2FZfiVcwwv8A7RFdU9jaEtUc8elUg7JrUa/30NWqpz/Jqdo/qSKxOo2Kim/1LU9elMl+430rMoz2pV6VGfvGnLQKRJRTB1p56VRAHpTKKO1AGVrK/uVx1zWPapt1XzhJlsgEemRitrVji0Y+jCudDY1C3PrsrOH8U2X8I6bb6yYNQD/kIvHux+6zn1+anxSK+/y+zbT9apRgwahGGfevlNlvYEHFaMmnuaBjTHL0ibS8gPQdKSKZLi1EucKwyD+lVUVtPWTBebIG0e5qgL6rH/cpkTqdwXYQDTiVlQiRcBhyB2NVAptIvLtsMQ/y7uwPWpCJdadYU3ynao5qKGRWVirblY5FOOyRSHG4HAYHoaq7HjQJADHHvBJPRR6fjQWWppRDGXPQDJxUVjIZzNL/AAsVI3deRirC8MCBuOKqOnmPNEGKGRFJI6jk0FKJeKkAkde2ao2s0nmyfaIvKwvG3kEetXN+1Au5V4A+ZuTjuaq3MttJhXmTBUq2G4wajmCMZdi6pBTIHyno3rVWGGSG4aSWbzEbp7e1NW/s4wkaTHaowNqE0iXsU8scXly/OeGdcCnzIapStsXUk+flOO3y0272/ZZl/vIw/MU8hgMDoKQjdGwPUgirRmzitNTYkS+j/wBa29L51v8A77/lWRC26T/db+taunn/AIn6+7t/KvPq/wARnfR+BGxOsc6mKRd8bHn5alV8/OVwcDI9OwqvBqMM93NDDv8AMiJDbl44OKsSswwfk5rtXwnE92SmQu24pl8YBpvzdvvd6q/bW2HGw4OKje9uY763gS2MkTqN0i5wvNTGXQp05JXNBXZRg9aejHv0pnam9TWhBYkSNl8yq4VVYmpJI/Mt3iVyjOpUMOqk96zdPsG0lGjuL9royMMGTtx0HNAGmkyoRVlJlaqezf06e9MS6jhuI4X+VpP9XnoaANC8ljtrZZJCI41OMv05qCGdZY1aErJHzyvrTpIE1CNre6HmRkhmHuOlVk2afLFbpbuIZXKqRyAetAxZy6ncI8mp7aeTbwee6+lLJHk7j1HNU3lmhvI1jRHjlY7iOCPegDRvrkvakN2IqtbDNoG/2j/OluOYW+oosPmsSo6bj/OuKH+8s1f8NF+D/UfjVgdBUEa7Yse1SxNnj0rtMSG+bfNG3+yRVYn97GuM5YDFTXZw+arRozyhs4wc18/WjKWLtE7YytTKOq6VNFcySxnejtuBHYntVjRrW+hC+Z+7hPOxu/vWgHOSHunOO27pR9ttl4a4zjtnNe1GMuxwunFSuShx9qDHoOKLcrDcyuXQiQggBeRUX261XkK7g9tp5qxFJFcPtSJ8Yzu2jj2rGFGpFPl6m/tI2sYGuMslq6MmdzcGuc0+JoLko/QqCK6fXwYYlSNMgnrWBHKklyCvZAD9aqClDDOO+5mlGeJ5tux13hL/AJCv/ADXZSferjPCf/H+/wDuH+ddk1Z4fZnTiN0FPXpUVKOorsOQmpytxUYbmkHDE+tAE4607dUatxTu9AEqNUm7JqCnq1AE2/bxT1aoO9ODc1QE+6rlZ26tGmiAooopgFFFFABRRRQAUUUUAFFFFAHyx8X/APkqWs/9sP8A0RHXD13Hxf8A+Spaz/2w/wDREdcPQUFFFFABRRRQBueC/wDkevD3/YTtv/Rq19h18eeC/wDkevD3/YTtv/Rq19h0CYUUUUCCiiigAooooA8j+OH/ADAv+3j/ANp15GK9c+OH/MC/7eP/AGnXkYrhrL32e7g/4Efn+YtFFFZnSFFFFKwBRSGkyaZLHUU3JpRQAtFFFABRk0hpMmgB2TRTcmjJoFcdS59aZk0jNgU7Bcc7gYqpNdIgIZsUO5PfpWXf/fFVCN2YVJtEj3EpjJjTcCfWoRdXij/j0B9KksSTCRnvVvJ9a15rbHD70tWwhvpSqedI4wR8hc4FdaL20cqhmhPAwN3/ANauQxzmpAzIrOmd3scVpCs1oY1qfMrs6s3dqh3CSJG6Agc/yqherc3F2r2zHy9o5EhHNY+npdyJte+myTnO8/lWkLK5zxdycH1JrZTlNHI7RZL9i1DIP2kj1zITU05lVVSSUyFR37VXNjcY5u5PyrBv/tsE8h+2yFV7YxWU6bZrTqKOpsseTnNJEw89evXvXJG+um5W4c59a3NJdmaMuxLHrk1MYNM1nU5onqHh5h/Zo/3q1gwrE0BsaaP941qh69GOx5jWpY3UoaoA2aXdVCJ91KHqANTt1NCsT7qA1QhqXdQS2Ss2BUEhBU0paoXbtT30A5PU2xrxx0CCl8GTRR2V2ZJFQm5Y8nFZfijUDYanLICN20BRXCNdyySsQxy53Fe1YN2kdUYNxPpLQCskrPHh1HcHNdEOBxjFfOHhnXda0G9S4tw5hyN8R5DL3xmvoTT7sX1lFcquwSoG2nqM10QkpLQ4q0HF6lwHNLTM4pcmtLGNx1FNyaMmkFxWptBOaKLDCikNGTVIBTTQTn6UZooE2HbHagDb93j6cUUUCTYmBQaDSUCClHWkpR1oAU9Ko6i2LZs9KunpWbrJ2WTnttJ/SlJ6MqKvJHiXh79543v5B2L8/jXcYJyM9+K4bwf8/iTUJP8Ae/nXdnHauFnqLYZsOetLtP8AepTSVLKTDa396lAb1zS4GBQOKBhg0m31pwOTStRYCMgUAUppKYD8AjmqzAfaG9gKtDpVU8zvQA7AFKOtJSjrQAtKOtJSjrQNDh1pw5NNHWnL1oGOwBSjrSUo60XAcOtLTCcU8fnSGgpcmjBPagjFBQA0tNzijdmgB1FJk0hJoAd0qK6fbbSE9Npp4JqrqL7bCUnptqWCOR+Fjb/jNpz9zJcf+iZK+pa+VfhC2/4taQx5Ja4P/kGSvqqkQFFFFABRRRQAUUUUAFFFFABRRRQAUUUUAFFFFABRRRQAUUUUAFFFFABRRRQAUUUUAFFFFABRRRQAUUUUAFFFFABRRRQAUUUUAFFFFABRRRQAUjMFUsxAAGST2pHdI42kkZVRQSzMcAAdya+efih8VJNdkm0TQpmj0sZSedeDc+oHon8/pQBf+JnxdN552ieGZyLblLi+Q8ydiqei/wC137ccnB8D/Dh9REeq64jRWX3orc5DS+7ei/qfp10fAfw6WFItZ16IFj80Fm69PRnHr/s9u/oPTCXmbA6fyoC41QqRJBbxrHEgCoiDAAHQY7CsXxL4s0zwnbbrlvPvXGYrZD8x9z/dHufwzWN41+INv4eV9O0spPqZ4d+qwfX1b27d/Q8N4Q8Da58RNVlvZpXSzMmbm/lGcn+6o/ib9B+QLBIpXN74m+I+uJawxSXMhOY7aHiOIepzwP8AeJ7/AEFezeCfg3pegiO91sR6lqIwwQjMMR9gfvH3PtgDrXbeG/C+k+FNMWx0q2EacGSRuZJT6s3c/oOwFbNIYUUUUCKuo6bZavYS2OoW0dxayjDxyDIP+B9+1fPfj/4QXvh7zdS0MSXuljLPH1lgHv8A3l9xyO/rX0dRQB8b+H/Eup+Gb77Vp05TdjzIm5SQDsw/r1Havd/CPjzS/FUQiRvs2oAZe1kPJ91P8Q/X2pvj34O2WvGXUtB8qx1I/M8JGIZz+H3W9xwe45zXgN9YaloGqNa3kE9lfW7A7WyrKexBH6EfhVxm4kzpqZ9V0V4/4O+LTJ5dh4jJZfurfKOR6bwOv1H4jqa9cguIbqBJ7eVJYZBuSSNgysPUEda6YyUtjklBxepJRRRTJCiiuW8eeKl8LeH3liZft9xmO2U+vdvoo5+uB3obsrsaTbsjz74teLftt6PD9nJ/o9u266ZTw8nZfov8/pXHeF9I/tG+8+Zc20ByQejN2H9T/wDXrIghn1C9WJC0k8z9WOSSepJ/UmvT9OsYtNsY7WLoo5bH3j3NYQXPLmZ7uXYRTld7L8y1RRRXSfRBRRRQAUUUUAFFFFABRRRQAUUUUAFFFFABRRRQAUUUUAFFFFABRRRQAUUUUAFFFFABRRRQAUUUUAFFFFABRRRQAUUUUAFFFFABRRRQAUUUUAFFFFABRRRQAUUUUAFFFFABRRRQAUUUUAFFFFABRRRQAUUUUAFFFFABRRRQBwHi/T/supi5RcR3AyfZh1/ofzrQ8EajhptOc9f3kef1H8j+dbfiDT/7S0iWJVzKn7yP/eHb8RkfjXndjdvYX0N1H96Ng2PUdx+I4rhxVLmTXc8DF0/YV+ZbP+meuUVHBMlxBHNEcpIoZT7GpK8Q1CiiigAooooAKKKKACiiigAooooAKKKKACoLu8t7G3ae5lWOMdz39h6msvWfEtppQaJMTXX/ADzU8L/vHt9OtcDqGpXWpz+ddSlj/Co4VR6AV0UsPKer0RjUrKOi3NbW/FM+o7oLbdDang/3nHv6D2pvhTwdq/jHUfsumQfu0x51xJxHEPc+vsOTXZeA/g9f6/5Wo64JLHTD8yxEYmnHsD91fc8nsOc19BaXpVjounxWGm2sdtaxDCRxjj6nuT6k8mvQjBQVkcMpuTuzA8F/D/R/BVpi1Tz751xNeSL87ew/ur7D2yTXV0UVRAUUUUAFFFFABRRRQAV80/FjwdJ4S8Tpq2mq0VheyebE0fHkTA5Kgjp/eH4gdK+lqx/FPh218VeHbvSLvAWZcxyYyY3HKsPofzGR3oA4Lwl4ij8VeHorvKi8i/d3MY7OO+PQ9R+XY1e1bSrbxBotzpd2PklX5Xxko3Zh7g/4V4x4Z1W88A+NJbPUVaOISfZ72PkgAHhx646g9wTjrXuj4DLJGQVbkEdDTBniHg3X7z4ceOmjvgyQB/s99GASCmeHHrjhh6j619TxyJLGkkbq6OAyspyCD0IrwL4r+GheWMfiG0T97AAlyAPvJnhvwPH0PoK6X4I+Mf7T0d/Dt5KTdWC7rcseXh9P+Anj6EelIZ61RRRQIKKKKACiiigAooooAKKKKACiiigAooooAKKKKACiiigAooooAKKKKACiiigAooooAKKKKACiiigAooooAKKKKACiiigAooooAKKKKACiiigAooooAKKKKACiiigAooooAKr6hkabdYxnyX6/Q1Yqnq3/ACBr7/r3k/8AQTQKWzOB1FdRkspBp0tvDckcFhkZ7ZrybUPAXiq71CS/lmt5p92c+bz+WOlejLKFGDyKqTX887mKP5Q3AFTzHJSjLocppCNpV59nvYGa4Q87DkVoeKk1XUtHhtLC3YeawXO/bx71kxxXtteHzY5GlZyWxz9K7CwvLlo0WWIR7RxnqawfxHoPYb8N/Ct9oekzyXARppmDFM/dCj1711j3YRyrQ4YdRWK2q3bQiBZCsYP8HrUkdw8igSMzH/arfmiccsPJu5deZZHJ27aTzFqDdRjPFSZcnKdTaNus1b04qrr3zaY/+y4P50ulPmyB9MipNV+bSrhfRc/rXb8UEStJHIVBcrl4H9HqWobs/IPZhXMdsTT6HPqBSN9w/Smbtyr+FO71lI1Mxu/1pR0ol/1jfWm04kSHbuad2qOgNzVGY7dR0o7U3tQUUtT5tJD/ALNcxOMSQy+ldRfDMDg/3TXJXcxSKHb/AHiKlfxEaw/hs6eNW2jCcE5+9VedGWS3f5Pv7PzFSQhpLdDv/hFRXIZVjbfnEqnP41pKIofEy2qsBt+QY7U0rJ5iY2YxTdrH+PrzSdCRvo5Rko8zcf3iL/wH/wCvTJIrgS5F1tBH92kVVxy75pOn7ve/rUyiVGQot7hz/wAf7/8AfIpn9nzB8/bHHv608LyP3jinD5pXj3uMIDn1qeWJUakhn9nRtzJdzN/wKmnSrdZ2LM7Lj+9U6xLjl3xT0VSzAjgYxR7OIe1n3GiysVUfuA3+9zTJIrWO9gZIkVGjfOOnGKs7Y/8AnnVWbat9bkLtBDL+maOWJUZyk9y3FOi8BDt7bVqK7nLxR7IwXEg+96Zqyn3OOlULu6Vp44S/zhgfwzVGcdywjStyxQe27pUpbfGwV/mANVS8e4Z8zP8As1OZUEeSQoxzu601uKZyEBAMp/i3c/nWnaNjWoz6t/SqDwmGeYLyhbOfrVy3ONXgP+0v8q4cR/EO3D/wjo5NwiYxBA/+7jPtUvWNC6EnHIIyAfaqUrOJ8qduTTopXVGBfjPNdKlojmnHVkhik+1K3yGHad4K8g9qnZiy7clV7AdajU7gMdKkdV4qokEdoWihKyOzybiQzenpSXMMVyjRuSGyCCOopqljOoVMRAHn1p25d9UKRZZz5ahQD1GT1OBUbmOdNsnKlgcehFCuoGSQPc9BUVvfW10XMEqyFODt7GgC0FQoCDtHQUm1X68kd6aXZVDVJDIzNnZ+dACsJFcOOmMUbpGOdlQ6jeiwsZbpozJswcJ+VRaRqJ1OzMyRtGN2PmoA0FkDDayVIsSsONlVZl2FTv6mliEjZ8z04+lAE9xArRbh1HBqrbD7OCu/qc1ayETl+PrioEmimlIRkcryQjZx9ayVOLnzlOV1Yvw3Ksu09aljlXccc1UV+PuVKkhPCpWpBJLGs+c8EdqpWjfv5V/umrkm4AVQt/lvJWrknTjGspLc2UrxaLUtirziTe4yOi9KR9OgaVdwdv8AgVTrJxSluK7TEh+zwr+6CDYOfm55q7AkcSEhUUEVEjLT957daAMHxTuaJSr4XuK5iz/4/n/3a6DxOFltY8PhwflHt3rm7OTF25PXGKzl/u7fmZ05SeKSO58J/wDH/J/uCuvP3jXGeEJM3zD/AGK7F/vD61y4fZnfit0L3p1NpC/FdRyD+9O71GJF2mhG38elAEw60+ou9OoAlVuKcG5qDd609W446VQE26l3c1Bv5p26gCffWvWDurepolhRRRTEFFFFABRRRQAUUUUAFFFFAHyx8X/+Spaz/wBsP/REdcPXcfF//kqWs/8AbD/0RHXD0FBRRRQAUUUUAbngv/kevD3/AGE7b/0atfYdfHngv/kevD3/AGE7b/0atfYdAmFFFFAgooooAKKKKAPI/jh/zAv+3j/2nXkVeufHD/mBf9vH/tOvI64az99nuYP+BH5/mGTRk0UVnc6rhk0ZNFITihCuLSE4pA3rSMaCWxQ3rTgwqKgHFAuYm3CjcKizSZNOwXJGb0oBzTBS5xSGPpCcU0sfWkLZ607CY4tUUj+9NZ8VEXyeaaIbHEr36etUry2keJplxsTqTU8h+XIIB7ZqWTzBpE3m5R8A4IxW9KN2ceJqOKsULH/UnBHXtVrjvWPHfMu4AlfoBVmO5ldSy5lUdcLyKqVN3uc6qov5FSdUIHeqUV0kny7SG9D1q7AcsR7VCj71gnK8WTWgPBxyGrT8yXDHgn3qKzhzv46GpwcPIrDPp7VrRfvNHHNXHb5cD5EP0rD1BC3msVGSPSui2IAueOO1ULmFX3DrnitpEJ6nGpwwBHA61t6S4aYY+6DxVC5t/JuXXGKt6VgXAUdhWa3NlsenaA3/ABLR/vGtUGsbQDjTR/vGtTdXanZHG9yfdRvqDfShqZLROHpd4qDdRup3EWQ4pd4qruo307isWi4xVDUrxbSyknPO0dPWpd/1/Cua8X30MWkyQtMqSuOEBBJpdNCorU871PUpdQvpJpick4A9BT9HhiaR2c89jjNZjZZ+QR/Wrli0a/dnEb56Hoa5ZXZ2wsdBBGUky922cgqNle9aHewTaTbMHTlB+FfNVzfvExCs7OR1VuK9N8B+JGm0UwlFLr8pz1q8O+Ru7MMVFTsesrKrjKupHsaPMXOAwz6ZrjYL/wAkYZXPfgiiLUES5MrQl1Ixhj0ruTXQ4fZXO0LjgjI9eKXcCMgn8q4P7Yv2oy4IXP3QTQ965m3iSQL6KxFUkmHsmd5ke4pu7nqR9a4qXUpd48iaZFx0Lmm/2tfL0upPxNOy7h7Nnblh/epR65zXD/21fg/8fJP+8AamTXdQA5uEP/AB/hRy+ZLgzssijiuPHiC/B/1kZ+qVIPEl8vWKE++CKfKxODOspDXMjxNc45t4j9CaU+Jpu9sv4NRyMXs5HSUVzv8AwkxI5tiPowNPXxIh6wyfhilysORm8c8YqN5dhrMHiCAEl4ZgB14HH61G+uWkvzJ52B1ymMUcrFyM2BNuFZ2tnzNNnYHAVDn8qrprVt1DEj3B/wAKp6tqtrJot2sch3lDxg+nvWc00maU4PmR5T4HOdS1B/Xv+NdyDxxXB+BeGvXIxyBXbLJXEegiaiow/vS76VhkgJNLUW+lD0rDTJOlBJpm+jdmmFxSTSZpCTTc+tAXJgwAquDmVz707OeKZH1Y+9Ax9KOtJRQA6lHWmg04daLjQ4daXpTaUGi4x4JJpaZ0pwJJpAKTxUNxcyQFfLUNyNwIzxUp6cVQvo7iSVTA7Lgc7amSfQEXIb8y7v3Y4+tI9+m7YcBj0rH+z6kCSJnH/AR/hSwWN3JcI88jMAc8gCs1Cdy73N/eAM0huYRwc5+lRkMVbacH6ZqALd84mh+hjOa1QFkygt8p4+lOzkVAm/b+95PqBgVID6UwJBWZrsuzSZzn+E/yrQzWJ4olEehTnvsP8qlgc98HCD8VdGP/AF3/APRMlfVtfKPwbwPipog7/v8A/wBEPX1dSICiiigAooooAKKKKACiiigAooooAKKKKACiiigAooooAKKKKACiiigAooooAKKKKACiiigAooooAKKKKACiiigAooooAKKKKACiiigApGYKpZiAAMkntS14H8WPiaNTebw3odxi0U7bq6RuJz3jU/3PU9zx05IBS+KXxRfXpZdD0SUrpaHbNOp5uSOw/wBj+f0q34A+H66eketa3CDcn5re2cf6r0Zh/e9B2+vSH4e+ABbLHretwETA7ra2kX7no7D19B269enpXzTv7fyoBsPmnf2/lXnPjz4iCx83R9ClBnHyz3aH/Vnuqn+96nt9elf4gfEARrLomiTc8rc3SH81U/zP4CpPhb8KzrJi17X4SNOHzW9swwbj0Zv9j0H8X06gWKXw4+Flz4pkTVtaEsOk53KpyHuj7Hsvq3ft6j6LtLS3sLSK1tII4LeJdscca7VUegFSIiRxrHGqqigBVUYAA7AU6gAooooAKKKKACiiigArC8UeENG8X2H2XVbbcyg+VOnyyRH1Vv6HI9q3aKAPlbxr8Mta8HO9wVN7peflu4l+77Ov8J9+nTntWX4X8Z6t4VuM2kvmWrHMlrKSUb3H90+4/HNfXbosiMjqGRhgqwyCPSvIfHHwTtdQMl/4Y8u0uTlmsmOInP8AsH+A+3Tp92mm1sDs9GavhbxvpHiqILbSeTeAZe1lOHHqR/eHuPxxXS18p3ljqOg6mbe7gnsr2BgdrAo6kdCD/Ij8K9G8J/Fye2Edn4hVp4hhVu0Hzr/vj+L6jn61vGrfRnPOi1rE9iuLiK1tpbieRY4YlLu7HAVQMkmvmrxj4ml8U+IJr07ltl/d20Z/gQf1PU/X2rt/ih46ttQsodH0e6SeCZRLczRnII6qn9SPoPUV5/4e0k6rqADg/Z4sNIfX0H4/41M5cz5UbYWhKckluzovCOkfZ7f+0Jl/eyj92D/Cnr+P8vrXT0gAAAAwB0Apa6Ix5VY+uo0o0oKEQooopmoUUUUAFFFFABRRRQAUUUUAFFFFABRRRQAUUUUAFFFFABRRRQAUUUUAFFFFABRRRQAUUUUAFFFFABRRRQAUUUUAFFFFABRRRQAUUUUAFFFFABRRRQAUUUUAFFFFABRRRQAUUUUAFFFFABRRRQAUUUUAFFFFABRRRQAUUUUAFebeJdP/ALP1iQKMRTfvE9s9R+f9K9JrC8V6f9s0kzIuZbf5x/u/xD+v4VnVjeJxY6j7Sk7brUr+C9R8+xksXPzwHcnup/wP8xXU15Vo2oHTNVhucnYDtkHqp6/4/hXqgIYAg5B5BFeFiYcs79zy6E+aNuwtFFFc5uFFFFABRRRQAUUUUAFFFc/q/iu00/dFbYuLgcYU/Kp9z/QfpVRhKTtEmUlFXZtXN1BZwNNcSrHGvVmNcTrPjCa53Qafuhh6GX+Nvp6fz+lYV/qV3qU/m3Upc/wr0C/QV33gj4P6t4k8u91XfpumMAwLD99KP9lT0HufbANd9LDKOstWcdTEN6R0Rw+jaHqfiLUVsdLtJLq4fkheij1YngD3NfQfgX4Qab4b8u/1by9Q1QYIBGYYT/sg/eP+0fwArt9B8O6V4Z05bHSbNLeIcsRyzn1ZupP1rUrpOe4UUUUCCiiigAooooAKKKKACiiigAooooA8Y+OXg0XFrH4psov3sIEV6FH3k6K/1B4PsR2FUvhb4k/tXRm0W6fN1ZL+6J6tF0H/AHyePoVr2+6tob20mtbmNZYJkMckbDIZSMEH8K+Vtc0y++GnxA2wlmW3fzbZ3/5bQtkYP4ZU+4OKBnuWyOaOS2nRXilUo6MMgg8EH2NeFahBffDfx7FPZsT9nkE9szH/AFsRyNp+o3KenfHavcLW9t9V0631KzffBOgdT3HsfQjofcVzfxE8OnxD4ZM8Cbr6xzLGAMl1/iX8QAfqAO9MSPV9F1e117RrTVLJ91vcxh1z1HqD7g5B9xV6vBfgZ4v+zXsvhe8k/dXBM1mWP3XA+ZPxAyPcHua96pAFFFFABRRRQAUUUUAFFFFABRRRQAUUUUAFFFFABRRRQAUUUUAFFFFABRRRQAUUUUAFFFFABRRRQAUUUUAFFFFABRRRQAUUUUAFFFFABRRRQAUUUUAFFFFABRRRQAUUUUAFU9W/5A19/wBe8n/oJq5UN3CLiyngPSSNkP4jFAnsePTMfs7Y61WTO0bq7bU/C0Frpc86vyke4fhzXn/2rIx7kVEo8plRjoW1Tc9XBAu0VlwytmtGCfcOeoqDrLOzYlRq3z07zvM+Wsq7uvsN4In6NyKgo6FPuin1n2V4siKcZrq9EmtJgbW5QbzyrHv7VrT97Q5a1PqJojbreVfer14N1rcL/sH+VaK2ttGMKqLUMyxiNwOpBrthK0bHG46nnu/5sehIqO4OLaQ+1JIcSOPQn+dNlOYWHqDWD3O2JoRtuRD/ALIqTdVGykzaRH0UCpTL8wrKRRVuP9ca51vEsE97NY2e93hO13PQe1aWtX6WFrc3TDKxKXwfXFePaNrH9nX8k8gP7xt3yDOCfapLhbmXPse2Wkgmsw7feBqTdXAWfjthfx2sUYmgldVEhG0rk4PSu4DZbA6A4/TNOnFx+IrE8l1yk54FUNbujZ6Je3SttdIyUPoegq0WyDXNeO7nyvDEifxzyrH+A5rQwNaK4S50uCZJN4eMDd13HHNc1cj/AEcezip/B0fl6Azf3pP5cVW1GVVidAcHfms38SN6K5lyx3ZuWU6vBCpf5yn6Dim3qSEGVXxEoB8v8etZWn61FHAsckb8A/N61fa7huYE8shTNuVd3qBzWm+g50pwl72hfE0b3DxgZKYJH4VHsk+1GQyfuiMBfesxtRFk4imjJcjcCrdRR/bcJ48l/wDvqplUitBxoyesTZt7hZ4PMX7u7H4ioFja3nd5pvMjYZz6e1ZsetQqxHkv/wB9VIdbt5BjyX/76qfaRH7Cfb8TXGJoBJG/DKCPxqrbF7aeQXLeZiPOfUbv6VV/tuBUwsL8f7Qpj6pA1yrsj4VSD83qaOdAqTSNyGRZYhIn3WAI/HiqkLGwuG8yYyKULcdR7VTOvWsSj5H2/wC+BVR/EtjKVZSgVeoZuc0cwo05HS27iaCOT5grjdhvc1Qnt47aaOVHdi0nIPQcVQh8Rx4bykjIx13VR1rxT5Vl5wjQurAqA2RmiT5kVGPK9WdZYztLbb5E2ZJwvsO9OmhhdlJRC+eu3oK8jl8Xa5K0hjvWhQnO2NRx+dTp4y1tNqy3KyjH8SAE/U96oyPU2Lj5VTKjoanhQsuWRK8tHjLWZpFPmIigYAVeK1bfx3c21ri4t1Y5+8GIzQBcd8ajcoTkJK2B6c1ZR/8AiZQcZ+ZOK5q21+K5uZJpYnUTHit7eJLyB1+78vX6Vx1/judtB+7Y3mguo7+W4ku0FufuoeoOKsiAug2jIPO496pNqoWGQyW5Cj5cbvvc9qgg12CKNYI7ZxGq4Ucda7IU5SS0OGrWimzVhljSY25fDFjgHoTRd6es80M7PJuiPAXvWYNWEzRFbfcVORnkiluPEht877V2I5+9SVKVyPaRNqGWO5ibyyPk4IPUGoblhBEZv3h2jkqM1iQ+JlG0pbYLckVbl1kpbCV9gd13Kg5PNXyT7A6iirvY2YSpVScbCvdcHmq8sUGlQNNaWoC5G5Y+CRnGaxG8QztGmYUAHUULr90zPH5SBj90ntRySJ9vCR020OgWRW24Hyngjv0qEyyw3ESpDvWV8OV42+5rAn1m/hQEFWPcKvWqsWu6m8sn7p1HbPSiNNvXQpVLu1nc7edQiDcM5qnKbmCeNoijxF/mBXaVHfp1rn49Uv5ykMjMpJH7w9qLjUblXxEZmderfwmjkfkEqnL0Z1pKls+oqnPHc+dHJBNtww3q3OV74rlFv9QDsPMkOex6CpIrq9ZDHJK6qT19KVn3X3ijVcuj+46+cq6GCTO11IODjg1m21jZ6ErPH5vlsOSWzjnNcxqmtyacI/3rvcYO0Ht71iJqt1cSs8sruW5wW4FZ8xtGP8yseskrJaCSNtysMg1hax4ysdFIjz58wH3EbkH3rlbSe+SUPb3LrnqpbIPtisDXNKltLgTP92bLD+tPmH7M6mT4o3EhxFYR4/2n/wAK0dH8Zpdy5ntfLLHG4NkV5pBF81bUN2LaJQqfNUVI8w6Z6sbtGc4dM4z97sact4rjcHTC1yOkyRXGnRXDcM+ciny2Zk3EXGFI4HpWKpxk7SqtCl7aOsYXOnOoIkbSGbgHmhdVhwGa4yvoK5lbBRGsZuNxHNVLyW20giV5d4PKJ/Oj6vSk7e0bLftVC/KrnS3l3BuidR5u0546isTyoU1CXbJuUnP0J7VzV14hnmkJQeWO30qoNWuGJyzketb+zUaXs4mdO6q88j1fwjNDHeuDIinbXXXN/bWq+bNMip1Lbu1fPY1GRGDb5OvatE6xdXESI0zso/hPWppw5DWpPnPQNX+JljZl4ra1mmkHRj8qn8e9cve/EzUrobYkWEe3NZtzHb38SmZNsqr94daybzSTCgkjfevcDqPrW0THlNGfxbqz4aO9cJ3Aartj421e2lWQzs46EPzmuQjLRuwq/DB5qDNA4nsPhvxvHq8i29ynlXDdCejV2CHPzV8/2waGUOnVRxXsvh3UzqGkwyNywXbmpFym/uoqje3YtbOWYnaI0LZPbAzXAy/FeKOPEdl5jYz8z4B7Z6VQj0zOOao3+qwabCZZ5NkadTXj1/8AEbWryQmOcW8R6JD8pH41jP4guJ5d91JLKc9WctRygeoXnxL0+KQrbQvJjqxOAa9dr5bivLGX55rdHPscGvqSmiWFFFFMQUUUUAFFFFABRRRQAUUUUAfLHxf/AOSpaz/2w/8AREdcPXcfF/8A5KlrP/bD/wBER1w9BQUUUUAFFFFAG54L/wCR68Pf9hO2/wDRq19h18eeC/8AkevD3/YTtv8A0atfYdAmFFFFAgooooAKKKKAPFP2gr9rIeHtoUl/tPX28r/GvEBrV43SNfwXNeyftHnB8Mn/AK+v/aNeFh+etQ4pvVGsa04qyZpx61OrfvE3ei7cVqWd39rj3EbD/drm/MK4I61c02SX7SOoTvWVSCtodFDEz5rS2OgJIOKQk0hPf1oLDFcqPWuNLc80bhTCc06EK91HE27DnqKpRuZzmormYu4Umc1DJqmkQsUZ7kupIICimf25pQ+7Dct+IrX2EjleMplmlz7/AK1SPiHTx0sZz/vOBSf8JFbDppw9syZpqhIl4yBe3Y7/AJUpY4Haq9jqy387QrZxxfKSGViakJOaznTcdzaliI1E7dBxY00tSHmo2JFSjZvQGYUw47UGkNUkRdE1rxOHAB29jyKr63cTfZysrHdIentUkEqo53+nFZWq3TXVwpPYYrWk9bHLiIpq7KccRmnRAOScV07XCaZbJGLdy30wKwLOVIZgz9M9a6P7U4iDbwydQSM1pJ9DkhFMr3KB1RzY7WKhvNB6e1JbFVbcxAXPXNNvdZb7MsBZmVm4BXGBWTcagrQPEF+YnqKhRbdxyaSZ11tfW0QfdMvPuKSTULTcT5qnPX5q4Pgnbkknt1zWvpfh/UNYGLC0Mp75ZRg/ia0VNJ36mCs0dEdZtFwDMoA9warS67aDO1gx9MgU2P4ZeKnJYWEEfsblAf5mp5fhZ4kitjcFbViBnyln+c/pituVtEaXMW9voLm48wfKSOgOadpT5vjg8YrNe3kgmaKZGWRDhg3Y1f0fH24/Ssl8Rp0PTdCb/iXLn1NaeaydD/5B4/3jWkTiuw5GtSTNG6o9wo3CmmSS7qN1QlqaXPrTuDXUsb/WjeKrh89aC3pRdErUW9uY4LSWSRtqBDk5rxu5ut9xI6sTuY8k5Ndr431PyrRLINh5eWA/u158Rk5NWnZXNIxY5mYtkHk+1W7C3e5l8tSPXHHNU80/k4IOCDwanl5ty7tG7pPh463qDwKz28cY5cpnJru/D2gLoQl3XAdnPGBgYrzzTba7u3ZbOR4yBlmVyvH51uJpXiCP/Vas4GOnmv8A41Dioslu56Jn+7zRk9cfnXnxtvFafd1F3+suf5ijzfF6dZw4HTLL/UUcyJsjvi3PNITmuEGoeLk6x7gPSNDTT4g8TxH5rPP1h/wNHMM70cev4mlJzXBHxdrsYG/TFP1if+hoHjnUF+9paZ/4GP6Ucy6sep3mKQmuIHj+Vf8AWaaB9JD/AFFSL8Qrc8NYP+Eoov2FZnZgk9eaUnHSuSXx7YH71tOv02n+tTL450pvvCdf+2ef5Gldj5WdNu9TRu9DXPL4y0Vus8i/WFqmXxVojdNQjHsVb/CmpNBys2+T1JpdxHeslfEejt93U7bPu2KmTV9Ok+7f2zfSVarnfcOUv53HJ5p29sYzxVRb21PK3UB+kgP9akWeN/uyKf8AgQp+0l3CxYDkccfkKqalIE0y5P8A0zJ/SpxlugJ+lUNbbZol43pE1TKpJjUVucr4FGLa5b1cfyrsu+K5HwOuNOkbn5n9K63vWTv1Kuhw60tNoyaQ7DxyaXApgJzTsmgQ6im5NGTQMdRjNICSaWgAwBn6UyP7v1px7/SmJwgouNElFIDk0tFyrBTu1NpQaQxwNLTaUGgBwNL0ptKDQA8Ek0tM6U4Ek0AL+JooooKQU0gDkClJxTc5oGJgelKOOlIaMmgBd3Ncz40k26JMM9VwPzrpDXJeOZANLCj+IgfrUN6h0KfwcUj4r6Kf+u//AKIkr6vr5V+DgP8AwtDRWP8A03z/AN+ZK+qqCAooooAKKKKACiiigAooooAKKKKACiiigAooooAKKKKACiiigAooooAKKKKACiiigAooooAKKKKACiiigAooooAKKKKACiiigAoorzb4q/EVfCtgdK02QHWblPvD/l3Q/wAR/wBo9h+J7ZAMH4vfEv7Is3hnRJ/9IYbb24Q/6sf881P949z26dc45v4beBs+V4g1aHCDD2kLjr6SEenp+fpWZ8PPBb69ef21qqFtPjcsok5+0ODznPVQevqePWvZGJlYKvQdBQDF+ad/b+Veb/Ebx2bES6BpL4mI23Vwp+5nqi+/qe3Tr00/H3jdPDts2l6bIG1SVfmcc+Qp7n/aPYfie2cH4WfDeTxPOuta1GTpMTkxo+c3Lg8j/cB6nuePWgEWfhZ8LDrLQ69r0BGnAhra2cf8fHozD+57fxfTr9BKoVQqgAAYAHahVVECIoVVGAAMACloAKKKKACiiigAooooAKKKKACiiigAooooAxPEnhLRvFlj9m1azWUgHy5l+WSI+qt2+nQ9wa+f/Gnwi1rwx5t5YhtS0xcsZI1/eRD/AG1/qOOMnFfTdFAHxBXZeF9a023tFs5P9HlJyXc/K5+vb8a9r8ZfCLQ/E5kurMDTNSbkywp+7kP+2nAz7jB9c14F4n8F674RufL1WzKxMcR3MfzRSfRvXjocH2qoycXdHRQryoz5onoFFea6X4hvdLwiv5sA/wCWTngfQ9q7XS/ENjqmER/KnP8Ayyk4P4etdMaike7QxtOtps+xq0UUVodgUUUUAFFFFABRRRQAUUUUAFFFFABRRRQAUUUUAFFFFABRRRQAUUUUAFFFFABRRRQAUUUUAFFFFABRRRQAUUUUAFFFFABRRRQAUUUUAFFFFABRRRQAUUUUAFFFFABRRRQAUUUUAFFFFABRRRQAUUUUAFFFFABRRRQAUUUUAFIQGBBGQeCKWigDy3WLA6bqk1tg7Acxk91PT/D8K7jwlqP23R1hdsy237s/7v8ACfy4/CqPjPT/ADrKO+RfnhO1/dT/AIH+ZrA8Maj/AGfrMe5sRTfu3/Hofz/rXm4uldNI+eqw+r4hx6M9LoooryDcKKKKACiiq95fW1hD5t1MkSdtx5P0HemlfRA3bcsVn6lrNlpUebmX5yMrGvLH8P8AGuW1XxnNNui05DCnTzWHzH6Dt/npXO21re6tfrBbQz3d3M3yoil3c/zrqp4VvWZzTxCWkTT1fxRe6nuijP2e2PGxDyw9z/Sk8N+Eta8WXv2bSbNpQCBJM3yxxe7N0H06nsDXqXg74GM/l3niqUqOosIH5/4G4/kv517TYafZ6XZx2dhaxW1tGMLFEoVR+ArtjFRVkckpuTuzhPBXwi0bwx5d5f7dS1NcESSL+7iP+wp7/wC0eeMjFeiUUVRAUUUUAFFFFABRRRQAUUUUAFFFFABRRRQAUUUUAFeefF7wh/wknhVr22i3ajpoaWPaOXj/AI19+Bke4x3r0OigD5y+EviTbLL4eupCUkzLa5PRurKPqPmH0PrXqiExSkHp0NeL/EvwzL4H8bLd6eDDaXD/AGqzZQMRsCCyj/dOPwIr1fQ9Yh8RaBa6pBgF1xKgOdjj7y/gf0waYM8f8d6LN4Q8YR3+nEwQyuLq1dB/q3ByVHbg4IHoRX0d4Q8RweK/DFnq0ICtKuJowf8AVyDhl/Pp7EVwvjDQR4m8L3Foq5u4f3tuf9sDgduoyOfXPauI+Cnis6L4lfQrtytrqJCoG42Tjp9N33frtpAfRtFFFABRRRQAUUUUAFFFFABRRRQAUUUUAFFFFABRRRQAUUUUAFFFFABRRRQAUUUUAFFFFABRRRQAUUUUAFFFFABRRRQAUUUUAFFFFABRRRQAUUUUAFFFFABRRRQAUUUUAFR3EnlW0sn9xC35CpKzfELFfDWqsrbSLOYg+nyGmtxPbQ5XxP4hWPTri3P+sddn4YrziH54w3qTS3d/Pd26GeR5Co2g0yy/491/GpqyUvhCjFxWu5ciO2ntN5ZzRCMkD3qybdHHzVkamZcajMIGER2v/SsiS/kuDvmG5l4rqlsYcfcqC40eFxu2dOaguMuUzNFvpnvkC7wu4gqeje9dabtY2Ug4IIJNYI1OyRAp+8OD+FIdatgMLG59ttbxVtTGU+Y7CXXcDb5z9Kry62pTHmufauTGpyTsVis5SPUnFDS3mflto8f7UldHt2YexiaTy5dm/vHNI0mUI9RWYW1AsCEhA9NxpHW+cEbokz6ZrGRpymnp02bND6cfrWbq3ivTdIk8uZmebqFjGTVOa4e10yeFJsyopOffFeT3cskszvIzs3f86ko6/wAQ+MP7YtXs7a3ZIXUBi2C3HsOlcibMsMr/AOPdaIJQuAelXZUTydxf58cUbFctyisE0bA5Iweo7V7VA5S3iUtlvLUkt1PFeRR/6r5jg4616Xa6gJ7KCZ/3ZeNX2+gx1/SqJlE1fOxz6VxvxAuGkOm2SqWkZmcgdSegrbXVLaeWSG3kSSSP7yq38657xJZy6hf3F6oIjtIY1Q+p68fTNBPKXodVs/D+h2kNzJ+/CZMactnvkVzF14j+0TPiFvLJyN3FYF3O8s7vI7Enu3PSnzzxyJbhN4MaYkLdCe1BrSfI+ZGwmoL97O2ur0PE0Fo6v/q7p/1QGsbwno6XsaXV2kE0TttEUhYfliuruvAsZUNo97JZzK+djsSoPtjmsHUjGZ31JTr0/eOY1px/bJy+QqKv5VUKrIwIdwPSrXiXTb/RLyNbyWGVpF3K8ecHsc571DojW97OLefO5gTG6/yrS8n70Tm5IL3WBVSoG9+KsRFYhJsd8kc1tpodr/t/99VMuh2uP/sqn2kyuWBgLsAyHfJ61PG8ajATJ9a210O1x0/8erJ8QvZ6NbqwTdPJwo3dKm85dTO1KPQxdZt1MPnRO4GcEVhRqwJPpTmv5ZyRJI+Cc7ajmlfA21rG/wBojT7JIBKzHZJtPeulsYbfUtOhjeLD5+bP94dfzrloJXAJJwAOa9Bt9Cm07RbQxRq8ygvIVbnk/wCFROUraDpcvN7xxWv2MWn6lIkK7YyBtz0zWPhm5ra1yZ7jUDuVlZfkO6sdlIkwTgeuM1cPhHPd8pLDJsI9jUsz+eB7VqaZo9jdKf3zswXc3y4xVPVNO/s9w6NujJ4qVKNwdOSjcfaTRLbmJlxIOc+1dNpUpaIfPwOlcVG7uQAeSeMV0+iXEVq0G4Bl53bqipHmNKUtDfaQOcM27FN3L/sV1VrZ2U8Eciwp8wz90VY/s21/54p/3yKz5Zd2OVSH8pyKTFPuvQ0wb7z1139n2v8AzxT/AL5oGn2uf9Sn/fIo9nLuw9pHsjkPNX++lHn5439K7EWNvn/Up/3yKf8AYrf/AJ4p/wB80cku7D20eyOL8/8A26BLz9+u0Fnb5/1Kf98inC0hz/qU/wC+aPZ+bD20eyOL81v770eY3+3XbfZof7if980eRH/cSp9j5sr6x5HEhpM9H/WnbpP7j/rXaeRH/co8hf7lHsg9u+xxf77+49I4lVGJRyAMkV2vlL/cpDCjAg9DwaPZIPbs8bmnkvLtnkOMkkD0HSrEUiw8Y3V0+t+GbbTJzewLi3ZvmH9wms5LC3uCGhdN1afCTGN02WLEStEHRcD1qfUQb6yEMvIHAIq7pkVxYTQ4dHsmOHDLnB9q6m8s9P1SxNujJE/VHT+Fu4NZuWp0qHunld5bWdhGzDqeEx1pjNDcW5ydpGMY6138fgC1uJkju7i4xJwrRoCOKpaz4N0/w9psl7DdC8L7oijL8yNj2reJzOSvoVfDUcl5pgWAeaYjtPtW2NNvMH9z/wCPVx/gW/m0zUGV1zDMArD09K9djKSRIy/xDNYujFyD204o428trqwspbmZE2RDJ+btXmt9fS31y8rnIz8oPQCvX/HCH/hF5tn+ryu7/drxViFLfXj6VtTpxjqTKrKRKjZ4NSCU52LVYPhSacrbIC/rWhkXEk2dOT3NTC4baW9Bms6OXau6rMRxDj+8aBmtZs9wrqfTK/Wr9iGMRLDLDIFZVtdG3iLDrjAq3YXwjVGL8lsmokUWL+whlt3ljXy5I/vJ6+9ULEMGK+ldPdmO5t0CdSMmublTyJ2z3pRkVyk6N+9C/wB8E16F4Kvc27Qnr96vNjktC6d/mrf8O6sbPVFg6KXyPp3oA7zxfqYt9KNmv37oFP8AgPevJj4cBJKTupGSK7XxpeR3vkRwDc8IOfxNYdmkvljclLm5QjTOSmie3lMTNnHf1qOtnXdPlk1FRaxuwK5Y1Th0a4lO3eit/dPU1qpaXZlKnK+xVTP8NfYlfGysxlZG+8pIP4V9k1RmFFFFABRRRQAUUUUAFFFFABRRRQB8sfF//kqWs/8AbD/0RHXD13Hxf/5KlrP/AGw/9ER1w9BQUUUUAFFFFAG54L/5Hrw9/wBhO2/9GrX2HXx54L/5Hrw9/wBhO2/9GrX2HQJhRRRQIKKKKACiiigDwn9o5Sx8M84/4+v/AGlXgzYRsY617x+0eCT4Zwcf8fX/ALRrwto2Ybs9KlgKpPBxWlp9/HHOodTu7cdazVfKlejY4NOCvI0Zj4Y4GT0z70rFx01OrZ0lYugAU9ADTDW94f8ADMFzpweW5k64UoowR+P41r/8Ippij5ppifdgK55UnfQ9OOMp8tmcKTjvikjkK3cDDPDjJ9q7r/hHdGTllc/70tVtQ03R4rGYxIokVcqd56/nTjTaZlVxMJRaR5bqymPVJ1/2iapgk1p+IFxqjHsyg1l11Hmj1FOHFRgmng5p2A0NGfZqkX+1leB6iurXSdQfOyzmceu3FcVbP5d3C/owr1y11hzZxKEUYUAE1FWCkkb0azp7HNHQtUP/AC5yD6kD+dH/AAjupN/yxUH3kFdK+pTt0K/gKqXGpTRru3BfwFYezibvG1H0OS1GCTTJliuFBYrn5WzVM3KY6EVsalP9sm3vh2UYUEVmhY2ba8BQj1HWrVONjP6xUepWNwm1jWXK++XJ6mtHU40hjQqmMnnmsbfmbdVxgkROrKW5MTs59KuLqBgQbGOew7VnSSbiR2pmcjFVZEKVi1cXLTr5jkb+gwAAKqliWPr3pDyAKM00kjNtmnoc6wXwBiV5W+6xl2bffNdUuoxNLlb4eav33iOSK4E89e9aNjKLdMbV59aUoJ6o1p1FFWaPSoPGZs1SJb2aaPB3eZHkiqd94/ZIiIPOM2OA3C/WuTjmikPBOe+aJLZWB54NS5zjo9hOKm7lSa4mvLmS5uHLySHJY1Y0ji+b/dqvJF5Q3A5HpTrG6it71nkyFIxx1ojuOSsj07Q2I05Tx949a0s56jFebx+INQUrDYzskRBYAquf5VVj8T6qLgefdTtGDhgrbSa6OdI5eVs9QOB0BNMaQJ94gfXiuFPiGyZMu99k9ixP9apPrdoHzi4cem1R+vNVzInlZ6BJdxry0qL9WAqpPrFrBGXNwjAdlPNcM+vQsf3dmyjtmSof7VmupFh2rGpP8LE5+uaUqiWhSp33OwbxIT92IJ7E7j+lQt4mmUFtgbHYDFYAfOc02U7omXpkdRWSk2y+RJaGTqN5LqF/LNJncxwB6CqRDKxDcEcVpW2nXL4mEeVQ/nVS9BF25PU810zknohcrRBSgknHP4UlKvWnG9wZ2XghgUvEO0tIu3GecVuv4ftN2dhBPcMRXEaAxi1JJUbayjpnrXYDXZs4dBn0wawrXUhKJMdBQD5Z51+kppP7HnX7l5cr9HoGujjcg/PH86mXWoj1Vf8AvoVlzMdiv/Zd6p4vpf8AgWDSNZaovS9OPdAaujVoT2/LBp326A85ajmYuVGd9n1Zf+W0TfVDSiLVl52QsO/GK0vtkBGMn8agN5CGwzFSemRVxbsHL2KRTUP4rS3Y+5pvlzn72l2zfRhWtBJHIxy6Yx3OKWUxhx84A9qHOSDkXU5+6FlbR+Zd6TCik43dapGfw45ybeNfxxW1r0YuNCuV3qSo3DPtXnGCeCOntVRndahydjrfK8NSdBsP+zJR/Z/h+XhZpR9JK5MDBpevrVXFyvudUND0hv8AV3cy/iDTT4csn+5fy8esYNcvk04yPtwWOKOYLHQN4etScJqcYx/eAFNPh5/+WWqQt7E/4Gum0izhu9ItpfKRiUweO9WZNFtm+9bpUuY7HJLoWoj/AFeoRH6TMP609tH18xlBe70bgqbk4I/GulbQrTH+pA+hpn9h254HmL9Hpe0QcrJPDOnnT7Dy53iWQsSRvFa97cw2Ns88jBlUdEYE1gnQx/DcTpj/AGzSHSZR92+nH45oc0Ci0x48X2Zzut50I7YFX9O1yy1KYQxFw/XkVlf2ddrnF8xz/fQH+lCWeoxNuS7hU9iIwD+gqVLU1bi1ZROu8hsDoDSNEwb7rew9a5jzNbT7t1G31yKikbVZJklljt3dPutvIrTniY8rOq2NnGDn0o8tuu0Y+tc8up64g/1IYeivSjWtWjwTZDjvkH+lDaE00dKltK3IQ4p/2Sbuhx7Vz48XaoqgG0f8EFSjxldgAtaSZ94//r1KaGrmrKhWPO1lOO4qNB8ozVSDX5dVdYRblT6lcY/WtUWcwA4GKTaLRXx6UDPerH2SYdqDbS/3aLlIhFLipPs8g6ofwo8hx1VvxFFxkdKOtP8AKbuCKPLI7Gi4DaUdaXYfp9acFx6UXHYbR0p20e34UbfTJouFhMmjJpdvtQVpjQ3OaKXaaNpoC41ulNzjkghfU8VHdSmC3klxnYN2K861HWdTv5W3O6xZ4ROBSuNanob3dvH9+4jH1cVxXja6iuIIVgmjcBxkKc9jWA0SNGS5YN7nNVA8K5UHg9Kh7g9jtvg4p/4WZo5P/Tf/ANEyV9TV8s/CB0HxS0ZA2T+//wDRElfU1CICiiimAUUUUAFFFFABRRRQAUUUUAFFFFABRRRQAUUUUAFFFFABRRRQAUUUUAFFFFABRRRQAUUUUAFFFFABRRRQAUUUUAFFFZniDXrHw1otxquoSbIIV6D7zt2VR3JoAxvH/je18E6Ebltkt/PlLS3J++3dj/sjIz+A718/eF/D2oePvEU9/qM0j2/meZd3LHlyf4F9/wBAPwBZcT6z8UPGrSSHa8vbqltCD/IZ/En3r2rTNLs9B0qLTLCPbDGOSeWY92J7k0D2LKRxQQx2ttGscEahERBgADgAVz3jTxdB4S0zbEVk1Odf3MR52j++3sP1P440PEOvWnhbRpNQugXkPywwg4Mj9h7DuT2H5HyHw7oOsfE/xhI80hCFhJd3AHywx9Aq++BhR7exNMSL3w78C3fj3XJNR1NpTpkUm65nYndO/XYD1yc8nsPcivpqCCG1t47e3jSKGJQiIgwFUDAAHpVfStKs9E0u303T4RDa267UQfzJ7knkn1q5SAKKKKACiiigAooooAKKKKACiiigAooooAKKKKACiiigAqK5tbe9tpLa6gjngkG14pVDKw9CDwalooA8c8XfAyzu9934ZmFpN1NpMxMbf7rclfocj6V4prGhap4evjZ6rYzWk45AkHDD1Ujhh7gmvs6qWq6Rp2t2L2Wp2cN1bv1SRc49weoPuOaB3PkvTPFd7Y4jnJuYR2c/MPof8a7HTtcsNTAEEuJe8T8N/wDX/Ct7xZ8CGXfdeFrncOSbK5fn6I/9G/OvH9S0rUdEvmtNRtJ7S5TnZKpU/Ueo9xWkasondQx9Wno9Uep0V59pviy+ssJcf6TEP75+Yfj/AI112na9YanhYZdkp/5ZScN+Hr+FdEakZHsUcZSq6J2fY06KKKs6gooooAKKKKACiiigAooooAKKKKACiiigAooooAKKKKACiiigAooooAKKKKACiiigAooooAKKKKACiiigAooooAKKKKACiiigAooooAKKKKACiiigAooooAKKKKACiiigAooooAKKKKACiiigAooooAKKKKACiiigCOeFLiCSGQZSRSrD2NeVXtq9jezW0n3o2Iz6jsfyr1muO8a6fhodQRev7uTH6H+Y/Ksq0bq552ZUeenzrdfkdD4f1H+0tHhlY5lT93J/vDv+IwfxrUrz7wdqP2XVDau2I7kYGezjp/UflXdXV5bWMXm3MyRJ6sev09a8GtT5Z2Rw0p80LsnqG5uoLOEy3EqRIO7HFcnqXjb70enQ+3myj+S/4/lXK3N3dX8/mXErzSHgZOfwA7fhWlPCylrLQieIivh1Oq1Txr1i02P286QfyH+P5Vyks91qF0GleSedztHUkk9AB/QV33hT4OeIfEGy4vk/sqyP8dwh81h/sx8H/vrHtmvcfCvw+8PeEY1axtBLdgc3dxh5T9DjCj2GPxrshSjDZHJOpKW54z4R+Cus615d1rTNpdkefLZczuP90/d/4Fz7GvdPDnhLRPClp5Gk2SQlhiSY/NJJ/vMeT9Og7CtuitDMKKKKACiiigAooooAKKKKACiiigAooooAKKKKACiiigAooooAKKKKAOR+I/hMeLvCNxaRIDfQfv7Q994/h/4EMj6kHtXiPwq8RHTdafRbpttten5A3GyYdOp/iHHqSFr6cr5r+MXhZ/Dfi5dXslaK01BjMjJx5c4OWA9MnDD6nHSgZ60P3Mvt/SvGPidoL6J4lTVrPdHDet5odCQUmBy2D2zww9yfSvUPDGuJ4m8NW2ojaJwPLnVf4ZB1/Pgj2Io8UaGviXwxc6fgfaFHmW7HtIOn58r9CaYkdZ4C8Tp4t8I2epFl+0geVdKP4ZV+9x2zww9mFdLXzd8GPFDaD4tbRrtilrqREW1+Nk4+79M8r9SvpX0jSAKKKKACiiigAooooAKKKKACiiigAooooAKKKKACiiigAooooAKKKKACiiigAooooAKKKKACiiigAooooAKKKKACiiigAooooAKKKKACiiigAooooAKKKKACiiigArM8Rp5nhfVk/vWUw/8AHDWnWV4mbZ4U1h8422M5z/wA0DWp4TPH5FkqdeOtOtG/cJWJEWuZ8JM6pjJ+brW4g8pF78daxLkraGhA374VoB8DNZdmd0v4VceX+GgC3FJuyadLJ8nTNV7biIn1NNuJQRg9BQgOCvPHdtBLLFb6crMpwGkYAEg+lV4PiC/lnzdNj3548tyBXIanhdTumX/nq386s22hXs8SyKYwrc/M1bGZ1i/ERVGDprk+0mR/KtnS/EsWsofs/wAkijLRt94fT2riIvC0zY8y+tk9sE/0rU0vw6ljdpcf2xEuzgqsbc+1Huh7x091rMdnj7RJHFnoW7064vZfKJjdfnXIZfSqd9Z6ff2rRS6hJHu6ssf+NR2WnaXbKiHWruREBGGUY/lU+6HvHLa/qTC8ib5yAG3IeAeayL61kRVuRE/kTDKMeg9q7+bQvDc8uZp3k2n/AGh/KqmppYWNpLaQDfatH+6HPB/Ghysa06fM7S0PPVOOR2qxFcgfK3fiorqMwzkbdqnkUwbyPl5qiFvY0POOAqd+KrS3dxIQHndtgCDLcBQeBUbtNCyluMjgVGxLfL/EeTQEjY8P3YtdVilkd0iYkSEdx2rrL3VrS6s5IAHRHP3RyWrgIgVxkAjuD3ru4zG8KSi0hXcgbdtFEhxOfGmeRd+bHGCqjIDjOataxZ2txGzQxrG3YKMc45pX1aOMkmIsVJwF71S/t2bz/MNrGUB+4/NZcsmzocqaiWNC1iWyRYJZII0hOR5i4z9CK6O78ctZ26yJF5hPA/u/rXH3epR3MYH9nxW/Ocqx5/Oqd473Gxnk5HRT0qVR5n7xKrWjaJd1jxBf6/Kkl0qqsYIVV96l8Po51eCQnaEy/wCXFZKIx/8ArV0mixLC0IZMtKTuLdfat3G0bGKleV5HWfb4hyzjPucCnDWtPWZ4GukVkGTubA/PvWNdW0Munzhxk+WWX6iobJdHOnRSppkc88ir95m5Y/Snh8NKrdXFWr8jWhvPrumqD/pcR9l5rzjxDf8A9oaxcT7t0e7Cf7o6V28smm6da+ZJY2kLMOW2EkewyetedXsiNdTPF/q2bI7VrUw3sle+pnGrzvYYjcipvrVZXwKlU7qxKJ16fL09q9S8J6ot34eRZnG+3/dvu9K4rSfCOr6lGskNuscTdHkfANdZYfDvWrePfHqNtE/ZQCQTUSiWRatptlq080kkSROwwkicfnXJy6NJbXaxzHcr/df+/XpEvhzVVhAMCFguGEbbjn1ANcJrd1JDN5UrNE8GRh1wak0iSQ20VogmZvKCKQTWDqOox3LCOJdwGfmb+lMnvJL1drysR2zXXeCfBEeqldQvV/0JTiNT1kP+FONO2sh1K19InCxS7Xwy454NaET7eQ/K17HrXhy2udKkt4rSJPl+TCjsK8bmtntLt4ZOJEYhh7UpCidNYanqNph7afeqJv8AKZvvqOTivRLe8W6torhG+WRAw9ge3515Il00DRyW4yyqVP416FoNzFc6LbGCThVC7fQgc0hyN/dRuqid2Pv0qbqCC7u5qVW4qotSK3FAibdSh+ag30hfA4OD60DG3OqWto4juJ0Ryu8A9cU+0vbe9iMlvLuQH6c1yPiO601pYNQS4Rmhl8mRd3VfT8OtaVlOkEisv3JAFP8ASqcdBSOi3UFuKpCTnaOh5pS4AJJ4FSNFrdSh8EGqP2pB0k59qp2motflxAAroSCjVHMaezkXtUjhuLB4JXIRscDrkc1zT6J9mglaC43MIzIE2/McHGK6DVbZ59JaRDtdTvfDdqyPt01rpst4V3tCmMDqRmpZvSfKmYUV3fzP9nlUKi8tng57V2enGKGNEaTDNjlegrkNJkXUrwrnbK/zEdNxro2tJwvkuNrjlT6VvGPKcs6kpSO0juIhCQHwR0euN1vH2lkYiNt5yH5VwaW4vprSSK4K4jwFnUnoR1P5VX1lpXPzxHyuzY6DGcj1qiDGfTlsNUtp1RlhmYlU/ut3A9u9ej6dOrQqvTgcV5G+q3VxeqI1leGJy0SFO/rXf+GfEFvdzx2mpW72d7JlUycpMAOx9fapVOzuac2ljZ8QSwDSJo5XwZQQB6nFeI6rb/Zbox9FYZx+Neq+KhEJ4HL5mAOB6CvMvEQzeK3+yKhS96xTj7tzIfkADoKCflA9KQdRTmX91+NamIb+BUqSZIxVcLui+hzViJNyE+1UBaeXZGIx949at2nyyKp6nmslXyV/2qvQO25QexFSVE6vT7pQphPWsjVH2XxUdCMmjT2Zpmc9OgxUWpRyC5WeV98bf6th1+lZL4jQdHOjxxhX/eLzWnaxKLyO4X2z9aw5oDHHDNEMknJrc01hsVicjPT0NEgNrWNkWoDYn7tlBP1xVeO4VR6VBrWtJbWpQwedKRhT0xXLTXGpx2yXblGtmOMr1HtSjC+pXtLaHUzX6xN8vOeprM1DU4YIZFgb96/f+771z51LeDjfVRpt0mTyTW0aRE6/8p0Xh220+5nY3vnyZySq9z619Z18i6PevbTGSM7TjFfXVaSVjmTuFFFFSMKKKKACiiigAooooAKKKKAPlj4v/wDJUtZ/7Yf+iI64eu4+L/8AyVLWf+2H/oiOuHoKCiiigAooooA3PBf/ACPXh7/sJ23/AKNWvsOvjzwX/wAj14e/7Cdt/wCjVr7DoEwooooEFFFFABRRRQB4R+0gHP8AwjOwZ/4+s/8AkGvClE/TB57Yr6I+PMSy/wDCP7u32n/2lXkMVpGDkAE1SQrmFBpNxNhzwPSpTps6NwqsO+4V0SfJxTsg9QKfIHNYz7TUtQsY1WNiqLgbQTitq516cac88eDIi7tp4zWfJHE4wyj8qq3zRpZOqkDPHSlKFtQUrlvTtdn1GCR5FMbKcYUkioruRzE2XZjg/eY1lR30NtCsaSkYHOKrXGoK/wDy0diawer0NLOwuu/M1tJzzFjgZ6Vjg57/AKgV0cU+nzWVv9qaMlQeC2f5Uhu9HQ4ihjY/7EOTWq2M2mjns+4/WpESVvuxyH6LW2dVhVsJasP+2YFL/azf88nHpyB/jVdBLUy47K7LBhbyEAg9MV3NjfLFbIrlg2ORjNcw+rSnHyhcdMyE5qtLczzNuMpX2Tj/APXUy1RcbJ6nbPqsAzyx/Csq/wBYiePaAw574rl9xYndNI35mlW3hbl3cD1C5rLlZpeJq294JnYc8e9DzOsh+Y0zT7HcXa3lRvXcMVcg08XUpR7yyjYdczf/AFqpCaMvUJGltTuIJXkcVig5rpta0ubTbXe/lSRP9145AwNZem6BqepoGs7RpEJxvZgBVohmbgUYFbl/4S1rTrZri4tk8pfvFJA2PyrDBzQ0TcWiiigQdxUwkGBwT9Khpy9euKpFIsxyqGB+YfWtCK+2HDpuX61mp0xnNK5/d4646UWT0YrtMv3FzvGBFjJ9aoyZMzc81LA4kAB6imScznI5rPlsy07mhpqs08RGcBCKhMeS/wDvGtHSUHlxHHYimrZTDfmPALEglhTkrrQUXZmW8ZXpTQpzzn860ns5RziMfVqia1Yj7y57Ac1Cv1KbRT25PWpF+SWMluM1ci0S+uSPLimP0hNakXgvUJ0A2SKx+6WK9fp1p3V7XIvfUoCVQOtJ5ytwTXTr8M9TjtxLcanZRZHKuG4/SsW80CCyY/8AEwFwy9TEuAPxIrRwkt0JNPVD9LuN7GPg57GsXWLOWC9Zih2HocZqxBexafKWHzHsT2ps2sySFwjAq/8AeGamHuu6LbVrGRgnoP0pBkmrJmGSpDk+vanCON+5U+pro9otzGwlm5W4XDFc9SK7nShJNZguCQOhPOa5S1srQMCZct1xitl9fawaJJDJ5WMZSNR/SlL3tRc1tDfNuD1UflSfZE7xr+VMsPEGkXygLc7H/uyfKTWqI0kwUII9dwI/Ol7Mhz1Mt7SLH+qUnsMUxrKIAZGz1OcVpyIYwzEAKASDuzXll3PcXt3Jh3clzgbvepcbFx1O+FsuMrI3P91s1zPiu1MMlvNliCNpzXY2Vv5en28ZBG1BwfXFZHi61MmjeYOTE+T9KNikcEsjociRh9GIqYX90hBW6nH0kNVgOeaXAz0yPrSKL/8Aat+0Zja9lZGGCC+c1XGf/r1NbnfBs8q3GO+Dn9KrMrRN8x5Pp0oSsIkopoalBzTuJoWkboaWkNAWO48LamsWkLE38DEcnFbq6kh9P++xXJeD2En2qE4LcMK6l7SM9Y1/KpauGxP/AGgh/wDrGgX0XJJI+ozVRrGIjHljNUb9IrS3MmNrHoAcZqbDWpsDVLTODMoPsppf7Rsj/wAt1/EEf0riDIztk5BPOKA7DkGkVyndJd2r8LMhP+8KeDCf41z7NXDpd9m5H0qvd6nPbEJE+FbkcDigVj0LCN6/zphiUZPJ/CvM/wC1LsN/x+SA+xqzDq045kvJCoHILGrVO+pNz0FZJBx29jSl5NuMde5HSvN5NYlaQ+W8gX+9nrTl1u7jwyzsD7gGr5dLBc6e6lvvts4ilcIrYXgV0NvAGgjLs24qCee9cHF4tv1J80wyA9fkAP6VvQeLA9qkrbQp+UfuzjP4Vm46jTOnjXyxhGqwtzOvSQ/kK50eIE/iVPqQy1MuuwYztQ/R6h3LWpvC8nB++D9QKf8Abp1GSUrEGs27D7gz7OKeNWiPARvwINGoM2xfyjqENOW/cnlAaxhqcWPmVx+Apw1K3/vlfqlK7EbYvueYxS/b1HWL8hWOL+3P/Lb8wRT/ALZbkDEy/nRdjsbIvoT96Mj8KetzaHqh/wC+ax1uIX4E6/8AfVSLJn7rg/RqXMNGt9osT94Y/A04Pp7fxAfmKyNx7k/nSZIOTmmpDNrZp7f8tB/31Si1sX6TY/4EKxeeuSKTIzT5gsbn9n2h6XH6ig6THjIn4+lYhORikB280cwWF8U2IsdEmkEwyeMDvXkN7csw3wghM7cCuy8R3U9tfotxKHikGVGeg9K5q4htwzSRZAbt2pOWptGK5TCFzIFIOSfeq7Ow7VcvAY5N0eORzVFmd8knHvVIxlpod38GmB+LGiev7/8A9ESV9ZV8lfBh2PxZ0QE/89+3/TCSvrWqICiiigAooooAKKKKACiiigAooooAKKKKACiiigAooooAKKKKACiiigAooooAKKKKACiiigAooooAKKKKACiiigAooooAZLLHBC80zrHFGpZ3Y4Cgckk+lfMPxB8ZXnxA8TRWOnK7afFJ5VnCODKx48w+57Z6D05rq/jP8QfPkk8K6VN+6Rv9PlQ/eYf8sgfQd/fjscr8NvBw0ayGt6jCPt86/uEYcwof5MR+IHHcigZv+E/DUHhLRFtl2PezYa5mA+83oP8AZHQfie9a11eW2l2E+o30ojt4V3szf55JPAHcmplHmMXfhRyTXinj3xZL4r1eLS9LDyWMUgSFIxk3Ep43ADr1wB7++AxblO9u9Z+JnjCG2tYmJkbZbw5+SCPuzH9Sfw9BX0p4S8LWPhDQYdMshuI+eaYjDSyHqx/oOwArD+GngGLwZo3m3Kq+r3Sg3EnXyx2jU+g7+p9gMdzSAKKKKACiiigAooooAKKKKACiiigAooooAKKKKACiiigAooooAKKKKACiiigArP1jQ9L1+yNpqtjDdwHosi8qfVT1U+4wa0KKAPDvFPwGKh7nwxeFup+x3Tc/RX/TDfnXkOr6HqmgXhtdVsZ7SYdBIuA3up6MPcZr7PqrqGmWOrWjWmo2kF1btyY5kDLn1we/vQO58iaf4o1GwwrSfaIh/BKcn8D1rq9P8U6de4WR/s0p/hl4H4N0/PFd14l+A+nXe+fw7eNZSnkW1wS8RPoG+8v47q8f8ReC/EHhaQjVdOliizhZ1+eJvT5hx+BwfatI1JI7KOOq09L3XmegggjIORRXlthrF/pxH2e4YIP+Wbcr+X+FdRYeNYJMJfQmJv8AnpHyv5dR+tbRqxe56tHMaU9JaM6qioLW9tr2PfbTpKvfac4+o7VPWp3Jpq6CiiigYUUUUAFFFFABRRRQAUUUUAFFFFABRRRQAUUUUAFFFFABRRRQAUUUUAFFFFABRRRQAUUUUAFFFFABRRRQAUUUUAFFFFABRRRQAUUUUAFFFFABRRRQAUUUUAFFFFABRRRQAUUUUAFFFFABRSMyopZiAB1JPSsS/wDFem2eVjc3Mg7RdP8Avrp+WaTkluZ1KsKavN2NysnXrrT106a2vLhEMicL1bPY4HvXJX/ivUbzKxMLaM9o/vf99f4YrMsrC+1a8FtZW093cvyEiQux9+P51jKstkeZXzKLTjBX9SujtHIroxV1IKkdiKkklub+5DSPJPPIQozlmJ7Af4V6r4a+BOrXxSfX7pNOgPPkRESTH6n7q/r9K9i8N+BvD3hWMf2Zp6LPjDXMvzyt6/MemfQYHtXPY8e54V4Y+DHiPXNk+oKNJtD3uFJlI9o+3/AiPxr2zwt8OvDnhILJZWYmvB1u7jDyfh2X8APxrq6KCQooooAKKKKACiiigAooooAKKKKACiiigAooooAKKKKACiiigAooooAKKKKACiiigArmvHvhhPFvhG800Kv2kDzbVj/DKv3ee2eVPsxrpaKAPl74X682jeJX0q6ykN6fKKvxsmH3eO2eVx6kele0f6mb2/pXk/xn8LtoPi1dZtFKWupEy7k42Tj730zw31LelegeF9bHiTwxaahlftAHlzqO0g4PHbPDAehFAM8v+KGgto3iVNVtcpDenzQycbJh97ntnhs+pPpXvngLxOni3wjZ6kWX7SB5V0o/hlX73HbPDD2YVyXivQ/+Ek8LXVgApuVHmW5PZ16fTPK/jXC/BXxR/Y/iqTRLhjHa6j8qBz92Zc7fxIyvTk7aAPoyiiigAooooAKKKKACiiigAooooAKKKKACiiigAooooAKKKKACiiigAooooAKKKKACiiigAooooAKKKKACiiigAooooAKKKKACiiigAooooAKKKKACiiigAooooAKyfFCl/COtKOrWE4H/AH7ataszxH/yK+rf9eU3/oBoA+c7dZooSuxOlXbq9gtbTzJ5UROBv9/Sod2ap6ja/bdNnt+7R5X69qzK5jRtvFugQRYbU0D+mwn+lNm8X6KAXF8rDHOEYn+VeUMpR2VvvDIP4Ui9Kr2cSeY9Ybx9oUcKiO4nkb+6ITUFx4y0y7tpTBdMJAhwkikHOK8uo70ckQ5hWYu5ZucsTn6mpFmuIxhJnA7BWpm/HNdx4X8OWevWcksk8kckb4eNVH4GnOUYxvIulCVR2juY/wBt8q2WQM8pwAw9DTF1dsf6mb/vqvQI/AelKP3jXDH3fFaI8E6bMq77VnRRwS5rn+s0vU6vqdX0PMo9RLsAY5lBPJ3dKW/vNtrIEd1PZq9QTwzpVuQq2acerE/1rg/iJYW9hLay24WMTAh419RwDThXpTfIlqKrhqtOHNJnLQ6xdRrh5dwHSpH1eaeF0Y4JPWszrxUqW5br0ro5YnHzSFaUk5Zt2Kv2eoPEBuhjnT+6y4qg8Mie6+tRiSSI/L3o5Q5jorzVI7sbTZRIAMADnFZQtlnlLFdo6Cq5lJAI6jrT0nojHlCUuYk+zvAjnf8AKORU/wDaUksCxI+EHUVWluFK49arRN+8OOlWBcEgYmNvrWt4a0h9Zu3C8iBd7LnG49hWG/8ArIuM102l6pZ6TaRqk5aVj5jsgySewpSA7gTaePJtb61jgGAsZKDb/u+x/nT9T8Nadf6TLbRQW0cp+aN0UDa/viuVv/F9lewy286u6EAxSquCpFZaeLLqB4jbyNkJtdW+6T6/XFTaRZS1TSrjQr1VvUUxsokRlONwzzV5vFdnGo8jQ40IPyFpM44xmrdx4uS7/d3NvHcqwBQsgHlke/esltIudQupZo7eT96chc4GKPi+IBuo6/8AatNkt4RsZwN5PTB7VnWmoT2xBi+dgMA+hrdh8MSlGDwbJQRyWzitCHRIbVB5jF2PULxiri+UiRxdxdTXEzNO8jMeueQPoO1O0+cRylZYvMgbiRT1+tXfENiLO/HfeNwA6gH1qrDBLOgVIyR7UpS5gjHlFntbd5h9n3kMcBa9P0PwFp1pb2t1fI0lwVDlS3yj049a4jR9Enj1GCe6ISFJNzhvbmvSp/EMUqosX3VUAfhWUpWNeXmOht7eFtoVccYAXgACtCMKg21yMGvsmKtr4oRRh6jmK9mdN9OlVNQ0TTNYi8vULKG5GMDcvzD6H1rFj8VQ7uE4q5D4ktnI3Lj39KrmDlPIPEvhObQvFEWnx75LW6bdbP1yueR+Fes2SJZ20NvEcRooUD2Ap3ie3t9R0lNQiVJJbP8AeRf7p4aqUV2k1lDcIeGGSvpVc3MZcpuxPvQq/QjArzr4g6IoY6hAnK/60f3lPAP4V3FvcqyCqHipVl0G7zyfLPNRIuJ48BKpWQYBx0PpWxoGpSQ6pbW0kv2ZWba5X+I44rE/exxhf4h/LNWA5uri2SCPdPvVk/A0jQ9ZRDsDeZlex9akXpVaMhRweoHy+hHWpPNxznHuaCSfOOaBIufv1i+IbW4vtIeGyb955isuG2gjv9a4ub7fazm2mSTfgfdbNBVOMZJ8zsemtcRr1fmsPxPej+wLpbWY+YcBdjdu9cmsV3cOEjE0jMM7d3/16rN4d1ye4wYJkQnH3s/1quUqpFRV4u5hLIVmMcr8N13dc12uh6gLi0NpcPuMQ5Pqvb8qsWfgO1nuY7eUztIxyJDJtC+uK9M0zwro1nZxwR6fERGMZddxb1OT1odSKaRhy8x51oKXzaiQ7eZagMu/d0PYV0V1BLcQTRRjLsp2jOOccV150eziH7m1ij/3VxTTpMLDlOaVR8w6cOVnBvpmppGuy2QkDKHzB/jUOm211ptzcyzwyYmUE7WB5ruP7LjWRvl2x/73eopNOt8/L+PzVnGPKbSnKWhx2pako0+dWLqpTB+lYmhXkQZnkl37z8o54re12/tbCeWGWKDavGW58zNcnZwW811JPHKlsrHjPQVoYl/U7doL1b2wlKZPIH8Bq9/wk15cWxidkBh6ui/MfrTbO1s5pRAurxtKQduVyM9qwJYtQ0PUpYb21YAtyB0dT3FOMojlCUTbbUEwxuGdlatPTtRsr1PKR/M2fw+lcpdrJPbqLMhyx6Hgr7Vs6Ro5td0rPmVh8x/pVEm88lvDykCE9ztqletHfW4hKrHMh3wuOqsOh/PFJNNHCAq/8B/rWPdXTGQv6UAbOr3012La6mQLvhAIbqGHDD8+a4rWD5lwSemOK6KHVLOSzmj1GcrHGN8bgZP0rnZ73THh3LPK7gZO6PH0qHH3rlqXu2M0xfN+FRzvtQR1anmVbeMr95ulUlSW4bEY3NVkAf8AV/hUkEojHPQ8GrC6XesnEDk+lRCzcSZZeF+8vpQItLbCRI3TpV4WrEr8narOm6e91bzrGn7pcNV63tri5wY4yydBgZ5qJG0R9hYqsErn5i68LXMTXLeeYjI4RX6buhro764ltLaXaoTaOQ3BzXGST75Xf+InNKMSJSsdIQ5ghGOMZB9afYO0btg7QTj8azLe/kPlwSdD9361cLtGf9k/zpSiXGRqSLHdyxGVd+3gg96mvNISfT3t4G25OQp6CsyOWVLtCqdRWfqWtX7TNCshiXpsQ4J96cYyewnUiiqNN2XbQSvtdT8y9c+hqC6WOCVo1jxsxk+tCXckFx5zhnYjBLNmq13J5lw7f3mzXTE55Fy3vQHwqdBX2dXxLFn+GvtqlISCiiipGFFFFABRRRQAUUUUAFFFFAHyx8X/APkqWs/9sP8A0RHXD13Hxf8A+Spaz/2w/wDREdcPQUFFFFABRRRQBueC/wDkevD3/YTtv/Rq19h18eeC/wDkevD3/YTtv/Rq19h0CYUUUUCCiiigAooooA8f+OjBf7Az/wBPH/tOvIRN6Yr1347W8k40HZJEm37Rnfnn/V9K8Vntr6JN6RmUDvHID+mKpNWFYuiTP/1hTg59/wAq546pKjEbSD3DEg0HVpT1Vf8Avpv8atSQnE6IsqjJ4+oqjqPkXFsVUEsOSAcZrKOrS5GFH4E/1pf7UkfliVx0IApSd0C0YttYGb/l0cDud3/1q0F0QABhbOcd/lP8yKbY3WpXQYRahAiLjmSMZH5CpJrJJM/bNcDf7pAA/DNYNqL1N1d7FZ9P0wHbPdmAjjBi4H4jIq6PBzsgls9RgaMjILP1/Ko7c+HdPIkabz3Hc/N/Ja0T41s4l2wQHb0wI/8A69TKf8qHbpJmJd6JqFkfmj+05/iiUt/SqawOnMttdqPaE1uyeNHbCx2x/wCBFarXPiO9GwqIgHXPUmiNWa0Yezh0M3/Quci7HqNhH9KswpE67YtLupfRmG3P41fsb6+vgA8i456LVnZMzbWnb+X8qJV3sJUVuZh0i7cbls4YP+ulwT+grS0+3tLONv7RNpI/G3ZGePzqJof3gQhmHcliaY8KYP61k6jloWoKOxdm1bQ4iVaEHjoox/Ksa41HQRu2aePm/wBphms/UoAbohcAEDpVL7OFrSEFa9yZydyzPfWbrsjs9iZ7Of6mum8BaukFy9g7kKx3RAnjNcc0YXB4pkcrQTpNF8rowKketbIyZ9BLDHf20kLHcJFIIPQCvCtY02bSNWuLKZSpjchcjBI7GvTPDvie0vrePEmy4AAeMnvWxrWi2fivTmhfZHdD/Vzlec+h9q10aIPDvz+hFFaesaHf6Fdtb6hCyEH5XPKsPUGs3ArNprcBKUAGjFOQDn1oTKQgco2KnDqy4A5qs/DZP51LGr/KyoSPXHBp3EyW3V3cFeMVJLkTcnJp9sxG5CMYNMm/4+T9KhvUqLsbel4EERIJ69KlN+4jybYEkkKF7j1pmlZ+zxYBJwTxUME6iNoZyFQuTFJ6H0NO9kJRuxj6hKGy0LRgd9oIrSs/El1FGWt3hO3soAP6iqRU9GHenwWEF4+GjzIWABBINYuSb1RoopK5qL4/u14lhDEeuP8AAVbt/iT5LZMBj46qP/r1iatPbaZfLa2wEkaACTzXDDPoM8inxw2V1AZBaIDjP3QP5UpwUNUVC0tS7rHjh9UK/PI0YHKluCa5q71Ka4ba5IXsq8AVnyOd7jkAMeKYJcmuhSdtzJ2JmGTmm7thz60zzPems2cZpCLG/cKaHK9zUIcjoaQvkjJqkPQtCc9c5/CpILSfU50ggZWmc4VXk25+lUN2G4q/pUksepQPESG3DoaG2hJXdkaM/g7WYBmSxmbH3ihVx+hpbRdWsQJLQ3yxjuYmK/oDXSz6lqP2WVBuAZCM59qj0jW7y2sIYgvyBeoWslXVrjlRbZnDxVftC0F1Em5xsD+Wyn8iK5qCY212cAO4O3kda6/XdfOorHa3MrxLnLPsJIFYcWm2jOHW+CxKcq8sfX9av2yauyVR5ToLS7vDdRNmK2jGNy7zJkfQnj8K1NZtJbnSLoITsZNw2oSG/HtXHSicXcq2upQ+WRuHI59sYNdEstvFp0bnUG5UZEfr6dKmc77DjG2h5/kDg5B7g9aYWGQM4+orupNIsWh864aMuecH5j/Oq8+g221BHCqyMMhVUHP68UKqi3BnOWX3H5GPaorzClT2qzd2N7Zzuq20iqfSMn9aqm3upPmMMxA/6ZkfzFaJpkNMhXHHJ/KlLgH5SP8ACr582SKCKK0MaRjBOMkk9ya7+10zTY9OiSVLZzGm58qCc1SVyG7Hn9l9iljK3ExjfPBHQiqsgCyMEfegPDVtzad57vcJp8jxkkgo+AB/u1DbaJNeR74rS6k6gGIAjHvRysOZFnwdOI9dCE/6xCtehlQe1cNp3h3UrG+iu4rG7Z4zlVZBg/Xmtm58SzWUojvNOkgY9A6spP04/rSdw0ZvlFweK5LXroSX3lKfliGPxroG1qy+xpMD+8dciM8YNcndIs07SMChc5wrZ/nQouXQHJR3K4YUu4U4Wo6+cw+qU027Z+SYN7GM/wBDS9lIpVIsQkdRWZqzAGID0NaLpKgydhHrk/ypH8Oapq0ZntoVEacbpW2Z+lS1yvUrdaHPiT1I/GiVwCFDAgjPFWbrSb7T3IubVwi/eZRuX86qrhs4AIFUmQIOWG48dPpUr7Ux5bhvcAiofl3cDkVMv7xeTz2yad2PQQPuIB610dlFnQbVMDLz8fnXPQ2VzcXPkwQvKx4yinA/GuwMIs5dJsuuxst7nvTEbYtkxjYv5UfY4v8AnmtWk9alCg9qVgM82EJ/gx9Ka2nQnoCP0rUEYz0p3lA0rDuZB01f4XIPsaQ2EgHE7/8AfRrX8oCjyx6UuULmR9kuB92dvzo+z3n/AD2z9a1/KB6UeRS5SkzI8u8HdD9Rmk/0sdUX8ARWu0PHIpvk+1LkHcyhNdIciI/gak+23Cj5kkH0Y1o+UaTyPajkAorqk69fOA+tPXWZQeXlx/tDNWzCfSmmDI5AP4UnEdyFdakzw/5pUg1sgjc6fipFJ5MY+8q/lWfeX2n2ZIkwWP8ACoqbB1ItYmOppGd0G5ARg8frXOXaTWsJeRMrnGVcH9BV641xHJ8iAovqazm1FpCQ67h701Evm0MWaZpRwSRn0quEboSQK2G8gsTtwPQVEkMUhLbSFzxt5qzNps7L4LafOfiXo14FzApnG7/thIP619WV85fCS8SLxppFjGm1T5xPufKc5/Svo2gTVgooooEFFFFABRRRQAUUUUAFFFFABRRRQAUUUUAFFFFABRRRQAUUUUAFFFFABRRRQAUUUUAFFFFABRRRQAUUUUAFcD8UvHi+END+z2ci/wBr3ilYB1MS9DIR7dB7+uDXVeIdes/DWhXWrXzYhgTIUdXbso9yeK+YoI9W+JvjeSe4kw0zb5X/AIYIQeAo9uAB3J57mgDU+G3hA63qB1rUk32Nu+VEnPnS9efUDqfU8c817GxM0mB0qG3tLbTrKHT7KJYreFQiIv8Ank9ye5rD8a+KY/CeiFoyG1G5ytunXB7sfYfqcfgw3OY+J/jEW0L+HdOkIkcf6XIp+6p/5Z/U9/bjucb3wZ+H32SCPxTqsP8ApEq5sYnH3EI/1h9yOntz34434WeBZPGWuSatqoaTTLaTdMZMk3MvXbk9RzlvqB3yPpYAKAAAAOABSGLRRRQIKKKKACiiigAooooAKKKKACiiigAooooAKKKKACiiigAooooAKKKKACiiigAooooAKKKKACmuiyIyOoZGGCrDIIp1FAHn3iP4OeF9d3y2sDaXdNz5lpwhPvGeMfTH1ryTxF8GvFGib5bSFNUtV532v+sA94zzn2XdX05RQFz4mIubG5ZSJbe4jOCDlGU+nqK2rHxfqFthZ9tyn+1w35j+oNfVGt+F9D8Rw+Xq+mW91xgOy4dR7OMMPwNeX6/8ArWXfLoGqPA3JEF2Ny59A45A+oNNSa2NadadN3g7HFWXizTLvCyO1u57Sjj8+n54rbSRJUDxurqejKcg1xGvfD3xR4c3vfaVM1umSbiAebHj1JX7o+uK5+2vbmyffbTyRN32tjP1Heto1n1PRpZpJaVFc9ZorhLPxpew4W5ijuF9R8jfpx+lb9p4s0u6wHkaBz2lHH5jitVUiz0KeNo1Nnb1NyimRTRzoHikSRD0ZGBBp9Wdd7hRRRQAUUUUAFFFFABRRRQAUUUUAFFFFABRRRQAUUUUAFFFFABRRRQAUUUUAFFFFABRRRQAUUUUAFFFFABRRRQAUUUUAFFFFABRRRQAUUUUAFFFFABRRWfd65ptlkTXce8fwIdx/IdPxpNpbkynGCvJ2NCiuQvPG4GVsrQn0eY/0H+Nc/e69qV/kTXThD/Anyr9OOv41m60VscVTMaMPh1O/vdb06wyJ7pN4/gX5m/IdPxrnb3xs7ZWxtgo/vy8n8h/jWBpWiaprdx5Gl6fc3kg6iGMtt9yegHua9K0D4D61e7ZdavIdOiOCYo/3sv0OPlH1yfpWUqsnsedVzGrPSOh5heale37Zurh5B/dJwo/AcVs+HvAniTxPtbTdMla3P8Ay8S/u4vwY9fwya+ifD/ws8KeHtskWni8uV/5b3uJWz7DG0fUDNdmAAAAMAVk3c4JTcndu5454c+Athb7J/EN+924wTbW2Ujz3Bb7zD6ba9U0nRNM0K0FrpdjBaQ91iQDcfUnqT7mr9FBIUUUUAFFFFABRRRQAUUUUAFFFFABRRRQAUUUUAFFFFABRRRQAUUUUAFFFFABRRRQAUUUUAFFFFABRRRQBy/xB8Mr4r8H3liE3XMY8+2x18xQcAfUZX/gVeF/CnXzp+vSaPP8sF6MKD/DKo46nuMj3O2vpyvmX4t+HpPC/jv+0rMtFBfN9rgdeNkoPzge4bDf8CFAz2Efupvb+leJfEjRpPD3i9dSsy0Ud232mJ142Sg5bHvnDf8AAvavXNE1aPxB4es9UjAUyp+8UfwuOGH4EH8KzPHehjxB4QuEjTdd2v7+HA5JUcj1OVyMeuKYkeg+EPEMXinwtY6tHtDzR4mRf4JBww/MHHtityvAvgP4mNtqt34cnfEV2DPbgnpIo+YD6qM/8Ar32kAUUUUAFFFFABRRRQAUUUUAFFFFABRRRQAUUUUAFFFFABRRRQAUUUUAFFFFABRRRQAUUUUAFFFFABRRRQAUUUUAFFFFABRRRQAUUUUAFFFFABRRRQAUUUUAFZniT/kV9X/68pv/AEA1p1meI/8AkV9X/wCvKb/0A0AfOrtSB8DIqOV9rge9DMu0/PjisgOO8S2H2bUGuI0xDNgj/ZPesWu51aGG4tGhkk27vmDbM9K5z+y7ReGuJG/3VwK1j7wS90yaOla39n2a9Wdvfd/9arNto0EzqJEmjWQHYzcAntz3qpPlCHvOxz5BYcda63wHqxsdbjikf9zcDyz9Tyv602fwXcWenXFy06v5ce5UVCTXPQR3MEokEEqkHOTGcD9KiSUo27mlKbhJS7H0CGUoGHSp0urqNQkciKq9PkU9frXBQ+Oi1pCosJ5Zwg3MF4J6HtSnxhq7g/Z9HbH+0przI0KsXoevLF0ZL3jt3LOxZ23N3+UD+VeR/EHUIb/VIo7ZndbUNG7FeN+eRWpfeLvEJ3wgQ28uOAF+YVyggupY5lmuMiRt7lupNdFChKEuaRyYnFqceSBnW5hjkJki8xSPu+9W4ba7yStpOVb7oVCcCrNvbxWs6zBwWXkE9M1qrrV9PKsUbA7uyL1rplzfZOKPL9oyV02/cfLZzf8AfOKq3GkXqAlrZxkdNwrYj1q6e9SFpGDBtpD8YrW+zy3Iy8x/4CtZyquPxD9lKf8ADV/mcC0E8PDxOtMrtp9KiJy7O1U9UsIE00hEwUPX1prERbKdCcY+8cv81PR8cHqaluTiUL/siqhOHzXSc8ZcxapN9Rq24U6mUO30b/wpvam/jikBON5Uso3YGfWvQtCk/wCJdAonScbQVcdevIrlvD0kccDyEABnIYnoRV0a1punNJ9mQ7zydnTPvWM5S5rI3hTio3kdlNPGkZlcgADknpXLy6shu5HjKPIPu45FZ9zql3rYTzkSGFQQET+L60sUaQIAqcVftLE8vNp0GR2KyTPcXknmyscsT0x6VY+1Q2/ywqgA71Rubk52LVcM2RWW5RrxzyTEln+WrH2xYk+lZ8X3BVeWXe+f7tZlGn/abkkh/lHSk+1zzzKivjNZq8DePrVqxfCPMetWBqSXZiiCK2PU+ppg1KdJBtftWbIW2n3OaliTcgNAG1H4ovYo2ty+EYYI9RUthqEix435VSSR6VzM5/0gN6cVr6eNyP8ASgPiOpsdTV28r1q3qV352kXEbP8AvVU/liuOLNHIjjpnFaUt2zxqy+mDS5glE4eYstzJbj7gOV/HrWj4anWLV4g6ITkhS3XNVtUg8qR51f5Sc/jVW1me31GGeM4bHUds8VZHMeiXGtWVrPHBdXCRvJyM+lY2teJLY2ka2V2pdphuK+mK5G+uoW1RJWlEqlgJA3b1rQ8Riwt5obeyRNwGZPqelHKZ8xci8T6ncEwi42xL/AMc+9NN3hi7tuc/3utc/byeTID71ozHMYkX7p/nW0Y8ocxcg1OaC6jkjk2yJWi3jDUIz93PvxzXLxzbWZj1AzRHdLNG4V8N6USjzBGUo/CdSPG98CD5P8v8KtR/EPU4xhd49uK4gSyKTTJZ5UxtfrWPs4h7Sr5fcd6fiNqmP4/0oHxG1Lac78/7ornDDGI1b1UE/Wsye5ZJNsadKPZxJ9pV8jvLfxlqt/5scW/pz0rpNOmkliV7jesoGDzjINeb+Hr6NMx3KopY8SdOfSu+tJxtTDbhjiuerFxZ34aScbyOl0bQdFu9WgbULNZ1cYIkJI3dq4z4radc6HrUkYgU6ZMQ9uB1UY5H0zXZaeC6hlJDDkEdq4b4naxrl1cRWWqxRtbR7mt51XBYHsTW9GUvtGNeKcrxPPtPvorS/wDNKgoGBwW6GvZbSWw8S2IjmVWKjhx96Pj+VeGOMuQTiut8LaleWsP2iKN3hjOyTZ82z6+lKtG/vLcdKpb3ZbHRX1nNot2UniwhOUYLw49VqNrqaRMs3lR9i3eun0jxHHqYkVow8cY2vvTO5j16+1Ov9J0C9+Z42hc/885Nufw7VUJPl94znbm904+W6h8wBW3sByaxLm8/u9Mmut1bwcpm87S7lUTbzFKx5/Gufv8AwZr8CBvJi8tuQyzCqIEttEj1TTd0upJEXOVQJk5qaw8CRC4Qz3iywHr5abTWn4e0AWSb7tvNuOyK3yj/AOvW9FJsn2+VtwaPeuKXKQWfgLRCMvFK47ZkJrTh8K6dakfZ7eNQD7/rVyC8EEq7lxG3Ga1jEs6M8b0EmWug2tyMvEqOOAV71XfwJZ3Llz1PFbsQkjwKv20p3c9Kosw9P8CWVvF5ckbFSem7AP1xW/a+GbSAKIIkQqcgDpWrCysoq7F2oFzHmPxZ8JmXRm13T4iJ4Ri8Verxn+I+47+1eFBVz6V9kzwQ3VrNbzLuilRkdfVSMEV8meJtFfw/4mvtKkHFvKREf7yE5U/lxVRJkUGbailudvIPpV0XhlhRQ+T61QRgPlPQ8UWYRLpI3OFY9aJx90dOWp6R4Zt7K5Li6jLrgYI9O9ZPjXwtHppfULSeM2rjcic5X1X8KqQ3VxpkDfZ5uQRj5uxrJ1rX76+ga2uHfDHPPTiueHNzFy5epjg7lNRqjSPioo9xbA61sWMFsADP1P8AtV1GI62sImI/ebWxX2VXypb21lEQy9xX1XUyGgoooqRhRRRQAUUUUAFFFFABRRRQB8sfF/8A5KlrP/bD/wBER1w9dx8X/wDkqWs/9sP/AERHXD0FBRRRQAUUUUAbngv/AJHrw9/2E7b/ANGrX2HXx54L/wCR68Pf9hO2/wDRq19h0CYUUUUCCiiigAooooA8Y+Pkpj/4R7B6/af/AGlXjP2psj5j17GvY/2gBx4e/wC3n/2lXig61D3KVrEl5bx34Lhts+Oo/irDfIYg5UjgitkOUYEHoaqapD+8Ey9G4PsaEwaM/J9aM0EY70VomQx2dwKsT+FSR6TcyjckZKnoTUBJFSiaXaB5j49M0pK44pFj+xJ1GZJY0Huwpf7NtU/1l/Hn0Ck1VHPWjb7CstTZJFxY9PiYfvpXPThcCn6ii5tig+TZxmqsaYIIAFXdQBxbf7lLqUjT0hQIQcAcHpWgM7eP51hT3c1hp0csBUfNg5Gaym1m/kGDc8eiACs3SctR+15dDrmBC5498Gqc08KLtZ0HtmuVa5nc/PNIfqxqSEhnHrVKjbch1bst3riS4JQgjHrUAR26I35VJLJFFcNvUZPA4qZZ0cDEn4VrFWRDepSkgkK52kAdc1VPp6VsPF5qYYnHs1U202QH5CCD/eqk0TZ7lVZZInEkbFXByCOK7zQPG6DZDqAaJsACYdPxri20+4A4VW+jVE0Mq8FPwzkVa01E0z3Cc2PiHTfs12Y5oHHyurDI+ma8w8Q+Eb3RXMkaPcWZPyyxrnH+971l6ZrF5pMwaCdlTuhfANdpZ/ECzMQjnMy5+8rpuB/z71Tae4rHnmRydy4HHPBoU55yK6XVtYsNUupDaaQHzwGCEfoKzoPD2r3RzFp8yr23DAH51k5RXUpRZnIyq4ZwWUHkDvXS2rxvbqyR7VPQEdKLfwJq0rDzZLeBfUvk/kK6Oy8JmC2Ec17vK/xIn+JrKpUiuoKDbOBjfZeS5G4E9PSluMC4+bIHrj/69egReD9KicyGKWVj1LSEA/gK1LXSdPtzujtLcH/cyf1rN14vY2VJpHF6RDJLbxCKN2/3eTVqHw7qksLA2LbST/rMLx+Jr0OBQsahRtA6AcCuV8VeIIz5mnWhbzVIEr9B9ARTVTm0QRjZnFyTPaTy20jK0cXfOSp9OOtadjqENkklztMgxiMqOCxrI1Cznj8uR/uSdCp71YM4tNlngsEHzenNdEYq+pnN9EUHilnmMlw+C7EkZ71tWl0sCBGyygdSagKJInYntUWzZwelauCkYRm02Z2ow+RfSqvKk5B9c1SAG6rl/LvnA/uriqh46Vna2hpe+o1uDwKAC3tSqSWFPb7wx0NAEZQjvSY9qe3BxSDpg1SAb0Oa2tBtTNfbySFjwc+tZAHet7w39tuJ3tbIKZGG7a2OfzqKibVkVCSTuzpZceSWycYNU7M/6NERWp/YWqy25DSWykjGAGqay8MXMUKrNcQqB02gk1isLVtsW8VRvucfrgzdZwOFqSxso73So0dymCTkV0Wr+Drq5cva3MbHHCMpGaqWukXWm2vl3cO1hnkHIq5UqkIaoSq05PRmK+hxs7os8hA9EzVafRJYldxJ8qkDlcV0sK5XPBDc1DfkCBUAxvYBjWNOpK9rmrpxeph/YrtEUJdthRuOWPJq4sGsx7ZQWJYdfMzn86mQbUnXe2c8HPatR5UnjgRTnauWoc2KMCvAL1oUeeQq393HA/Ki/ubiGwkYsjgjG0Dk1po4Fs69zjFUbmIyRfKfmAOB61mpamnKrWMm012WziCiDYAO5IzV1fFxxteND9Sp/mKmtGSS3TnLgYINTiGNzh4Y29imTWvtUtDN0exnvrtpOQZbcD3Rtv8AIil0/V7a0WRMzBGfKhTnAqW4sLRjsW2i8xjgADB/Sq6aVZS8tEdpJAIYiq9qmheyaZsRa5YyMFLTc9iev6VBfTSXUxaDUEig42xyR7yD/vZqpb6RZQXAljLBlPAJzWh5MZUEoMmsvaOMrpl8l1qjPMN+Tlbixk9zuU1G1tquOIrdx7TY/nWk1vEeqCmtbx7eBtx71o8ZUF9VpsyzFqK5J052x/dkU1Ja2uoXr+WLJofVpXAAq+IDuwJXA/3jThFNkeXKT61Txk5aELDQQ2HSrbTZRNd3X2qRTwiLhQauNqck0g83ZFbKM89hUa26pkvhmPUmszXC39lThDg4qFLmlZluKhHQzNZ8TNeQy2ltGiwMcFz1P0Fc6IsnI3DjHNM6DaD0oDEHg11pWOQl2Y704MQvApg56mnbsKRn6UwOk8I6i0N21i4O2XJV8961ZQLjxLbnHyxRlq5nRFDXccqDMnmLtHp6n8q6a0kDa7cD0i/rRcdjdQ8VYRqpK/apkemItB+aXdUQIpd1FgJsjFGaiDUu4UrASgjNLkVDuo30WHcmJFA5NRq2TTt2KBj8ClpgbmnAigaYoANIwAXPSlyKhvJAlrIx6AEmkx3Oc1/WltAY4RliMfSuLknaWXdISSeTzUmpXBuLxzuyoqiTg8dKzSB6F1JMggnikyqoMnrVOOQ78ZpWbJwaoVy5G6KSp5yKhhcohHPLetQBguKQuD+FAXPRvhFcM/xT0ZT0Pn/+iJK+pa+TPgy5b4s6Jk/89/8A0RJX1nQIKKKKACiiigAooooAKKKKACiiigAooooAKKKKACiiigAooooAKKKKACiiigAooooAKKKKACiiigAooooAKCcDJoryj40eOP7H0r/hHrCXF9ep/pDL1ihPGPq3I+mfUUAee/FLxrL4z8Rx6XpheXTrWTy4ETn7RKTguAOvovt9a9B8H+Go/CehLbna19Ph7mQD+Lso9h0H4nvXJfCzwp5cQ8RX6HOCtmh7DoX/AJgfie4NemKpmkyelAMrXt9baRplxqd6+yCBdxPc+gHuTgD614ja2+rfFDxyI0yrTHJOdy20AP8AIZ9sk+9XviN4qbxFq6aRppMtlbybV8r5vPl6ZGOoGcDHXk85Fe2fDTwPH4N8PATqDql2BJdP12+kY9lz+Jz7UBsdPoujWWgaPbaXp8fl21um1R3J7sfUk5J+tX6KKACiiigAooooAKKKKACiiigAooooAKKKKACiiigAooooAKKKKACiiigAooooAKKKKACiiigAooooAKKKKACiiigAooooAK5nXPh/4X8Q7nv9Ig85uTPCPKkz6krjP45rpqKAPENb/Z/+9JoWsfSG9X/2dR/7LXnGtfDjxZoW5rvRrh4hn99bDzkwO5K5wPrivraigdz4lhnntpN0MskT+qMVNbFr4t1S3wJHSdfSRefzGP1r6o1nwj4e8QBv7U0i1uHYYMpTbJ+DjDD868/1j4CaHd7n0nULqwcnISQCaMewBw36mmpNbGlOtOn8LseZWvja1fAubaSI+qEMP6Gtm11rTbzAhvIix6Kx2n8jVfVvgh4s0/c1mtrqMY6eRLtfHuHx+QJrhtT0HV9GbbqemXdpzgGeFlB+hIwfwrRVpLc7aeZ1Y/FZnqFFeUW2oXlnj7Pcyxgc4Vjj8ula1v4w1SHAkMU4/wBtMH9MVoqy6nZDNKb+JNHoNFcnb+OID/x8Wcie8bBv54rUg8T6TOQPtXlse0ilf16VanF9Trhi6M9pI2KKihure5GYJ4pR/sOD/Kpas3TT1QUUUUDCiiigAooooAKKKKACiiigAooooAKKKKACiiigAooooAKKKKACiiigAooooAKKKKACikZlUZYgD1JqhPrml24PmX0PHUK24/kM0m0tyZTjH4nY0KK5y48Z6dGSIo5pj2IUKD+fP6VlXHje7fi3tYYh/tkuf6VLqxXU5p46hH7V/Q7iobi7trVd1xPFEO29gM15vca/qt1kSXsgHpH8g/SqMUU11OscUck0znhUBZmP06ms3X7I5J5pH7EfvO+uvF2lwcRtJO3/AEzXA/M4rFuvG13JkW1vHEPVjuP9BVnSPhb4x1ja0ejS20ROPMuyIce+1vm/IV3mj/s/SEo+ta2qj+KKyjz+Tt/8TWbqyZxVMwrz629Dx671a/vsi4u5XU9VzhfyHFS6VoGr65L5el6bdXZztJhiLKp9z0H419N6P8KvB2jbWTSUu5QMGS9PnZ99p+X8hXYxxxwxrHEioijCqowAPYVm3fc45Tcndu587aJ8CPEN9tk1W6tdNjPVM+dIPwX5f/Hq9J0P4NeEtI2yXFvLqU453XbZXP8AuDAx9c16FRQTcitrW3srdYLWCKCFBhY4kCqPoBxUtFFABRRRQAUUUUAFFFFABRRRQAUUUUAFFFFABRRRQAUUUUAFFFFABRRRQAUUUUAFFFFABRRRQAUUUUAFFFFABRRRQAUUUUAFcR8VvDJ8SeCLkQpuvLL/AEqDA5O0fMo+q549cV29FAHzf8INdEV5daFM3yXAM0AP98DDD8VAP/AT616vGTHLtPfivD/GmlT+AfiRI9kgjiSUXloOimMnO3jsDuX6CvaoLqHULC2v7c5huI1kUnrgjIz70wZ4f4mtJ/A/xBF1YAIscq3lqBwNpOduPQEMv0FfUek6lBrGkWmpWpzBdRLKnsCM4PuOleNfFTRf7T8MR6nEuZ7BtzY6mNsBvyO0+wBrR+A3iQXWj3fh6Zx5tmxngB6mNj8wH0Y5/wCB0hnsFFFFAgooooAKKKKACiiigAooooAKKKKACiiigAooooAKKKKACiiigAooooAKKKKACiiigAooooAKKKKACiiigAooooAKKKKACiiigAooooAKKKKACiiigArN8QqW8M6qoGSbOYY9fkNaVZ3iCQReG9UkY4VbSVifTCGgD5xvdHvLtlESumD0Zcg1d0rwjMreZfOhXqET+tacGuWAwWuY/wDgXFXvtylN0dwjKeRnpXNUjfXY1p80fMry+G9HkjAltN5/3j/jVRvB+iueLAgegY/41cn1eJFy91CpH+1VCXxVbwcfaEalGolpEuVNvWRJH4O0WFs/YwfZiWxWj9ii+RFjURIPlB5x9B2rk7/xnN/y6TfN/u5rOXxtq4DBvIPHVlrSMpPWxjKVOPU9BeGJE5IA7knAFYWo6zZWxKwkzSAYPPA/xrhb7XtSvCTNNkHt0ArJluLh85c4/wBmq94n2kDuW8VRRQncqrID29KzLnxnHuxhz7ZxXGkFmO5t1N8ujkK9p5Gpcawt1qsl3sxvXGN2aofap5HcrJ8ufu+lVc7XxUkb+W2a0iSaujKratbLIGZySZPM6Vu+cJNWkCqqqmE+Va5zS52fV4ZP7ua07af/AImMrf7ZrnqfH8i5P3FHzF19Vg1CyuV42/KT645rZ+0xW0JeWSOMHoW9xWHrrefYDPVWz+dVruC41SwtZIIzIQucCsuT2kY8x1c/s2+U2Jta08LhbhWb/Z5rNvtZiurfyUTAJzn1xWf/AMI9q2zcLObFNGh6tuH+gXPX+7W8aUImEq8pDvMSRwSCRjGB1NNkgQAlbdhkdWY8fnV+18P62TsjtZYge5OM1oxeCdRnwbi4SP1BJY1sc/KcuRsGRsz7VZ0/TLrVpnjtfLJjxuLtiuvh8A24GZriRj/sgCtjTPDFnp0xktkcMRglm60cxRy0Hg5uPtd0PdYl/qatN4d0myTzZ1LY6GWTr+FdNf6Ct+samSSMxn+B8ZpIvDscbrK8rTuowGlbp7Cp5izivEca20EEdtEscDEn5V68Vk2NoZjuk5Wu31/TQbVjLsCqwKiuejAQbV7UuaxUY8w5VEaYHAHQVFPPtTA696e74yaozSbmqNzTYYQwYD15qaBN7Y9KrM2eK0NPiypPpSkTDcfcHy4ce1UPvc1cuvuH61VH3TREqRI/+qFXVTZpqH+8wFUQ2VArQuTts7ZPfNMAdMsgqx5exKgLfvIvqKsS/coArFN0ZPvWpp64tZc9aoIm6E/Wr9qNljL9aiRcSVU82A56iplXMEZ/Cnwpm33e1LGv+ir/AL1SXymVc2u+OSP+9mufaxkgnwOma7mS3VyD7VmXdkpbH97irjIzlTOFljfzmx1zTyX3Bm5wMZrRu7JrZnJ6Z4qgGGTnp3rojLmOaUeUd95MirVsw3eW3pmqDEocj7p6VJ5qM4cdQMGrJFkJWZwg3CoLSN3mAjQ7j6VKs+xuOhq/Z6kEKK0KLGD95OPzpSHBX0JBpM+0O5257HrVlNBa4T5ldGH8XTit60NmbGO5ij3Ankfe2/4VSubuaRpI9yQiMHOep9MVjeUtj0XhqNFJ1ZXv2KN5BLuS3gzKxwMJ1NW7HwXq92Cz2phU85l4ro/hpEDZ3t3LHktNhHbk9Oa7zz1qvhOF2k3bRHjlx4P1gJIvkMoTJRl6Me2K0vDM10n2iC7I863fy9p6ivRNRvYba0luZBmONCxB9hmvDbbXLiHU5rwPvFw5aQHocn/Cj4ifhPadO1GMK8rAlV4OKfcWC67A0FzEJoG5CyHGPpWHayhtJtnj5Rx5h/2q0rK/8uQDds4oDmPKPEmiT6Jq0trLG6gcxuRwy+uf0q14N1UaZr0K3BZLK4IinCnHfgmvXb6ysPEVnJDqMCso4Vs8p7j3rz7W/hzeWokk06dLiI/dQ8MR9fWqGbNzZ6zZ3tzcGxkSCRmbKDcm3seO9URqMhZBJzg9DwRXTeF59VXSEttUjeOeIYBLcsO1NvUtbi63z2uWU/fXrWewua5DbCWeMlp9ilAFB6mhrpo4FhuPOVQeGYZFWY/sbDaZWA7Bu1TCKNlOyUbh0z0NUMppcQJIrhtx/wB2pTcQtcBx171LlU/1lrE/utOU2bdINh70AMe6Dfuz0PSrltdukY2v7VUkWAKSvpTVlKwpt96ANdb6bu9adldb8Z61y6ztWpYyssoagDrI5WCg1eguc4FY9vNuQVOLhUIqiDoI5fl6Z9vWvHPjnoAP2LxFbr83/HtcH26ofx6V6YmoxqpB64rm/GM0Gt+Hr3TH5MsZKH/aHI/Wp5iuU+ebYCeRI27sBXY2+m6XJLFDdwEKTjzl+V1P9RWJ4Y8PX+q3qtFCBHE/zvJ8oyOn1r0ay0K0sz5l5drI46onIFc+IrNtKLOihTsm7HJ6jpz6RcmO4VZFAykn8Lr2z71z2sWcSwwXKyH97ldo6cV67eaHdaxEbqW3aOySMKzydCPavK9amso7OfTg2HglyhXoa1pRkleRzVKkXPlMNZAo2p1qzbAs3znA71nR8tmtK0bJroINWGUgbW4x0PqK+uq+Og8iscdK+xaUhoKKKKkYUUUUAFFFFABRRRQAUUUUAfLHxf8A+Spaz/2w/wDREdcPXcfF/wD5KlrP/bD/ANER1w9BQUUUUAFFFFAG54L/AOR68Pf9hO2/9GrX2HXx54L/AOR68Pf9hO2/9GrX2HQJhRRRQIKKKKACiiigDxT9oEkf8I7/ANvP/tKvE817X+0H/wAy7/28/wDtKvEsmoe5S2HE+tEy+dZyJ1PUfhTSfWpoCu8KehGDSQ3sYYOR/OkJxT5Y/JmeM9iaZtZu/FXci1xM8VcsLX7WHUttYD5c9DUUVszgkLkDuatKDEpCjn6076FKNiKe1ktnCOozjqOhpETJqWRpPKG45PaooojLnJwRUWNLkq7AxAOcVPPKs4jA/hGBURtFjAYnnvShY1QlJOnUUuRXuPmJbvNzZLCn3lYH61mNYOpIJwc1dE/HqKeJMDIO4ehou46IlxT1MxrWQD7uadZxn7SqsD15rR+UjcvHrRuCsj7ScdwKfNoCgVLyPNy9VDEQeDit+z0K41q7ZYbmCInkmQnp7AV0EHw5UqDPqTlvSOMY/U1nKtCHxMapSk9EcCBIP4ifTml86Qf8tX464fpXpkPgDSY8edJPN6hnC/yFalv4a0a2x5WnQ8dC67z+tZvFQ6ItYafVnk0MNxdg+X5suOwyavW/hjWLrBisbjH+3hf5mvXEgSMARoqD0QY/lU3lkjnn61DxjtZIpYZdWeYw+AtUkH7+W3hGOhYsa6Cz8KJaRJiCxncDlmXnP411vk+1OWPHGB+NYyxE5bmkaMY7GGkd1bDA01Av/TLH9KlTUFjOJreZPTMfFbQjH90flTgmeD0qL33NLIyk1C1Y/wCuVT6Hg1N5kTjImQ/U1cazt3+/BGfqoqtJpNj18kqfVXIouS4oriFQ5YZye+SRUqjnn+VNOkoOY7mZPbdmlGn3A+5fEn0ePNK+o7aFqSdLS0kncgJGpY/gK8lWQ3Mk1zyfMctjPqa9B16z1m50We2hSGQuMHbkMR+NcCkTWsPllG3IcFT1zXXS2MnHVstT3DfYSvljBcNnvUF2iGIGFMF0y5PXP17Ury/Zo/LkicIwxuY5I/KoY52uX2omVUbd2MEn1roXNcyfLyEK7oYkf+H2Of1oNxvHWp3VI8wSAjI4ZmyTWZyhOelbxbS1OepFWTRDdSAysT1qvnIp8qlpCe1RgEcZ4pWBDgcUMx45pKMCiwC9xmlK/NkdKaaUM3SmgHDPermm3s1jqENzHI8ZQ8snXFVVGetPVVBySR9DimL1PVYviN4fdViu7QlgAPNTKqfrVyPV7K7HmWbxmM9AHDV5CBFu5yfxpwc27+ZbyOhHo1bRm+pzzpJ7Hr320KT0/KmtqaBSrMu09j0ryw6teMgJuXLfWoX1Kdv+W7e4LGtPaR6mSw8r6HpkkunO2TBHuPdTj+VZ2o2lncQFBIsHod+RXFW9tqV6N0EEzj+/91fzOKvxeG52+a7uo0/2U+f9elYzq0fI6KdGqtmaIFur+QLqGVsY+Q0/TyTuRjgqMVVt9J0+0lR2keZs/KpOB+lWyhS6Lx9wDivNqON/dPQpqSXvF/HODQV4xSI2/n8/an1jfU0ZRto1eI7wOGIH51Y8kbcedIB6A020H7r6k/zqxjg4wKG7jRVcJbxnYpLt8oJ61MibURe4FRoTLcZ/hjOB9anY4fii+gNChfpz60gkUgYdTjjAYGlY/u3zjG09q87uWY3D7G79jWlOnzmc58h6LhjjPA+ho/iIyMe4rzlLi6i5S4lU+zmrMesakn/L5Lj3w386t4chV0d/gcnvSrwK4ZPEupJ1ljYf7UYz+ldlbyPLZwyt1dQxwMVEqThqXGakTM+FrG1xZZrLZECSW5wO1ap5HNVLrTl1FBGZpItp3Apiqp/GgqfCzhpLdkfZyCP7wxTDG3fAPtzXWT+Fp/LYjUSyjnEiZ/rWRbafdvIsUDxFuTycV3WONmX5T8DcuPrSFCpxnJ9q3/7G1NQcW9uc9ww/wq1aeH55ObloYl7hOWPtQIZ4XgMc7y+XuJQjJ/hrR00j+1rs9cnAPsKtztbabahcrFGgx15rn9K1ELdmSRkCyMQOvIzQUlc69CDmpFfmqT3McEW99x+neqba9BGcNDLn3FNESkk7M3g/FODViprtsyBikgz/ALNTrrNmepdT7igXOjU3Ub6zbvVrWzgEsrttPTaMmqC+LtKbH7yVP96I0XKTudDvpQ2axk8R6S4GL2MH0YEf0q1HqdjJyl5AfrIBRcDQDYNSbuKppPG/KSo30YH+tTrlh2/nSGiwpFLnHTH41XmmS3geaRtqIpZj3wPSuOuPHcpeQW9lGsePkMpO4/lQ9FcZ2888NtEZZpVjQDlmPFcfrPjCGdXs7BA6SDa0snH5Cp47jT9btYBquTKRlirsqj8qzdV8LRxD7Zpjl4AMlXcNgexrNzT0NFTdrnOy8NweRwahcgLUsjqZOnNRlVbrQiZDFyBu70m4luTSu2DtXgUwkimQhzHim8+tJuJpOtAzv/gvj/hbOicc/v8A/wBESV9a18lfBdh/wtjRBj/nv/6Ikr61oAKKKKACiiigAooooAKKKKACiiigAooooAKKKKACiiigAooooAKKKKACiiigAooooAKKKKACiiigAooooAxfFXiS08KeHrnVrsgiMYijzgyyH7qj6/oMntXzVoGmX/xD8ZzXeoOzo7+feygHAXsg9M42gdgPatT4o+MJfGniqPTdNLS2FrJ5NsqHPnyE4L++TwPbnua9I8LeHovCvh+KyXabqT57iRT95z1x7DoPpnqTQPY2NqRpHbwIqRRgIiIMAAcAAdgK4v4k+KzoOlLpdlIVv7tcsw6xx9CfqeQPx9BXUatqtt4f0a41S7+5Evyp3dj0Ue5P+NeNeF9D1D4l+OWN0zeW7+deTL0jjH8K56dlA5/Q0xI7f4K+BFuJF8V6jD+7RitjGwyGYHBk+g6D3BPYV7rUVrawWVpDa20SxQQoI441GAqgYAFS0gCiiigAooooAKKKKACiiigAooooAKKKKACiiigAooooAKKKKACiiigAooooAKKKKACiiigAooooAKKKKACiiigAooooAKKKKACiiigAooooAKKKKACkZVdSrqGU8EEZBpaKAOY1T4deEdXybrQbQOTkvAvksT6kpjP41xep/ALQ7jc2m6pe2bk5CyhZkH0Hyn9a9booA+dNS+A3iS2LNYXljeoBwNxjc/gRj/x6uR1H4eeL9L5ufD96R3aFPOA+pTIr65ooHc+I5YpbeUxyxvHIp5VwQR+FWYdW1C3x5V7OoHQbyR+XSvsy6srS+iMV3aw3EZ6pNGHH5Guav/hn4M1H/XeH7RD62+Yf/QCKL2HGbjqnY+aIfFurRfeljlH+3GP6Yq/F44uAP31lE5/2HK/zzXsl78CPCtwxa2uNRtD2VJVZR/30pP61zt5+z3ICzWXiJT/dSe1x+bBv6VaqSXU6I4yvHaTOKj8b2ZH721nU/wCzhv6irsfi3SHHzTvH7NG39M1auvgR4sg3GGfTbgDOAkzKSP8AgSgfrWHc/Cjxvahi+hSOozzFNG+fwDZqlWkbxzKst7M3I9d0qUZW/gH+823+dWo720mGYrmF/wDdkBrgLjwf4ltS3n+H9UQLwSbSTH54xWTNbzW0nlzwyRP12yKVP5Gq9u+xqs1n1ij1wEEZBzRXkCuyHKsVPqDirC6heoMJeXC/SVh/Wn7fyNVmq6x/E9Xory1dZ1NM41C559ZCf51KPEWrKABfSceoB/pT9suxSzSn1iz02ivNv+En1j/n9P8A3wv+FL/wlOs/8/n/AJCT/Cj20Sv7Uo9n+H+Z6RRXm/8AwlOs/wDP5/5CT/Cj/hKdZ/5/P/ISf4Ue2iH9qUez/D/M9IorzY+KNZP/AC+n/v2n+FNbxLrDdb1vwVR/Sj20Q/tSl2f4f5npdFeYNr2qvnN/Nz6Nj+VQnVNQbrf3R+szf40e3XYl5pDpFnqtMeaOMZeRFH+0wFeTyXM8v+smkft8zE1FS9v5EPNe0Px/4B6o+r6bHkNf2wI6jzRmqknifR4zg3gY/wCyjH+lcNbaDrF4M2uk3849YrZ2/kK2LT4c+Mb0DyvDt8uf+e0flf8AoeKn2zMnmlToka0vjPTUOES4k9wgA/U1Sl8crkiGwJHq8mP0ArRs/gr40uv9bZ21p/13uVP/AKBurdsv2ftYkH+na1YwH0hR5f57al1ZGMsxrvZ2+RwcvjPUnyI47eMdsKSf1NZ83iHVpxh76Qf7mE/livbLL9n7R41H27Wr6du5gRIh+u6uksvg74KsypbTHuXXo09w5/QEA/lUucn1MJYqrLeTPmCWeWdt00ryN6uxP86v6f4c1zVlDafpF9dIejw27Mv5gYr630/wxoOlHdYaNYWzdN8VuqsfqcZNatSYN3PmHTvgx4zv+ZbO3slPRrmcfyTcf0rr9M/Z95V9V17jHzRWsP8AJ2P/ALLXt9FAXOC0v4OeDdN2s9hLeyL/AB3cxbP1UYU/lXZWGladpUPk6dYW1pH/AHbeJUH6CrdFAgooooAKKKKACiiigAooooAKKKKACiiigAooooAKKKKACiiigAooooAKKKKACiiigAooooAKKKKACiiigAooooAKKKKACiiigAooooAKKKKACiiigAooooA8s+OXhv8AtPwtFrMCZuNNf58dTE2Afrg7T7DdXMfCTWheaLc6LK48y1bzIQSOY2POPo2f++hXud7aQahY3FncoHguI2ikU91YYI/I18r6W8/gD4kNbXTkJbXBtp2PAeJjjdj0xtcD2FAz3MwxXME1pcIHimQo6HoQRgj8q8O0C9m+HvxMjM7sIra4ME5PG+FuN2P90hgPYV7pKNkoYd+a8r+MOihJ7LXIlwso+zzdB8wyVPuSNw/4CKYkfRgIYAggg8gilriPhP4i/wCEh8B2fmPuurL/AESbPU7QNp98qV59c129IAooooAKKKKACiiigAooooAKKKKACiiigAooooAKKKKACiiigAooooAKKKKACiiigAooooAKKKKACiiigAooooAKKKKACiiigAooooAKKKKACiiigArE8Zkr4G8QEdRptyR/36atusXxgu7wTr6+unXA/wDIbUAfIC3Nxj771sx3c8lsd8zkAYA9KzjbbQatWx3W59uKn3TlrSqRW4jyxYPmPz/vVWa6iU/KN1Quvzt9aiZeaClRTV5Nsne+P8KVA1zIxzSHpTO1BpGlGPQR5GbmmAbjTu1P/gGaCuUZtq5bwBIpJ5fuBTj60kDQxDcetF5ObhBGj4j6496rlKMkncS46ZNG7PFT/Zm/vpSeQ1WSa2iaLNNItw9xBAmON7ZJ/Cuos/DemROXm1Iu7ckKQMVxsF5dRuE+TaBVs6jNj76VzuM7mvNTtaR3i6RoqgZ8uU+rnNXoltI0EcZiRR0CkCvNl1W4UY+SpF1a4HPyf99VPLUXQrmhLqelDysjDpn/AHql2Ln+CvMhrU2R8n/j1Sf2/Mn8H/j1H7zsL933PTViWpUirzBfEc2PuP8A99VKniiZf+Wky/8AAqOaXYvlh/MeneRR5FedR+L5lGPOmqdPF8w5+0vU80uwcsf5kegCJdpqOby4Yy8v3QM1xKeMJW5Fxk9g3Wm6h4gubuDymfhhzR7TyD2fncr67qbX12UX/VocCsZnxxTpZcHNVt3yFverKHTy7VxVMNuYmmzyZOPWlThQvrxVRIkOQb5MehrXso1S2c+tZkaeVukPXGK1ohi1A9RmokXTKtz/AKn8ah8vbA7VbuDt8mo5/ktsetKI5FaAZZR7itO7XKRj0rPtOZB9RWhcfOFPoachRERfmjqef7gqEf6xfpUsjZXHrUlEibfK/Crdvzp7VnL8sBFaUX/IP5okVEvWnNiw9BU0H/HuapWpxBIh6HpV+EbIvwrORcSZVXy6rTxbsGrcQ3IfpUbrwaCjI1fTxc2MhQZcDOK4GYnOCu1skH8K9VVRgbunesWPwVHrN7KftZhUnPCZJrenI56kThH+eIe1S/Yro2j3C20xhHV9p2163YeAtN0/DiM3EoH3puRn6Crt3pM0tq9sEXymUqVHAwRituY5eU8NVuKm/g64rpL3wFq8Nwy20CSx5O078Yz2qKz8G6tLfJFcwvBGwyZWGR9OKOYrlJNIka309sjG9ic+vFOt7M398ZrxHig6sT0bPArpbSzsNNsGilthLOpwrtyPy7VWXTLvWJto+WIH8BWtKjKS53ojTEYq8FBdDp9OvLOC0jt7PYsSj5VHUn1q0122aj0jw5Hp8ITdvZecnpWk1jzWM7Rl7uplG9veOI8bahcnQmhhjkZrh9rbemOprzH7PMvWF8/7te66hpfnQEHrXOz6H1+TNKMhyMfwfqplsm02UgNEuY93VlrpN+zpWLJpskB3pDyOlTpPMiBpEfjiiQzobW/CJ5bfWtCC5aW5Gf8AVxrlvr2rkor2OQkLJtYdq1VvtsRiTgnGT60AbX2kCRyvcGq5k3MazlukUfM9RvqNuvBmQH03UAaD+X360I6rWWb6IjKtu/3elN+1u33UoA2TOoBI61Um1CGEEySItZcly5UgkAY6mueurmG7vfJ3bmHr0qQOjuNehbKwNvPrUMer3LjC7OKx4rTZ06VYQbe+2gDXTU7zI5Qe+2tCz1OfeN02eawo5nUfK9TJdNkZ60cwHa2+pts+/Uv9psOd9cjHeNj79D3bUcwzpZtXY5G+sHUNSbd97PtVGS64NZ8speQY6k1Ei4mtpzMg8tOEJJI+tSpc/adREEWHCkZJ71RluRp2lyTf8tB8q/U9Kp6ZqA0y0mvJPvIhYf7x6Vz0Y88nLsTj63s6ahDdmv4u8WXNqE0i3upHSNQJB2U9hXl+our3Bctukbk1Ib6W7uZrqd/mkYu31PNZ8r+ZPkdM16R51GEov3iaLnFW7Y7XIHWqadRVmFvmoOo1A+GDjrjBr7Er4yV6+zaUhoKKKKkYUUUUAFFFFABRRRQAUUUUAfLHxf8A+Spaz/2w/wDREdcPXcfF/wD5KlrP/bD/ANER1w9BQUUUUAFFFFAG54L/AOR68Pf9hO2/9GrX2HXx54L/AOR68Pf9hO2/9GrX2HQJhRRRQIKKKKACiiigDxL9oMEnw4ACf+Pnp/2yrxURSE43IPqa9w+Pj7T4eHc/acf+Qq8WkLE5Xg98V0U6MZxuzOVRxdis0Mm7GUP0NIFdXAYEYNTPtYhixyPXmq804VTsb5qmrShCN0VBynoU7nD3MjeppigZzjpQWz9aFODXObxikWPMAA/pTGnJGAaj3DkigYPWgHuSeaROCeQO1DSfvd68A9qjBy5NKzZ4FAiczFh1qu4JbNOA5AzUrRgrweaVwIFzVqH5hjoRUCOEY55qcOu8HsevtUspFldnRuHHQ+tI4VWLg8fxConYg7W5U8hqas24EnqOPrSWpVzRs99vPHcwsQUO4EV6jZXC3trHcLn5xnrXk1pO0b4xlcjNejeF7pJbARDHyZFcmJib0XqbYUg5FBXNSAZNKRXIjciCc08DFKOO1KTntTFYTGaXaaFznofwqTGBk5xQAwLS4NNNxbqSDKuf7oO4/pQJ2biOB2/3uP61SJaHEGk2k9GFIUuH+80cQ7hRk1GYQOCzP7k9fwFMVhztGn3pEz6Zyf0pBKxIKxsw+mB+ppgAU/Kqj6DFLuPcmktWBMzSeWxYBOM+teWSEfaGdiW+djgDrz616VPcRw28jHj5T0+leaiJpkyCSSScev8A9euujuTf3ZMhUxmEqqEEHhT3Pt708TLbW7M6YYjDKRz+Pp9KaIE27nAYjoN3Bx71DcorwkqAhIJ2g5H513JpHC9TGeYFiR0PpUbSA96gOQ2M0DB61V7kPsPbLdDTdh9aXPpSimFxAnrS7R6UtFAXEAA7UuKKKAuFKufWkooEP3+oH5UzOWAGBz1xQeaACOg/Wgehv6TZ6Tc23+ktL9qX7yhwoxWojafZgC3tYwwPBK7m/M1yEUrRSB+hHp3rrtOMFzbLLG+91/1iHsa5a0Xe9zek1sOn1CST5myijuecVBb3Am3SFiwBxuIqS9Iaym24C5GBSaZGG0+VdoO44rnskrs2euxKI9pSYnf/AEGakdi9ygVGG5SMkcU+AbA0EgJdV7dx60zLC4iRjlQDjntRugSsWThG3jnHDD1qTv1zSL3B70z/AFTbTyO1QtRjLP8A1X0Zv50+ZyqBI+ZXOF9qjteITzyHanRjdcyN2VQtVyjT6EkMYjQKOQB196cACcnrS84+tGCGwKi5Q2YlYXI/umuPQ2S2we4gZ2ZiAY+GNdfOYxEwkfapHJrnbaO1nKrBEWAJ5Oc/X2rrw+l2c1fdFEWVq5EixzBD/C/Bpw0uGWTCNJGD0xzW5NZWkNqJXaXPQg1DbpbmbCGVTjgOMV0HPc5O4jWO4aNTnacZIr0O3QLZwDH/ACzX+Vef3GTfSAjnef516JGv+jxD0QD9Kwr7I6KJGSc0+2PzMTilKDB45qJpobZsS5Abpg1lTb5rIuq7RZbdh5bc9BWJpKF7qNv9hiD+NM1XXILWL/RsyMx2kEdBWfp2vx20sKvC2ACmQffNdak+pyHXqvrnA96UqM561RXX7MMq75ME4HyVqSBwmShPGfpR7TyCxyviaNmjjYDKx9RWEZUktVhYlWP3eO9dLrrE2xj24MhxWdBZRuI2IA2gHPvT50UtC6juNL8mcbmVQcmsxZJFCmOdtuO5zWlK27cCcjBrBjnMTuvUg9KammYVYcyujTNxPswwgkX/AHcH86rNLIqkCJVHtzUTXe5cbQDVaWT5SSx/Oq5jJQbFurqV12PySOPQVnlJMcgE1ZlYskeTzjmosflSvd2N4x5URgFfvrx9aRimPu/rmt2Gx0+SJSLxN5HIJPFPOipL/q7mM45++P6iun6tJq6aJdVLc54NtOVyPxxVu1u7pZkEV3Mhz2kJH5U2TMUzRkI2046A02NTJcoiRgMSAMCudpp2Zstdj0C6WbUPDoia4WJmjHmSP0xXnrbYndBhtrEBvX3HtXTa7qHkadDpkMm4hQJmHf2rlm45qWVLRWLcGpzwcBiVx93OKtHVjLEyx749w+YA8Gqltbwsu+Vi3+yKnkhg2qIgwJOOaHFJCVR7IotzyKZnJxUxjILDpio/LPJ71CY3djW6U2nHpTaokTAo6dKDSdaAO++C5B+LOiev7/8A9ESV9bV8j/BYAfFvRD/13/8ARElfXFABRRRQAUUUUAFFFFABRRRQAUUUUAFFFFABRRRQAUUUUAFFFFABRRRQAUUUUAFFFFABRRRQAUUUUAFeZfGTxr/wj+g/2PZS41HUUIJU8xQ9Gb6n7o/E9q9A1fVbTQ9IutTvpPLtraMu57n0A9STgAepFfLcQ1H4l+PnmuGKm5cySkHIghXsOOwwB6kjPWgZ03wo8LjLeI7xPlXKWgPc9Gf+aj8favUlBmlyelRpDDaW0NnbIEghQIiDoABgCuS+I/ij/hH9DFhaS41C9BUFW5jj6M3tnoPxPamLc4T4h+JpPE2vx6Vpxaazt5PLiWL5vPlPG4Adf7o69yOte8fDzwbF4M8NR2rBGv58S3co7v8A3QfReg/E968z+CHgn7TcnxVfxZhhJSyVh95+jP8Ah0Hvn0r3mkMKKKKBBRRRQAUUUUAFFFFABRRRQAUUUUAFFFFABRRRQAUUUUAFFFFABRRRQAUUUUAFFFFABRRRQAUUUUAFFFFABRRRQAUUUUAFFFFABRRRQAUUUUAFFFFABRRRQAUUUUAFFFFABRRRQAUUUUAFFFFABSMoYYYAj0NLRQBQuNE0m7BFzpdlMCCD5tujZz16is6TwN4TlBDeG9KGf7toi/yFdBRQB8o/FDSbXRPiFqFpZW0cFoBE8UUYwoBjXPHbnNelz/DbwmApTTCoPpcS/wBWrk/jzD5fjy2kA4l0+NifcO4/oK9J0qd7zw7pd0+N0trE7Y9WQGgGeUfEzwrpfh6HTJtKtGhSYyCUmRnyRtK9ScfxV2fw7+GfhbxL4H0/VNQtZnu5TIspSdlBKyMBwD6AVU+L6K3hGxkAyVvEGfTKPn+QrqfgVdGf4fvEf+Xe9kjH0Kq3/sxoH0LX/ClfBX/Plc/+BL/40f8AClfBX/Plc/8AgS/+NehUUCPPh8FvBQIP2G4Pt9pf/Gph8HfAwOf7Hc+xu5v/AIqu7ooA4yH4TeB4CSmgxnP9+eV/5savQ/D3whABs8OaccDHzwh/55rpaKAMeDwn4btW3QeH9KibGMpZxg/nitOK2ggGIYI4+/yIB/KpaKACiiigAooooAKKKKACiiigAooooAKKKKACiiigAooooAKKKKACiiigAooooAKKKKACiiigAooooAKKKKACiiigAooooAKKKKACiiigAooooAKKKKACiiigAooooAKKKKACiiigAooooAKKKKACiiigArwT49+HfI1Kx8QwphLlfs05H99RlT9SuR/wCve65zx34f8A+Em8GajpqrunaPzIP+ui/Mv5kY+hNAHDeBdY/t3wZayO264tR9nlJ6kqBg5PXKlT9c1f8RaSNf8AC99puAZXjJizxhxyvP1HPsa8v+EusGy8RzaXKSIr6P5RjpImSPpxu/HFeyJ+7nx26UwZ5R8EPEB0rxjJpMzFYNSj2AHtKmSv6bh9SK+kK+U/HFnN4W+ILXtmfLLSJfW564bdk/8Aj4bj0xX0/o+pw6zo1lqdv/qrqFZVGemRnB9x0/CkNl2iiigQUUUUAFFFFABRRRQAUUUUAFFFFABRRRQAUUUUAFFFFABRRRQAUUUUAFFFFABRRRQAUUUUAFFFFABRRRQAUUUUAFFFFABRRRQAUUUUAFFFFABWR4rGfB2uD/qHz/8Aotq16o61At1oWo27khZbaRCR1wVIoYI+S5ouDVa2fhl966fxF4euNEmHmAPbvnZIv8j71y6qyTNlHwelZxlzGOKjKK94jm+8aqsvNW5PvGqz1RrD4UM7U3rxTqfDExJNAxqW+4gnrUs42IE/GpkIPDJ0pI4Tfapb2y/8tZFT8ziknZXAsW/hPWrmETJa5jblTxyKlPg7WsH/AEN/++hX0BZ6bbw2cUQT5EQKPy5qpfWTXE6iFMqOCeleZhczliKrg9FqU6eh4N/wi2sHn7G/HHaqjaPeLIyPE6sOor6FvLW3ithGqfNtx+NcUunqNVwwzHuBYfjXZhsTKt+QKFkecQWLQD/SbHzGPT58VFc2nm7PIsngI6/PnNeg+MYrWC9hjtYdoVMn5epqlqGmWtvpEMsd0kk27J2ryfau/kM+Y4Q6fc44Tmpk0xmUGY7TXo+gWuljS531CB3kLHyTt/hx/jWVpOnw3Op5ukzbhm+QZz7VUNxzjpc4wWCNJ5YlyScAbetPl0p0VtyuFUZJ216knw4ju9SN25NlZYBC5+c/T0qDxlbabo3hWe106IfvSsbyNyzVty6mR5WqnyAByWkHPtikEDZNaNvEv2KIlOXZm/Sl8iuOt7ppGMZGb5bUeVzWkYuKjMWWArHmK9jEZBApG705qRn3nI6ChztAQdKjPQ1mb048pDO207PWq8j7VxQX3yk+lV52ycVcSgUbnq1GvFV4eZAPQVcWTYKZIn3riOMdAQa1FOAFrOsm33DSfhWgW+YZrORpEhuG8y4TPbimXTb3VB0ApxPzPI33QOKhU7nyfvH+VBJNax4cH3q233x9ahUeWAaUNuuIvrQBPIv74/QUYzCR71I4y7D6U+VdsaUFkIXKgelXY2zpZP8AtYqox8u3Y1LA2dDDf7dAF+xGQB61qE4V19qy9MP7rd6DNaFqcwufU1lI0iTRf61/pU5TKiq8f3qtf8s6RRDKNsH40mmTCLU4snAPU1JL/qxVQDl29BmqjIUz0COWFwB5ydP71PdEMeFdOleQy66kMj7kfg4p0XihMfLI6iq9pPsc/LS/mPVPJAHHWsDU7TXbsMkCQrDnjDcmuWh8VlSAt66/8CNX4vFk/wDDd7v+BVdLEezd7Clh4y+GRtaZ4ZZkWW/fLD+BeRXSR2kcKrGq7VA4rjYvF90uBuRqtJ4xnyN0ELfnVzxvP8WhMcI0desS04RrmuXTxiP47Zf+AtVqLxdaN96J1rP2se5fsJ9jdaJTxVOS2XcarL4m09xjcyZ9VqVNZ09/+XlKr2ke5Hs59hPsat/BTmsIymClWI7y0kXKzJ/31UiyRMPlZG/4FRzGfLIyZNEtJDloUPvtpP7Bsf8Anilba7cU4rxVDOfbw3YsfmhqNvDGn54tkrottGygDAXQraPhUx7VIdOtolG5K1JpFiBrkfEHiSPT4mC/PMentWM6zvyw1ZpCn9qeiMrxVd21jbuN6LkHC+vtXmsVy5vlmTgbs4qbUL6XULsyTPl2Y4HpVcMkUi7jjmt6dNx1e5Eqilotju7W5DIob+LFWZrcMA61y0F20u1I+cDrXV2ExktVjk7UpCK54GD1NKh21ZlgByV7VVB2k/JQBLv9aY0pz8tN2u/3acy+Qu5vvdqQyOaUqu1u/NRWx825x6CoZnZ3LVLpz/O1Zz+E0huiDX7oNLBbD7mN5qhq0vleH2B6yuF/DrS3cvn6tLJ/dbFVPEsmy2sbf0Bf86qjHlVu5x1/3lfyRz7OxUBegqSNONx61D3qxHwK6yh61KnFNX5hmpUoAkTcOfWvtavi0JuQGvtKpY0FFFFIYUUUUAFFFFABRRRQAUUUUAfLHxf/AOSpaz/2w/8AREdcPXcfF/8A5KlrP/bD/wBER1w9BQUUUUAFFFFAG54L/wCR68Pf9hO2/wDRq19h18eeC/8AkevD3/YTtv8A0atfYdAmFFFFAgooooAKKKKAPDP2irjyJPDGBkt9q59P9TXia3bM4VW9ycV7R+0gMjwz6/6V/wC0q8KgZvMCgVpGo4ohx5ma9yIoYx5c3mhlyTs24Pp71lMdzVPMcZAHHaoljIHPesJVHLc6Yw5UR7aMetShclvaozkGkmO1hrcAAUo6U05JqTb82Panclkak7vrTyOeKZkA5qQHPemK4oI79qdu7+lRMMcg00Pnv+FJoLjnOBxQj/LkHpTXwRUWcU7aEtmjHMssflNyO1QliGIzyOhqCNyDwamIDKKXKWnoTwuWQjODjFdJ4R1VrbUI4Cflc4Oa5JZNr59KsW1x5NzFKCflcHis6kOZFxnZnuoXuOBimsUUZd1AHUkgVUsSbmzhke4kKugOOF/UVYWOFD8kSkj+IjJ/M15T0Z37gLmH/lmHk/3VP8+lJvnbO2NUHq7Z/lUpYt2H5UKuDnH09qExEYWZlIMpHqUAH86FtIm5YM/u5/pUpGeuT9TUqKAOBTFYYiBBhVAHsKftJHP51JtAHSgrniqQMjdVVcuUA9WbFQEhvukEeoOa5/V4/tepz2l3JIkTgBGUgEfSsifwvrmjt9o0bUpLmMfN5T8Nj+RrZ0o2u3qYuo0zs3xn5RSFCa5fSPGkcsn2XVYfs90DjJ4z+ddVGwYBlYMpHUdKhwcNxqakiC4tvMgdNpO5SOOtedanY65bXDQx2ryQgcNHFx+NenyyLHCzOQFA6+lY7XsbnKICB1OK2pufREycUtTzJo9RVdslpMOc/wCrY/0qEi8UHEM3uGjP+FepfbEPDDH40/5WGeCp71q6soP3kZqEHseLSKVcgjGDz65poGa6/wAaaRHFIuoQ42yHa4A6H1rkMEHAP41006imrnNKPKLwPanDHYmpFMa8Mpb6VL9ogA4iIPua1JZX6dMmkyf7tWDcxf3BT0nhPVD+BoEVeT/DRg960UksG4YSA+1KyWDdJWH+8tAXM2lFX1trRzjzT9V/+vU40eCRf3V8ob0cUWFcyTTTVq4sZ7dsMUcf3kOaqE84K4oGKMd6u6fqM2nys8IBDD5ge9UeDR0INJpNWGm1sdc8nn6T56FQsh5AOeauaSAtixJAy3euc06+jWxe0PDs+5TXSaaVXTMuVALEc1w1YtaHXCV0TyxlyJIzh16E9D7Gq0BW5vXfKr5fylM8571aWNGyBkjpw3X9arpEftEyoNrjDI2BwPSpS0LLY+9tp0gBGDUCT7m2uAknpnhvpUrMcHr+IqErMCkJPsxkTqC/H1PSrVurJGS/33OWHvWe+W1dgOVMWce/rWhE4aPOct3q2LqTDOQBSyEIdzHAHemBwpySAB6nFQvIb2QIobys8tjAPtUKxdytcu00EkjehEYx196o6NuWKERsBIw4BXORmtS6AWGbHRIj+dRaXbRnSrR2iVmC5BI6c110dmc1d6otXscJtGFw+1Ack+h9qqW629xIpE5dlHyqQRkVo3dut1AI0bDKcoCOKopbzy3QeWPy/KHfv/8AWrY5ziZFP21/Uycj8a9LiT9ynsorzbBN7jbjdLzz716dEMRgHsMVhX1sdNHZkDqQKzr+3jn2ibOAOMVrSAbTSwWn2lWbbnHHWppfEVW+E5eTR7CdDGZpkz3B6fnUSaVBHPFC8hO08OOpHvXUzaQrKf3QB9RmsjzLSDGyZ0uRMUEbpkYA67s8/lXUrnLcr3OmXUIWS2VJMH7oXBb3yavxalcwgR3LqVxzs5x9ajmlMybYmcKB8zHoD/OlsdAnuVEjEpED905y1DYDZoIdSJmS5bavUlOBUsNkn2dPKZmG0c460ataanE9ubG1Dxxk7kLABvzNaOn2jx2ql0Ikbr0x+lJ6jMaWy2EnLH2IrlLtHhvZeCMnoRxXqX2QsOVqKXSoJgfNt43H+0uaSVgPLfMwc4H41A8hkcAAY9q9Jn8N6XtJ+xqCe4JH9ayLnw3axuBDBjv1P+NNisjknzkZ9Kaehx19PWtLVrQWrIACMk1mHGKpK4dDR077EIGF5b5ychsA4pdRtLWG2WW2+ZW/j3Y/DFXNIu9HjsUiuyyS5OSYt3eodZawNuosrpJRv5UcED6U/QTdtDG/xqW1kWC4WY/w81EDlaRu2KnYYss7SytIx+ZiSaSIB5lyMjvTGBwTjJqe3ASMyHq3A9qYMnyuOG21IpGPv5qlJjkqSQB1qW0SWZyVHyiiT0FFdR8oy+TUZAUcVqDSbuddyRgL/ebgU5dHIXEjkt7dqy2NdzCKEn2pCpHWtWfTZIgxRg4H51WaznZQRHkU+YTiZ5zQATU72s6HJj4qP5lOMc007iasd18F1I+LWiZ/6b/+iJK+t6+S/gwWPxZ0TI4/f/8AoiSvrSmIKKKKACiiigAooooAKKKKACiiigAooooAKKKKACiiigAooooAKKKKACiiigAooooAKKKKACiiuZ8eeK4vB/hW51ElTct+6tUP8Up6fgOSfYUAeTfHDxn9u1FPDNlLm3tSJLsqfvS9k+ig5+p9Vrc+H3hr/hG/DonuIyuoXoEkobIKD+FMHpgHJ9yR2Fee/Drw/L4l8Tyapflpbe1fz5Xk582UnIBPfnLH6YPWvbGJmlwOlAMguby30ywuNRu32QQIXZvYenqew968PsLXUfid4/WMlk+0Pucj5hbwL/gOO2WPvXQfFjxOJrhPD1nJ+6hIe6Knhn/hT3x1PuR3Fem/CLwZ/wAIz4ZF7dxbdS1ECSQEcxx/wJ7HnJ9zjtQCO60+wttL063sLOIRW1vGI40HZQMD61ZoooAKKKKACiiigAooooAKKKKACiiigAooooAKKKKACiiigAooooAKKKKACiiigAooooAKKKKACiiigAooooAKKKKACiiigAooooAKKKKACiiigAooooAKKKKACiiigAooooAKKKKACiiigAooooAKKKKACiiigAooooA8G/aDtwuqaHc95IZY/wDvllP/ALNXS+ELkXXgbR5FOQIFj6Y5TK/0rL/aEtt2naFdc/u5Zo/b5gp/9kqx8OXD/DvTxkEqZQef+mrf0NAPYh+Jlus3w/uZGAJhkjkXjod4X/2Y1N+z9cbvD2r23/PO7WT/AL6QD/2WpfHcLXPw/wBVjUZKor9eyurH+RrH/Z6kAn8QxZGWW3bH0Mn+NALY9zooooAKKKKACiiigAooooAKKKKACiiigAooooAKKKKACiiigAooooAKKKKACiiigAooooAKKKKACiiigAooooAKKKKACiiigAooooAKKKKACiiigAooooAKKKKACiiigAooooAKKKKACiiigAooooAKKKKACiiigAooooAKKKKACiiigD5a+Imly+DvibPcWihUeZb+2yOOWyRj0DBhj0FezQ3UWoWFrfwEmK4iWRM9cMMj+dYnx40D7Z4btNbiTMlhL5cp/wCmb4GT9GC/99Gsb4T6t9v8LzaY5/e2Mny8fwPlhz67t/4YoBjfizpP27wzb6ogzJYyYc5x8j4B+vzBf1rd+BGv/bvDF1osr5l0+XdGP+mb5P6MG/MVsXFpFqWnXenzZ8q4iaNiOoDDBI9+a8d+GOpy+FvibBaXREazSPp9wOoDE4H/AI+F59M0Aj6iooooAKKKKACiiigAooooAKKKKACiiigAooooAKKKKACiiigAooooAKKKKACiiigAooooAKKKKACiiigAooooAKKKKACiiigAooooAKKKKACiiigAqlq8vk6Lfy4zst5Gx9FJq7Wb4h/5FrVf+vOb/wBANDGnZnkU+o/2gnlTRo0JP3ao67pCaxpbJDt8+MbogOpPcVWgZq07SbYazjBR+EKjdT4jyS8intLgJcWsypnDNtPGO9a0OlWvkrK24qwyC/GK9aR1lQUyS2gkBDwIwP8AsU5ELRWPJXNlCCsY3MP7tUZGyxYLtFety6BpNwf3lnFz6Aj+VULjwTos2QI5Iwf7rH+tIo8lkuZXJSPoK6HwDai98ZWbMN3lFpT+AwP1rW13wRp2kaTcXkd3KCgG1HwQT6Vf+EkCpdX2oHqoWJPxOTWWKlGFGUghzXPXPLyEMvCgZxWbPcTG4zGdsYOOPSpZ7pnNZd1qEdpC0txkAdhXj4ag505TppWWnmavSSiy4PsxjeS5YEDnDVh6XbwXV00t4dsbgkfTPFYWsavJJZpqCuDmUxpFux07kVzsuo3NyhDSyB85ID4AFe3hKXs6cbrUmprdHpN/DpOoyrBcRuGj4QjoRVU+FdKuiGjlkgA4+UZz+dchomp3H2nyZZmJbo7Nn8K34tUmTcrPlQetehCjzSU7nO5WVjZg8OaVbzKziWcDrngH8q10uYLRAlnbQ249QvNc1PqcqIsm7Mbj5OcfWrcKtNYG6Mm0D8auvUp0bc5GHpyqXa1Jrm/llYhm3YP8PSuC+IN3iytrfp5jlsetdFc6tZ28R824QkHoG5rgPFOow6tqdr5HMSgBT+PNTzcxtKPKiCFFEsUJ4KxAYq35C1zN7dMmoJKOgfd+VdYh8yFJP7yg1x19yqZTli5qpIVQ1euD5eTWTLJvkrnN4xEZtxNQzPtjP0pzdarXDZGKCiANiJj61XUbmqWT5VxTYuprWJMiWFcEmlkb90frQvyjb680w/OwHoaQGlYYBye4qyvzSyOeg6VVQmKNsdT0qY5jhjB6nk1nLc0RHI21Sp7nNSWkW87j90dKqkNLJ/sg81dWQL8q/wB2rJBn82U46LUtn+9vUb+6Koh9itjua0rFdkZc9SKguJOEzKQOhark8eNq+1Q2A3yg1PM+Zs++Kk0M6/HlWpX15qWL5NAjHq2aq6tJuwtWZTt0MfUUEdS9ph8u1b/ZrUhDLap7nNY+kHfFu/vCtxTtjFRI1Xwjl6vTkk3fLUJfG4+gpbc+Yc0gLEm6RQvpTJR5MLH2NTEqqjPWqtxzAxoQmcVeRsXb3YmqhgbFaVymZXI6ZqCumMjzZ0YybKRibFM8urbLzUbVXMR7DzIdh7daM3CHh3x/vUrHBzQZMgjZVaE8lSPwsmjvbtB8sz1OmrXi/wAW6qK9OOlODc0vZRl0K560eppprVyOWjRqkGvyAjdDz/vVlBlzTt0dT9Xj2K+sV49TaTxCP4kf/vqp08Rw5H7x1rnv3dVrmEyEGN+Kf1aJpHE1ftHbQ+JUyNt1t/HFX4vE0uP3d5x/vV5p9mm/v1djUCIL/EOtR9V8zT60+1z0mPxXeqPln3/lU0fjC7MqJKqbSwBPoK8zjX5q3rJ4oInkZ+gzR9Xl3MZ45RfwHU634iLRukXypjJavMtT1FrqVlQZJOCfWrWo6lJeFsDYgOAv96s8vIADsq6dKMCXOdT3qnyRREcgYnY/FW4IWmG9k5FWRO/nFj0IANSQyMZcN901oUW7VtiBlT5R1x61qWl7A7bfMCt/tdaqxILcksnykg1PJFFcKGXZUSCJsRoCNyzVMVQKCzbqwEgeHlFx71OglblnqSzUklCphaz5JPmNNZ9in5+1V2kyc0ihJG5qzbL5NpJMeoBNQJCzfM/A7CpNRlWHSCn97A/OoqbFwdrsxrFWlmz/AHmNUfEsm7VTGv3Yo0Q/XFbOjIoZXb7q8n6Vy19cfatQuJv775H0Faxj7xwUndykRJUlRJ1NSr0rc3BX2vxVqKT161S3fPUyPyKAL6tX2pXxEJea+3aliQUUUUhhRRRQAUUUUAFFFFABRRRQB8sfF/8A5KlrP/bD/wBER1w9dx8X/wDkqWs/9sP/AERHXD0FBRRRQAUUUUAbngv/AJHrw9/2E7b/ANGrX2HXx54L/wCR68Pf9hO2/wDRq19h0CYUUUUCCiiigAooooA8F/aTJH/CMY/6ev8A2jXi9kq+SZCvz54Ne1/tIc/8Iz/29f8AtGvGIWRIgMetRUbtoaUo3dxjDnLUjDZbb27mpHTjBOeM0lwP9Hi9M81mtjZ7jVXEIPc1WbljjpV1sBSemBVUgKox1Iyaa3JZEoweaexIlyPSmqcoSaaWPHNW0QI4AGBTFJPB7U884Jpg+8aaJY7ODTG+Vs+tK3Y0sgBIoFcM5FRnrUijg0xuKpEsQcGrAPAqBRkA1YA6YpMtbDJR8pqRAAyn2psi8HNKMblyamQ1uet6LqAh021SbGNgwTW/DMk0SyRtuRuQa80sNU36eto0ZYYwvPevRdNiaDTbaJuqxivOxMUtjtpNtFnPtS0o5oxXOjYXA4qVQMVHn1pytTESZpGxTd1IWpoTMzXNNa+t/NhyLiMZXH8XtWPo3iBZX+x3R8uZDtweMV1W/wB6wNd8N22qjzlY292v3Jk6f8CH9a1hJSXLMxmmtUS6xoOn63Hi6jUPj5Zk++Px7/jXMW/9s+FrzyZs3FhniXtj+hp1nr+oaHe/2dq6DI+646MPUeta+reJLC2sC+5XZxgRlc/mK2jGa03Rm2nrsxLzVI9SSJbcsYurZ9fSoZXEa4HFc9a+J9LixH+8HPJ2YArVW6tr9d1tKsh/u7ufyrspwUVY56kuYnRiec1KrOpBU/WqqHbxgj61NuyOabipKzJu1sUPEUkc2kyxz/JH13AdDXnaYVScgg8AjuK9RkVHjZWRXB6q3Oa5PWvDoRGnsUJA5aEdvcUoR5VZBNuRzB6+1JR68nIPeitbkhSjmkozigLD6Dk9ST+NNyaMmk2Fh4Yj+I/nT1uZEOVYfjUGc0oo1DQ0I9ScEZjQ/TvVe5bz3MgXafQVBtFSI38J6UxEIJFB5pZBtbim5NMdxyHawPpXRw3cU3hoQ5DyxyfMCOcVzoq9pio19EkjlI3OGKjP6f8A1qicUyoysXYJmicMhb8OKvfbJCVKlgU5BrTg0F5hvtTBdxj73lvtYfh6/XFVZreNHaMWt00qnBVYyyj6sMisnFdA533GC+WZBv27T2I5H0qVNQdFw/71B0xwcVQa2ljk5xErngtGxAPpnFNntZZU2x3UW4n+8oP60/ZrqPnYR38g1VjJG205CnHIFakV2irsRWdiem0jH4msj7DeQJvlYyKDnOQam3SKgCsxB9QT/KiVNMaqNGwqCUhp3Ujsi/d/HPWrW4ADB+mCOK5zzJx0Bb6rSG5nAI5X6Vk6Boq5tXWf7PuZTnDqcZ7Yq3oyj+ybX/rmDWTbNNd6bcxL8zkYUE1p2YeCxihlSWMogU7RnH6VdO0dCal56o0+D0A49qhm5kkJJyI+Oahju4I/lNxuz/z0IB/SiSbd55Taw8vghvb1rW67mFmjzqAZ1OPd180fzr1DovFeZWSl9UhG3/lqM9fWvSJJti46msa3Q6qK0I55MLwcVf0hybdsdN1YbyNPKI0ySTV8aium2vkRBXlJ5YHhf/r0qcWmFV6WNW8uoraMmUDH51y9wsF3dm4+yokh4GxcE1YiW41Gbj53P5CujsNJhtQGJDy9z2FdVzlKem6MNqy3IG48hB0/GtzyB0AwMcc1IsfGOPyqQQjripY0VfswJyf50fZRkcCrZjPFOWM8UDKrQlRjtUflEnFXpBzjFNWPH1oAoNbD+71qN7RCPmWtTZ7UhjHcce1ArHNX/h+x1FAk8bHByCrYIrDm8BWzNmG5lVfRsH+ldD4l1G90a1S5toI3iDYlZgSU/AGsiDxsgGbmz3AjO+Bs5/OqQzLl8AnHy3rZ91qnN4G1GOJilxCwAJ+Y4reu/HsUcebfTmJ/vSvgfpXKap4m1DWI2jklWOInOyIY/XrTB2MVhsZk4O04OORn606GGW4mSGFS8rnCIB1NIVKx7ggAz0FdB4PKJd3Fx/y0RAF9ialiRfsPAZIWTVLkIpGTDF1H1Pat+10TQ7NVVLESFehkYv8A/W/SnQXLuCGb86sGTdyzfrU3NUlbUkePTym3+yrQqeuYh/Sq8iW8CFbWxtogeuxBmjzgDgAn3GaY8xHUg/Sk7hZGdMGQ71XIH3lqF41lUMhwetaD/N0x1zVOWFtxaMgN/dPepAz5olnUgNskHbHWs+SWeH5XiJx/Eo4rUmKSPtnHkSDoSePzqtLJJbtmdfMi/voO3qaAKqOs6dQGPY1m3diQxJU59VreW2guFzhHDcqVqGeyEaECRwPQ80XCxp/BpNvxb0UfN/y36/8AXCSvrOvlj4RxRr8V9HYE7v3/AF/64SV9T1a2Ie4UUUUxBRRRQAUUUUAFFFFABRRRQAUUUUAFFFFABRRRQAUUUUAFFFFABRRRQAUUUUAFFFFABXzF8UPFMvjPxmthp5M1naP9mtVQ5Erk4Zh9TgD2A9a9e+Lfi/8A4Rjwm9vbSbdR1EGGHB5Rf43/AABwPcj0ry74S+G/OuZfEF0n7qDMdtkdXx8zfgDj6k9xQM9D8P6JD4a8PW2mRYMgG6aQD77n7x/oPYCmeJddj8MeHLjUX2mYjZAh/ikPQfTqT7A1rqDLKSenevEPiBrk3irxbHp1gDNDbyfZrZE582RiASPXJwB7AHvTEi98KvCknjDxg+paiDNZWb/aLhn582UnKqfXJyT7DHevpque8E+F4fCHhe10uPa0wHmXEg/5aSn7x+nQD2AroaQBRRRQAUUUUAFFFFABRRRQAUUUUAFFFFABRRRQAUUUUAFFFFABRRRQAUUUUAFFFFABRRRQAUUUUAFFFFABRRRQAUUUUAFFFFABRRRQAUUUUAFFFFABRRRQAUUUUAFFFFABRRRQAUUUUAFFFFABRRRQAUUUUAFFFFABRRRQB5R8fowfBmnyYGV1BVz9Y5P8Kx/hRM03giVCciG7dF46DCt/7Ma6j44Q+b8Onfj91dRPz+K8f99VyHwfdT4Tv488rdsSPrGmP5UB0Oq8RqH8F60CAf8AQ5jz7ITXEfs/3G3xRqltk/vLISYx12uo/wDZq77UoDc6FqduCFMttImT2ypFeafAeQJ4+uFJxv0+RR7/ADof6UAj6QooooAKKKKACiiigAooooAKKKKACiiigAooooAKKKKACiiigAooooAKKKKACiiigAooooAKKKKACiiigAooooAKKKKACiiigAooooAKKKKACiiigAooooAKKKKACiiigAooooAKKKKACiiigAooooAKKKKACiiigAooooAKKKKACiiigChrelRa3od9pc/+ruoWiJ/ukjg/gcH8K+Zfh5fS+H/Hq2N1+689ns5lb+F88D67gB+Jr6pr5l+MOjvoPxDkvrbMSXqrdxsnG2TOGwfXcN3/AAKgZ7Cf3c+e2a8U+KWlvpXjBb+DdGl4gmV1+XbIvDYI78K2fVq9g07UI9Y0Sy1OPaBcRK5CnO0kcjPsciuW+KWljUfBwvVUGaxkD5xk7D8rD9VJ/wB2mJHq3hbWk8Q+FtN1ZSubmBWcKeA44cfgwI/CtevHfgP4gEml3vh24ci4t5DcQI3XyzgMPbDEHn+/7HHsVIAooooAKKKKACiiigAooooAKKKKACiiigAooooAKKKKACiiigAooooAKKKKACiiigAooooAKKKKACiiigAooooAKKKKACiiigAooooAKKKKACsvxIceFtXPpZTf+gGtSsnxUceENaPpYT/+i2oA8BhnO35auQTEsAemawre7REBZ+RV2C6edvkTAHc96kDq4JlWMYG41aW4YgDZ1rmoTNIQpkK/7taUEezGZXJ9N1UBrF+Kb5o79KjX548elVXkZXI9KkDA+IN7H/YMUDfellGPoBmr3gKS107wuss7oDMzSMPqcCuO8c3bT6nb246xR7vzqzoWlXGoRKo+S3QfMT0NRWwvt4cl7BCfKz0A+IUuJSlukgToJR0z6Vx3iC8mi1JoJLl32YwfTviumWJDHbxeXst0GSNvU+uaW78L6VfMS6uhdsA+YRnNd2Hy6FKlaC1Zy1sZFVdzzuXxBLvNszboz/sj/ClTXrwkBfLwvAyoPFdXceAdLCMPtEyYPpmltvhzE93HIbxnRQCysvX2rSWFqxIjmFBu1w8GW1xcvLfXMaCI8IpXjd3NdLqFhaNA9zIpQopOV4HFSmL7HGI0VFRABUV1G91YzRp/HGy8+4odKpGOzN416MvtI8u1LxHfSzFUm/djhfoDQPFN9dWEtruQZj6rnJxTLvwdr4cyLZtIpPylGzkZqrHoWrWNzG0+nXCqOGyvY1yVIyl8SOiM4x0jYqWzNLdoXd8EsD9aZYsXnLHogIH50s6nTb871fCSbgP71O0+MhZpFXbkY/rTp7hU2M2+YC7O7+E/zrp9GuWl07aU5j4/CsD7I010xxn29a1IpW06Nwh5YYK+lY1JX0HTiSX0+4lapLwKQMZJSW7805uvHSsTYiPzPmoW+eT6GrZTINV5BtBoAoz/AOspYP8AVn60yY5bHrVuNdsS1r0JGN90/Smwr81Ok61NbJyPrUgWOron41My5UuewogjBcuegqG8nBhZFqDQg8/c+0dKsIPlJ9az7X7y1okeXGze1WSQRgy3AU9Aa3HCx25HtWTp6bpC9ax5AqJFxLVj+7SSb2pudzA+uTUh/c2ip/eNVLmUwpIR1UYrNGjMq5k8+7b/AGeK1Jvl0LH+0KxLQlpC7dya1rrd/YK46b60e5lEtaG2cj0roZf4PpXJaRN5c6n14rqp2XyQ/wDs1lP4jWOxHLLmOQ/hUIleJRs6ng023k3xD6mrdpps15LkrtQH71IoSIO+GbtUepz7YhGvfrSardxae5gQb3yBn0qlMDJlm/iGaqMTndS7aW5mONzGoWWrzRVE8daGJSZeaidatsvNROvBqwKTLzUbdasstQMtMBB90/1qzaabdalL5VpGZJAM7V9Kgb7teo/BvSbfVNWvpJd6mCMfd75roh8JnI88l0LVYeZLSZccfdqu9ncx8PEyn/aWvqafwwm8lZxtPQOgOK5nxP4IkkiW8imhUR8MuzGR61EqnKOMeY+ezHMo+5Tdslel3mky25LvGjp0yEyBUA0+GdHfyIWwMfdqY1IvUuVGV7HnfzU4bip6/hXpuj+FU1bUI4FskYH5mwuBgV1c/wAMLIg50s9vutW0ZcxjKPKeKWGmG9ufIjmAbbnDVpf8IbqJ+VJYXB7b69IuPhdZDJW2uYiOm3OKzJvhqY2yk9yoP1ocWEZRPN9Q0e80uREuU2FwcFWyDVPLLxXpc3w2llAzqZIHQOmcVTm+GV3g7b6Fv+Amn7NhzRODWXaMUCVgQfSt288HXNpKyNLC351DB4bnOXkztH92ktwM9dRnxtL8dqRb2RH3Dr3rZHhaeVS0cMxA5yvSq8vh6SI/vFlX6rWvsyeYqrqsmKd/a5HDJ1pH0hxyr/8AjtR/2bJ/fSo9iHOS/wBpxD7yVoW81vMgZDknqPSsCaIwths/hW74Vt2urp4xjGM/NWcqZUZG7Y6dHdgOOnSs/wAWaNJYWlvP5yNCz42jr0rqodOaFdnnKM84C1ynjWZv7QtrQyu6Ku7HoTWfKOcpKDOdvQ66SyL9+Q7fwrm3tpl610l4eYo/Rc1ns6lSffFHNYnDU7U7mWhx8p61KPun6Ukn+tNOHQ1US5EB609Ka/Q0RVYFlX4r7hr4b3V9yVLAKKKKQBRRRQAUUUUAFFFFABRRRQB8sfF//kqWs/8AbD/0RHXD13Hxf/5KlrP/AGw/9ER1w9BQUUUUAFFFFAG54L/5Hrw9/wBhO2/9GrX2HXx54L/5Hrw9/wBhO2/9GrX2HQJhRRRQIKKKKACiiigDwj9pDj/hGTj/AJ+v/aVeIwPnvmvbf2kRn/hGf+3r/wBo14YjbOlEldFQlZlzcPL5+lMLb49uenSoGkOMZ4pnmEEEGslE2TuTvKChU1DuyP0oL5/Gk3cimoibD7q4FN7ClY5JpAMiqJYhz2pAOc0oyGpzUEjCM9aRz0ozzQcHk9BTsQwzgcU1hmlJBPAopgOReOanUgDmoA3pSs+QKVikyRnDU6FfNlABquCM1p6TGBIZHwQOpz0FTIaepveFoTc6tBGRlQctkelepDr7dK4Pw1ZzQu90U8hGH7tmGcj6V0hv7uJdzGHZj7xOV/TmuWrQnUs0dFOtGLszZpcmsaw163vJnt5D5M45AJyrD1BrWDZ5z/WuOUHHRnTGSew7PrS5FR7tx4z+VKAScZA+tTcofmjIphwDjJJqnc6rZWhImuEUj+BeWppN7EOSLxI9QPrQeFJZ8D6f1rlrzxiIgfssAUf89JTz+Vc9d+IL6+B3SSyD0X5VrVUWyfaI6XxRd2X2MQpDFeXrHbBEOWBPfj0rynUzdrctHehhKowysACPwFXtTvruK4MYk8vKYYJ/jTWsEbTd7D99jcWPU13UlyI5Kj522jOj043EYZGUHHANX9KtSrNK9y0ZTosZ702xTy8GQfKRwa0NKUxSGN/LLP8AMMHNbXMrF2y11xP9lvCAf4Ju7D3rfjlDdx+FchqensoZDlSPnjYdvajRdcMLi3uT8p4DelMR2g9aXAJ96hhmDICcc9CDU24D/GgDjvE+lLC4vYFAVuHUdj61znbrk13niIn+xLjC7icdK4InjAOR60CsLRSClppgFFFFJhcKVetJRnFUhD6M4NIDmlpgKy7wKYyEVIpNBOetAEYPbGa6DwnY3N7q6m18sSQr5gaVcqp7VgMm07s8V6D4AvNItI5Ulvo0vJSNwfK/gO1S2OxLd2PidpTO9nYzSjpLav5bH9RmoLHUdd0Rtt5o000cjEkhQXBPU5FeiiIOhdQGHZl5B/Kk8tTxjn1HFJSsOxx9x4n0i7heKVp7aYAEJcRkc/UVsQw6bqEKskltccdirYNab2sbgh41YH1GapzaDpk5LSWFuT3IXafzHNK4FCfw1ZPkfYwmepjyP5VkT+EXVt1vMSn9x3Kn8COK3l8M2Q5ha6hP/TK4cD+Zp39h3Kk+VrGoJ7NtcfqKQHNL4a1DzUwVWPPzCSQNx+FPm8Nzc7FU+4auh/snVxwmtOR/tWqH+tMOma+pyup2r+z2f+Bp9A6nMNp1xZ2zoYpAXI5UZoAlQf6119Nw/wAa6j7L4hXG59NkxwPldf61HNDrxTC2WlyH3lYf0rKVK+prGrbQ54SXBjwzpIPRl/8Ar1GCgUhrOPGMHbxn8q1HsNeYZfQtLf8A3LgqarvZ6qvXQJ1/65XSsPyNR7GV9yvaxfQzYbawSRDHaPE24EY9as3kp8wxjqegqT7Fq0vyppd0rf8ATR0/oaaPC2vXEnmSSQWo9GbeapU5X1D2qIQxWLZF1P3m7/Sp7HTpbxgEX5P4mNXbHw1qIcrezxPGD96NcE10kdmsKKiLhQO1bpJGV7lS3s47WMRxAADqe5NXI15pwgIPSpkiIoFoPRcCphmkVSBUgXjmgQ3GaUnA460p46DrTlTAz3oAYY/4j1pNgznFS7TRtNAERTjimbSetWNppGXAoApyRK6MjqGRuGVuh+tcFrngSaN3uNGOQTua2djkH/ZPce1ei4Gc4owCMfyppgeD3FlfQSlJ7WaNx1DRkGqbxFc5BU+rV9AvlRwxyeBzWfrGmyX+kXEFv5SzyLgO6BsfnTFY8KckdyR29K6DwnjzLkHhmVWHvg1W1Xwzqujruu7TZHnHmqwZT9CP5UmjXjQaiqRpy67AcZx70mGzOxEwJIEbovrSAgNuDc/XmqqsEjG95JJOhIyP0pyr3MTjPeoNEzQW5425NNeRcdqphghwTnNK7cY6/pQO45mOcg4phuecPyaYzYHJxVaSQHtk0mguWJBHIuGUMvpjNUXtZk/1DNtzna3INL5uDzwPrTvtGxflc+/NKwXKbx3KsZFj8th/cPB/Cm/2i44mjP1q79tXGOCaru0cjFmVTmgDq/hRNby/E/SNhHmHzuMf9MXr6br5j+FCIvxQ0ghQD++x/wB+Xr6cqo7Ey3CiiiqJCiiigAooooAKKKKACiiigAooooAKKKKACiiigAooooAKKKKACiiigAooooAKa7pFG0kjBUUFmZjgADuadXnvxi8TR6F4KmslIN3qYNvGmeifxt9McfVhQB4t4s1e7+I3xCIs/mjkkFtZg5wsSk/Me/8AeY+mfavabKwt9H0u20y0XbDAgUep9Scdyck+5rzr4Q6KmL3XJoMY/cW7Mfxcj/x0Z+or05OXMjnAXkk9qYM5b4geIj4c8MtHA+2+vcxQ4PKj+Jh9AfzIrD+BvhD7ZqUvia7j/cWpMVqCPvSkfM34A4+p9q43Xb27+IHjyO2scsk0otrRSOFTP3jxnHVj6D6V9P6Fo1r4f0Oz0mzXEFtGEBxgsepY+5OSfc0hmjRRRQIKKKKACiiigAooooAKKKKACiiigAooooAKKKKACiiigAooooAKKKKACiiigAooooAKKKKACiiigAooooAKKKKACiiigAooooAKKKKACiiigAooooAKKKKACiiigAooooAKKKKACiiigAooooAKKKKACiiigAooooAKKKKAOD+MiB/hhqbEZ2PCw9v3qj+tec/BuYtpmsQYG1JEcH/eBH/sten/ABYh8/4Y60gbGEjfP+7Kjf0ryv4K/wDMbH/XDj/v5QHQ9OjRZIZUYZDDBHqOa8e+CUrR/EeBQBiS2lU59MZ/pXsVueWHrzXiPwi/d/FTSFJ7zj6/uZKAR9TUUUUAFFFFABRRRQAUUUUAFFFFABRRRQAUUUUAFFFFABRRRQAUUUUAFFFFABRRRQAUUUUAFFFFABRRRQAUUUUAFFFFABRRRQAUUUUAFFFFABRRRQAUUUUAFFFFABRRRQAUUUUAFFFFABRRRQAUUUUAFFFFABRRRQAUUUUAFFFFABRRRQAV5l8bfDb6x4Sj1K3QNPpjtI3P/LJh8/6hT9Aa9NqG8tIb+yns7hA8E8bRSKe6sMEfkaAPCfhJrYutNutDlbJtf3sGeCUY/MMezEHr/FXoSqsqSW8qho5FKsp6Edwa8M8KSz+EviUljcMRtuXsJ8cBsttB57bgrfhXuj/u593brTBnh3hO6k8E/FS2jmciOG7NrMzfKGjY7dx9sEN+Ar6qr5i+LulfZPEsGoIuEvYfmOerp8p+ny7K9/8ABWtf8JB4M0rUy26SaACU/wDTRflf/wAeBpDN6iiigQUUUUAFFFFABRRRQAUUUUAFFFFABRRRQAUUUUAFFFFABRRRQAUUUUAFFFFABRRRQAUUUUAFFFFABRRRQAUUUUAFFFFABRRRQAUUUUAFZfiWBrnwrrECfelspkH1KEVqVW1EZ0y7H/TF/wD0E0m7ID5M3/ZbgwvHmSMlSa07W8bjcdq1p+P9LuYbtdQhhTyD8paNec+9cpZy/N+9fd/s0oO8b7FSjynYW19GVwg3Eda0oLncPuVzlpKAPRfStWCWNRu8zb9aok6G1mUyAE4JFPvoS6iROT0JrJh2ykfvj1/hrYszNbSqyyCRe6t6UMDxzVbxZ/Ek88wcxebgj1UV01l40063RIlDxxqMY2969O8T+F9J8T+FZXS1ihv1UFJVQBw3cZ7ivKJPhnqKn5bn/wAdrOhjI3d9Ghzp3NU+OrBhtV//AB01Zi8c2ewbpkbHI3LjH0rm2+HWpKf+PlP++TTT4A1JRj7TD+telHMNLaHnPL4Xvd3Ou/4TLTpcM9ymRz96r9n4vsVBYXUIHpurgP8AhA9SX/ltbf8AfR/wpjeB9X/he2/76/8ArVp/aEuxn/ZdO97noU3iSynUATICWzncOar/APCTWuwxeajc4+8K4P8A4QfWP+mP/fX/ANaj/hDdaUfch/7+Uf2hLsT/AGZBdWejDxTbMU2uny/7VPn8XW4XfI2cdB615p/wietL/wAskH/bSnr4e1NfvQ4xznd1rOpjbxtY2p5eoz5uZlvXlGrSvcSTY2LlUqhYw7F8vbgdSac8Ulv8s3GO1Vbm/O3bH0rzOY9eWpNNPFbhlj5bPWqHMz5eojl2DN3qVn+TaOlZlDsgfKvarEabhmoYE3DJqRnxwOg60FDZHUHHpVC5l5qWeQE4Ws2Z8uR6VcYkSkLErSTgnpmrzFVwPQ1Wtl2rup83Az605CiQ3EnmTKB0zWlbLhgfashOJ1+orZsxvbjpUy2KhuW59sFmf9qsq7b90q+vNX9Sfa0aVnXbZKj0FTEch9p/rB9KsTHMez1OKr2f3hU2fMlQe9WJbF6FPLVR7VfiHmBV96zkfd+HFaVqv7wfSsZGsSxcNiZF/ujNZGoPm3IHSRqv3b8yN6DFZV02f+ACnEUiOFVVVrdnVf7Mhh9RmsWyXzZB7kVpXspW7jRf+Wa4qpExM+1Pl3RjPTOBXUCXdp7e3FYE0OZRIOpHNa1u261AP8QqZFxNPRbUXF5GhxgDJzWprOuWtlbvBAh80cfL0qTwhYmUXDk4B4BHapL7wG90jGO9VWYlvnTNTCN2OpLlieeSSvO+9+pJNbZTdGv+6K0pPh3qiAmO4tnx3yRWPq1wbBzal1MkYwxHIzXTy8zSR5lLmjJuXUjmaKIHc+PaqbXlvnl6bp2mXGuXpVZNijkl+/0rqrvw9ZxWbBoVeVQMEdSO9V7OMTbmucq8iKBu78j6VE5jbo/NbN2mj2seGt7hZ3U7N3zD/wCtXPh0TDA7Tn9Kr2SkTzDZQAcnoKzpryPcUHWtMvH5ZDIAzHhj6UvkxxK8flxPu5yKr2XKHMZsIyu7OM17l8ElWCzvp2GDJOI8+vFeMTxxLIvlcjuNvQ1798G7BR4KS5PWW4Z/yNTUlZBHVno8jmOTJ6Y4rOvIX1SzuIFO3qtTalfpaxgdWPA+tGm3Pn2okfh+jCuKVSMp8t9DdKUYqdinY2S2FitmbSOQbfmfZlX+vvXFeJPDUkrXE+n2wiDEMyKuBx3FemRzxSMyo+SOorO1ORo7GdlGW28ClWlyxTTKpzvOzWrOT+HUjyXFysygPHGuPXGea9C5rkbWOCxLTQqsUjj5ynUnrVy11C4Ry7l5Ij/e/pRTxsHpYuphpPW50QFBAPFQWl1HdRb0z1wQ3arFdkZX1ONq2hE1vC3WFD9VFMaxtG+9bRH/AICKsbhTXkVI2b0BNNzsB594m8MWrX/nQhVU/eX/AArldPtdPQslzI6hn2rXo2qN5s4YdCK8pkbzrySJDgrIWP5150Kkqjkk9C6UrTseo2XhGxFohimcB1zmm3XghJkwlyOnG5awdJ8T3cOluANwj4FdHoHi+11SIRyny5wduG7muqnXtpLobVKM1qtTlrn4a3KiVo5YGJzjgiubn8LzWcrQTxxNJ/s+le3FxImVrjPEdqYNQFyfuEY/GodaXNo9DbBRhKpaaPn3X4vI1aeLGNrdF7V0HgeFRdGR34dSg/Cs3xiijXblweDL3+lZk88sGiq0Mhjff95TivQ+KJxVYxVVqPc9kWCLHAye1eTa7PJfeJbuReYkk2IPQDiqFh4p1e1+VL6Vge0jZBqWylWeZt4InkJYk9DWXKZVYytoLcWbXTCRDtIG01lXFrLbxsTwE4J9a6HTw08hQ9STVHxN/o1siF/nkP6VmviKoS9yxzO7c9SjoajSpO9bjIXpFp8nWoj94UATr0r7mr4U71911ABRRRQAUUUUAFFFFABRRRQAUUUUAfLHxf8A+Spaz/2w/wDREdcPXcfF/wD5KlrP/bD/ANER1w9BQUUUUAFFFFAG54L/AOR68Pf9hO2/9GrX2HXx54L/AOR68Pf9hO2/9GrX2HQJhRRRQIKKKKACiiigDwj9pAf8iz/29f8AtGvCc17t+0h/zLP/AG9f+0a8HNHQXUUj1php4deAaY+FPB60rFpjucDFMYkY5pyy7c56GmP1yDwaLCbDcc9aesgANQ5o6UWC48yEn0xUm75QTUDP0pwcleRRYEwY88U3rRnJ6UUxDx0oNHambiTzQA4HFBPIxSAZpQAOSaAJUXHJqaO5kt3XymGc52+uKr+dxtpgJXn1pWC50l94m1PzoTDeQh1QHzIE2jp0qIeMNVKYkaNxnPKd/wAKxgWZPXPb0qWOKSYhAvTuO1UnbYVr7mzDqxu5VmVDHLGMApjHPXita01fU9wWOR2PoAf51labBb2y7rg5IOfmb+grVOuKq7LaIn6cCuWp7z2OmmuVHR2+q6msY8x41PowyaSfxQ8ClXeIv22rk/lXHTXtzOSJJCB/dHSq+BjGODWcaKerNvaO1kdBP4je5YpNJOFbso25/CqhSOYkR3uxf7rJg/nWX2x2pNo9B+VX7KK2M+d31NM6W6kOsRmP95W3YpHV0IVgy+xqgsjoQUcqR6Gp/wC0btUYs+9QP4gDijkfQTkjAuW+0ajIOSC+B9K3ZUBhZcfLtxWJY4k1ON3jLruyyr3rU1G7CMyqPLVv4DyRWrWxknuVSV8sEDAUdKzLa5kgud6nlWyBV5H3Wrkn2rNKYYkE5q0S2dSbqPUoU3lkdTnI6H2NZOoaWy4uIFIVj9xjyPy7VDYzFHAB2+9dCloZYN2cejDkfjTFa5jabrc9hJ5MuHiB6en0rrbPU7a6g3JKD7dxVG2tLO4jaKe0USJ/eHX6H0qVNLsYpA8MCxsOu0kUXCxqrGJ0IZQVI6HvXE6/ozafc74gWhk+6oBOD6V3ML4TaBnFMeOeXccdOR9aYjzpNK1GTGyxuD/2ybH64qsysjski7XU4KnqK9TtJzPEkrjaTxn3Fc54v0VVJ1OFRjpKB2PrTsKxx1FGQTx+XpRSEFFFFUgFXrTqavWnUXAUHmgj5vamnqKfIdrD6UAAO3pS8HpikByKawwciiw7mrpus6lpLBrK8ljH90cr+RrstI+Idw0ix6jAjKesiDB/wrzxCCKeudw5/wDrUWQXPfoJorqJZYXDxuAyken+NSGMN1FcH8P/ABAAjaTdyqoBzCX4z7V6EVI45zUtDRAIxuzinbak20bTUgRhc0vlj0qQA08LxTQEO00bM1PsFMOAMdTTAiZMCk2jGMD8qm8s7c+tIVwPegLkIQDtUgQY6Cl2mpApxQBFsx2qMoCelWitN2D1oFqQ+UMdKd5Yx0qXbijBPAoGRhKRiBxjJqTOOOpNCptPPJoAaq8Z708DnJp2Oc0UAJijFPwAKOe1A7DMVFI2Bz0qxg9+aiaFj34oCxWMsOcFyDS5U9HGKJLYkcAGqr25Bwucnr7UBY5LXvGctjqslpaKqCE7TJIudzfSqsfxHaOAma0WSZejI+FJ+nWtbxF4Qj1hhPC4iu8Y+cfK/wCPY+9eb6tot7o04ju0ClvulXDAj+dUhPQm1jxDqGvMFumQQqSyRxjCj6+p+tZkUvkzCRGIkXkYPSmfLg8c+tMQck0xGi+rXkhBe5mOOnzmmnUrpv8Al5m/77NU6Q4pWQi8NSucY89z9TmnjU7vGPNbHvVFEDHnpVgYxgDiiwXZaF9dsPmbj8KY1/OeFwPrVYk9N2KbnacdfeiwXZMbu57yDHtiopLiQjlz+VMxzmgnFFguyPzpVJIJHvSG6lz9408qSM1Ft+bpScRpnf8AwcnMnxV0UMSSfP8A/RElfVtfKHwbQD4raKf+u/8A6Ikr6vpWsO9wooooAKKKKACiiigAooooAKKKKACiiigAooooAKKKKACiiigAooooAK5nV/HmhaB4ki0TVrhrSaaBZ45pB+6ILMuC38Jyp64HvXTV4B+0Dbhdf0e5wMyWrR5xz8r56/8AAqAPfIpY54klikWSNxuV0OQw9Qe9Pr548C6f4ps/DNrq/hjXArOz+bp1yMwsVYjjqASAPTr94V3+j/Fm2juk03xbYS6HqB4EjgtBJ2yG7DP1H+1QB6QSACScAV8r+N9auPiB8QjHYnzITILSyHbYD9/6E5YnsPpXsXxa8Yw6P4I8qwuUe41YGKGSJwR5WPncEexAz/tA9q86+EXh8b7jxBcpwmYbbI7/AMbD8PlBHqwoGekWOnwaNpNrplqMQ28YUHHLepPuTkn3Nc78Rdcj0TwlLbcG5vwYUQk/d/jJwRxjj6sK6yMeZKWPQcmvCvFOoXPjnx0lpp/71GlW0s1B4Izjd9CcnPpj0piR33wF8ORs194imifcv+jWzMBjplyP0H4kc817hWboGi23h3QbLSbQfubWIJuxgserMfckkn61pUgCiiigAooooAKKKKACiiigAooooAKKKKACiiigAooooAKKKKACiiigAooooAKKKKACiiigAooooAKKKKACiiigAooooAKKKKACiiigAooooAKKKKACiiigAooooAKKKKACiiigAooooAKKKKACiiigAooooAKKKKACiiigAooooA5X4lRGb4ca6oOMWxb8iD/SvIfgp/rdaHtB/wCz17J8QVZ/h7rwUZP2KQ/gBk14n8Gf+Qhq3/XKP+ZoDoer2/8ArD9K8U+GULW/xe02B8F4550bHTIjcV7Xb/6w/SvFfBP/ACWe0/7CE3/s9AI+o6KKKACiiigAooooAKKKKACiiigAooooAKKKKACiiigAooooAKKKKACiiigAooooAKKKKACiiigAooooAKKKKACiiigAooooAKKKKACiiigAooooAKKKKACiiigAooooAKKKKACiiigAooooAKKKKACiiigAooooAKKKKACiiigAooooAKKKKAPmv436OdN8djUI1Ij1CFZdw6b1+VgPwCn8a9N0nURrPh7T9SBUmeFWcJ0DY+YfgwIqp8dtGF74Ng1NVBk0+4GW9I5MKf8Ax7ZXN/CTVBeeGrnS3fMtnKWRfRH5H/j278xQDLXxR03+0PBf2pQPMspVk4GTtPykfqD/AMBq58AtZ8/Q9S0Z2O+1mE8eT/A4wQPoVz/wKt68tBqOk3tgxAFxA8efTcpGf1rzDwz8OvFtjNJMmq/2KZozFI0EpaXbkHHynHUD+KgEfQmo6xpmjw+bqWoWtnGejTyqmfpk81wmr/G7wpp5ZLI3WpSjI/cRbUyPVmxx7gGsCz+F2iJKbjU5rzVLlwN73ExALevGD+ZNO8bw6f4c8B6kNOtbWza4VYAIolXfuIBBx1O3dQBFoPxf1zxb4z0vSLLT7SxtZ5h5uSZZNigswDcD7oP8Ne1V85/AfTftXjS5vmTKWdo2G9HchR/47vr6MoBhRRRQAUUUUAFFFFABRRRQAUUUUAFFFFABRRRQAUUUUAFFFFABRRRQAUUUUAFFFFABRRRQAUUUUAFFFFABRRRQAUUUUAFFFFABVHWWKaHqDKMkW0hA9flNXqo61/yAtQ/69pP/AEE0AeLahdTXltJbTQOomQru644rkZPCd/CxMM0ew8jdXZuzDg8jsamCpLCEbGenNTEs4c6JfWrK8hWZCOitUzP9jdVa0cSHuwyK35Yni3KnQnv0pVt4pU5GWHWNv5iqIKMF3OyDaqL/AMBrQtr66jIJEUgBzgNg1X8iSB/Mt33J0Mb9j9atwqZJMhMPjkHgfn3oA6HTNVSYeSyuj+lam5awLQgSAOnIFbwRiqkdCKwlRpvVrU1py6BhWpfs8T/ejRqPKbNO21n9Wh5o25iF9Ohf/l2X8KZ/ZVv/AM8nWr0a8VMqNij2Tj8Mifd7GQ+kRdpNpqrLpyp/y2rofLPcjHvWZqFzZw7lPL46r0rL973IlGJhXVr5SFi6YxkVxGt66Iy0KdQeas+KfE4QNaW7/L/FXnlzeM5ZmbOT0rojf7Q/dLNzePKWYvxmqTTA/wCr5PrUOZJOW4X0qaNeOOlacocw5MqQzVNjnb681Gv3h9asxLkl/SokESRpPKiGKgWTMZY9c0XB3Dy/xqJwyRipKIZGwpPqap43PVqfhc+tVR1rWJlIvRcIB6065VRFVeN8DNTsd0R+lSXEphMEH1rc0tayE5IHpWxpa/IfrSlsVT3K+oOxv1Hoap3DfNVu/wD+PwVQn5nH0pxCRYte9SI37w1BAdoP0pYm+c0AaVt1rYtmCxmRuwrCtmya10bFmR61lI1iV7h93A6ZzWfLJuk21PdSbEP0rPtyx3H1NVEhmzpEYeZSeigmhmM19I/8J6fhVizT7Pp7ueCwOKr2YL72bn3qSiaAeazRN98citCxOFMR65yKxopzFfq38PQ1oTSCG5Vl/iIoHE9S8NwpbWYVf4hk/WtaWXacVk6RJ/xL42H90VbuWaSyUqcYySazhK0rGtaneFzk/F/jNbbfY2Mp87GHcdVrzdm8+QzSSAgN8y5yTnvUOsXvma1fSbt2ZWP61US89s+xr0qeh5kj0Cy8Q6Naw7Y1dGHAby/bmsrUfEN1PdFonkjhxhQOM+9cw19vkDbCOMYWpre7h81PtG8pg4HoafLEOYvzzzzETTXAkfOAD1qFSGf5qpi6USAr68fSp1linaTfMiEDp61cZcpmTeavzIU3DHHtUtsUjljkZ8qXwQOoFVIpo0f5l3qO1CbiWkiXAjOcelHMAXzQnUZGt/8AVkfL9a9l8Fa9qOn+ENPtLKH5dnLbM9TXiRdndmOckdq+pfBOnwR+EdOUIAUjGT34rixUZSsouzO7Czp04udSPMY2n6td6hr0drfAHBIAAwa7vyAbYpGNhxgfWuZ1WERzm5gjLSq3brVrw14gXWZXiUtuiX51ZduOcfjXk0KkVU5JK9zoxbUlGcVbyNjT9PWyjJZvNmIw8nrVXxK7QaDd3EeN8cZfB6HHNbGcVm6tZy3tjLCHwkilCPYjFehiFGNNxirnFCTdRSbPMLnTfFV/LZXMYlS3nA4ifhBn0r1JbALa20bEF4wASep45pNDsZNO0e2tJZvNaNcbvXnipNTsRqFt5Rmli5+9E+01Sox9nsXKrKU9ySS1jlsnt8FVYEZHY1y0Ftdi+ubZbiUqpG8bjXSaZYDTbCO2E0k20k75TuNZWpRajLdObRMRv1I6mlWfLBSs/RGaqcjfUbLpN3PdCSKd1QJtPzVA93/Z9strcTFfm+8/NVb59fsLV5V37UUsfm9BXmOs65f6y/nzySqoXHPqK542qaWaKjV501JaHpt5rGnkgLeQ7gP71edW4ZpL+aOVMq5IX1HrXMC8nklEIbcScV2kOgT6fpDXd06LO65VfVcdKqMI0I77mlGjed9x+k3Aj0C5kb7+TUFheCLLj/Wk5Hy1FoN/AthcJOuI88/lV03UdtGfs0Mfzjhm9KpLnk4xV7nfD3YqUnY9AsNaElgtwGydoBHuK5vXdfF61vE4kjHnAMy/3e9ZWh3M9s0kcr5V/mwegpuqKP8AWJ1B3flWCw8qFW0tmXRownCU4b9DzzxukUfiC7W3YPCJiUJ4OKwbv/kFL9a0vEtw9zqUkzfxNmsu8bOmxivbWx4T1nq76mSgJkAHUmun0PE94u9OYkIrl3Oxx9K6Xw26mO4kL88CspfCVU0jYfZSCC/KnoHIP41ieJLgz63MP4YvkH5VpzK8F47dn+cVzl2SbyYt3epiYUuZNohHWpVbiou9Sr0rU2Ek+ZQaj7VMehz1qPtQA1a+66+Ehu3Gvu2oAKKKKACiiigAooooAKKKKACiiigD5Y+L/wDyVLWf+2H/AKIjrh67j4v/APJUtZ/7Yf8AoiOuHoKCiiigAooooA3PBf8AyPXh7/sJ23/o1a+w6+PPBf8AyPXh7/sJ23/o1a+w6BMKKKKBBRRRQAUUUUAeD/tInH/CM/8Ab1/7RrwVm9K94/aT/wCZY/7ev/aNeC9jjrQJh1NIRT44ZZSPLQtnp7mhopVLBk27fve1AakQ5zS0cdvzooC4UUUUBcAFB5FP8xOwplJgUBckBRu1Owh7VFQBmgLllUU4wahmwGwOo60gJByKRuTk9TQFxoNKRnrSHigUBcXFAbBzRQBlhQIeGPXpVy2OFY5IJHXNVcr0Jxil835SqnjvTTQWZowxqeTyccGraMcEZqlYPuiIPY1cBA6CsW7M6Y7D6N2KQHNLSHcUHd7U7B9aZmnorHpxRYBcDtUNywW2k9xirAQZGeneq18CbZfQn86pIiT6GSruhBRiPXFMld2PzZOPWpHVowD2PNLvDqM81djNskspEYGF22g1ptaWs4AE8S44yDWGVIY46UAEdKYjWk0ZihEVxG/oc4qezuJ7FTFMQydODWGGcdGI/Gl3uP4iaVikdXDcqzKpf5uqN/Sr3LEtnDdx6VxK3Ui4wT/hW7Y6lJLCc/fjAJ91pDNtLswsM8jvWl9tRrcmP75GAPesfKvz97P3QOprVsdP+zJ502PNI6A8LTuSyK5P2WzWPPzjlh6GpmkW90tkcjLrtY9uaoXe6R2YngGlWby4Ao4JouFjz+eMQ3MkQOQjFc0ytPV7KcX0kyQO0bfxKOM1l4PofxouS0LSgZoC57n8qUDFVcQuMUUhz2pR70gDrTpxlhj0pOFGe/amiRick1SHYarYNSYz1ppUHkDmgsVpiFIA6U9RjBpuCRmlB4oAmDsrowbBB4OcYr2fwhd3Vx4btZruTe7ZAJ647V4zBE1xMkKDLyMFUAdzXuem2osdOtrYYxFGE6dSOtTLYaNLzM04NmoR05pwbFQMnGO9OBFReYoGW6Uo3OuQdqetNAK7EttUZ96Xy1U56setIvAwjZHrRuI4IpgO7UhpN34UowaBWBRk0+mgEHOafjIoGJtDdaYUxUhGRx1oC7ckjNAEYT3xSMdi8jJ7VI2F5zz2HrTFQhssOTQA1VI+Y8MakGOfWl7YpMAUAKuCOaUKM0KKeBnigBuBRgUu1hz1o57rQUg6UYzS8HtR90ZoGNYBQWPbt60xY1xk8FulKzb3xn5V6+5rlPGXi9NFtzaWjK2oOOAMHyx6nPenYVyXxV4mtPD9oUULJfMPkiz933NeM3V5NeXUlzcyGSWQ5LH+Q9qdeXs17dyXFy5eZ/vMe9Vdm4/e6DimiG7ikg9KUZAqMDa2O9SsaYhMmkPamgnNOHJFAEynC0pm7KeKjckDAqMcUrgTE7+CaXIUcGod3pSEkUXAm3AHNJy1Q7vWnLJg9aLgS89zxSN1GOlNM340CQHjFFwO++Dv/JVdF/7b/wDoiSvqyvlD4OOD8VtEH/Xf/wBESV9X0mNBRRRSGFFFFABRRRQAUUUUAFFFFABRRRQAUUUUAFFFFABRRRQAUUUUAFeJftCwExeH7gYwrTofx8sj+Rr22vKPj7AX8G6fMAT5d+qnHYGN/wDAUAjI+EMrSeD5kZiRHeOqg9htQ/zJrtb7T7PU7Y219axXEJ52SoGGfUZ6H3rzr4M3RfS9UtMcRTJL1/vKR/7JXp1MGeW+IvhGsuZdBuvLAORaXDEqP91uSPxz9a73TtPi0bRrPTIMbLeIISBjce5+pOT+NWXlMjsQx2glcfQ4NIDgg+lAjlviPr39heFWtomxd3+YU9QuPnP5ED/gQPaqPwI8KCSa58T3UWRHm3s9w/ix87j8PlB92qbxz4AuPFF0uo2eobbhYwiwTj93gehAyOpPOevatTwp4/t/COm2Hh3xNo02jLBGIortB5kEp6liR0JJycZ5POKQz1qioLS8tb+1S6s7iK4t5BlJYnDKw9iKnoAKKKKACiiigAooooAKKKKACiiigAooooAKKKKACiiigAooooAKKKKACiiigAooooAKKKKACiiigAooooAKKKKACiiigAooooAKKKKACiiigAooooAKKKKACiiigAooooAKKKKACiiigAooooAKKKKACiiigAooooAKKKKACiiigDI8V263XhDWYHJCyWMykjr9w18/fBy4dfEd/bALsktPMJ75V1A/9CP6V9DeIv8AkWdV/wCvOb/0A185fB//AJG+5/68X/8AQ0oDoezR/LOVHuK8R0iU6b8a7fyFXH9teSA3OFeXYf0Y4r28f8fR/wB414UjFPjNEw6jXkP/AJHFAI+raKKKACiiigAooooAKKKKACiiigAooooAKKKKACiiigAooooAKKKKACiiigAooooAKKKKACiiigAooooAKKKKACiiigAooooAKKKKACiiigAooooAKKKKACiiigAooooAKKKKACiiigAooooAKKKKACiiigAooooAKKKKACiiigAqnqOq6dpEHn6lfW1pEeA88oQE+gyeauVkeI/Dem+KdHl03U4BJGwyj4+aJuzKexH69DxQByWpfGfwxbTC201bzVrljtVLSE4J9MtjP4A1jy+MviLr3GlaFaaJbuDia9bdIv4Hn/xw15F4k8N618PvEiRyOySI3mWl5FwsqjuPfsV7Z7ggn1rwR43t/FFp5E+2HU4l/eRDgOP7y+3qO1AypL4F1fXfm8U+K7+9VgC1vAdkat7A8f8Ajorb0fwto3hgF9NtGSaRfLeVnLMw685OO3YVv1FcAmPIGcHOAOTTJK2SOlTwylm2NycZFQVNArb938OMfWgCxXl/xmvimn6Xp4wRLK8zeo2jaP8A0M/lXqFeD/Fa/F541khAwLSBIc56k/OT/wCP4/CgaPS/gDpgg8N6nqbKQ91ciIE91jXII/F2H4V67XLfDfTP7J+Hmi2xBDPbidsjBzIS+D9N2PwrqaQBRRRQAUUUUAFFFFABRRRQAUUUUAFFFFABRRRQAUUUUAFFFFABRRRQAUUUUAFFFFABRRRQAUUUUAFFFFABRRRQAUUUUAFFFFABWfr3/Ivan/16S/8AoBrQrO1848OaofS0l/8AQDQB41BcDhZOR61cRkPK1h+YzVYjlYLgVIGlKEm4btVfy9pP97t9KhSct8rVKG5FUBBJuY71GWH+sX+971PbIJSJIZM7Tyjdj7U2RSG3xjLelWoZbcICyYl7ipA1rNC2M9e9bQaSNMJHk7eKy9MPmDJR8dvlrcRflHGfasuYspxreyt87JGOwq6kZVBltx70jSRQnLyYP930qpcan1WPj39anmkUXcLH82dtVLjU4oQQvLY61kz3kjnG/rVV8jlu9WLmJr3VJH6O+O9cT4i14wxMgf8AeHj8K3tSvo7W2kkbqK8q1S+e7uWJ4OTiguJm3kzzysWfknNVxEAct3qx9OT3NG0AZagCEK2Ru+7UmVXijcvbrSxxtI2aAHwIzv8AL0rR2bE569qZEFiQEdT1qtc3eTsTr3qNyoiMd0hVfvHg02Rfl2jr3p0KBF3N3pJ5lRaAM+6OML6VW6VYC+bKW9OabIvzVrEzluOt+VY+gqZWyMDpSwLsgJPU0oXaQ1RIoZbpmbHvW5aJsiP1rPtYMuZPxrTiXbbK3vUykaRKFz813msubm446Zrbni/fOx64rHk/4+Pxq4kT3HRnaG+lNRuTUr/6s/SqqfcP1piNC1b5x9a1ml2w49qybEYiMp6g1YMm4is5GkSK7k3jd+FO06BneJD0LVFI2VI961dJj48z0qnsStWaGpMscCW6dQOaqW67LY+9S3Um+fd7YpXBEaInUnmszUopA08+33rQvEC6jaxDrwDVu0thAvmSdetM05Uu9We7k/1MdBXKelaQqNFFbjh3XaB6kCl02SVEuPtvDLlSP5Vy1nrhOq29wH+SOQflXR+IoJILuQI/yTKH/MVm6d3c0VaKupHhOqwm31K4hfqsjfqciqldZ4h0C4ubt7m3GWbqPWucl0q/gPzWz13xloeU92VcsOaPNanPDOmd0TrT7WzuL6byoI98uM/hVc4+Ui82lEvNXn0PU4gd1m/H90AiqktrNF/rIHT/AIDUxqRfUOWQnm09ZnIwr9ar/d4p0P8ArB9a05iTVsonnuIIUGXkkVfzOK+uNEhjsNGt7beu9YxkD1r5W8MoJdf09WOAJlJNfSK6raTRfLMm4f8A6qmVLm1OmklKPLexalLf2v1xF3NaMUVvZ5khSNGbkuO9cpfOLrftnxkbc5xXNXmrarplu1mupSNaqNpLJlvoCe1eX9RqSqNU9+5tjqtOhRU5y8rHqKyR3yGQTLjPVG5yKivddtLOWG0NxELu4bZAjHqfevG7bU7+3sZ7qAvbRohMbF8Fj61yk93d3N6LqS4d5i2Q2/kH1Fb/AFOdCS1vfc8zDYqOJi3FWse6ab40uZteOh6jpslveLxuRsqfeuht9Uga+e0JcOGI5QgfnXgtn4q1ez1GC/luTNNCcZYBiVPYmvVLrXrWfS4NSadY1ZQd27GD3FZYicqclL8DvpUudWOni85rS4t1bZKjFFf2PeuJ0mPxDb+O1sJ725e0iJdi33XXtVaw+IUur37WNpbbpShKTbupHSvQdIupr3To57m38mboy11RkptL8CJQ5E+oauzmydEGTICteEz28z2R8uTaySFGX1619Bu4CiuSvPDUE+pyvFbfJKd7H+65rCvpLTcui1a0jjPCfw9jngS+vYXDM2QPb1rqPEXh+MxWp+0MqjKHzG4GRxXVxqllaJHIQFVcc1h601rq0kFokysN+GWNucVx1Hvff8jehOXOktjzG0tgovYU2sBJt+Xv71NsZ0w6cJ0rrl8FyaZPdeTMHs3+ZM8kH0rBY7WlVfXBr2Mr0ckGIlGUE4srWMUtzK7QK7JCpDY6CnGVn09Bv/eKCK7rwxZWo0a+mEO2WTPmH14rkJ4IljIVO9c+Z1v3iVjvyqUWpRPI9bwbpv7245qlec6bGPSp9bdn1m6Q9EkZR+BqC8405PrXbGXNE8KrHlqv1Zitwa3tEyIWCjPfFYQwJQW7mt/RCSDEnyZPX1rOR0Uoxc/e2NDV4GUWU23buUr+VcpqK+XeuPUZr22bwRa6npturXDxMAGyOhNc9qfwkuLiXzLa+jOBwGWpick4/vG4nlHepV6V29x8KfEUWfK+zyj0D4z+dZ03w+8UQA50xmH+w4aq5hnNHoaj21rz+G9Ztf8AX6Zcpjr8tUJYJo+ZIJU7fMpFWBUavuyvhZl5r7pqWAUUUUgCiiigAooooAKKKKACiiigD5Y+L/8AyVLWf+2H/oiOuHruPi//AMlS1n/th/6Ijrh6CgooooAKKKKANzwX/wAj14e/7Cdt/wCjVr7Dr488F/8AI9eHv+wnbf8Ao1a+w6BMKKKKBBRRRQAUUUUAeC/tJ/8AMsf9vX/tGvBRjepYHaDk4r3r9pP/AJlj/t6/9o14LigTNlrGK91Dek9utrIw2IJRlQeikdunJq1dWdktvJ+6LRW48slAW+f3xjpjk89eK5z/APVVmyvEszMHgWRJo/LJLYK8g5B6dqAuWp7G2NzFbwgpvQSCQMSGUrngHp/9as1wm75N23HG7rWm+o2bGGYwSRvCMKqEMpGMDJ9ay+cnJyfrmgBMCjApaKBCYFGBS0UAJgUtFFABRRRQA1h6UKpPenUUAIUPrSbSOop4NOz60ARYGc4pwPoMVJwaQr6UDuSQzGA5B+XuPWtWCWKVNyNz3HpWMQR6fjUlvMIZMnBB6gUmrouEtbG0Dk9KWmhgyhlOQaeMelZ2aNW0OUDvT9/GBinR20srDYBjvmrpWy04Bp33ydgvNNIhyI7WwkmYO58uMclm7is7U5EknIj/ANWo2qP61fmmub5C837m3H3Uzz+NZtyu5GkZTn+ED09apC3KV4F8uMAcAYqkvB4q1K+6IE+vQVWYENwc00S9x2fmNLTQfzpcmmIcKUDNIBUqITSuUiF0GMetWLJ2jdiD/CacYht5pI12mQ5wADSC5fsdYmhO5BAsqfdMxIH6VoxeKbxJCLpLaRT/AM8Sa5gELICT+tWoraSQErgjGc4bA+uBQSzfXUWujgLsUnpVh7hU5PIVelYsMgjQKjfV2/kAan8wyKMZ2j1oKQ2S8ngIMUrjPJAbimnUfNGbm3t5R7pzUE2WfGAaaNudoyW7ADrUS3KJzDpNxybaSDP8SEn9KD4ftphm01BWP92RTn9Ku2mjyyASXB8uP06H/wCtVlr6C0Qx2qBmHBY9B/jU3fQdla7OXvdMu7AbpEVk/vA8VREhJNaWp6gLgNH5hdieWHQVl8E1tG7WplLcU5PXpSYFLSgZq0JADipFw3WmbRQeOlMGP2kdOlKFwcjpQrkDGRg+tWIbfzCDkiPqzH0oEbngiIP4ottyg4yRn6V7BXkngl1/4S6HYcKchR7Yr1zaeeM+9KWg0OHSg4HbJ7Cmqz7tijPqfSpwix4/ib+9WYwSLHMnJ6gelSdD7UADGTSk+lNAJwT0xS0ZopgNNAUZ6UuKUcUAAFO3EUgNLQAofB9M0PMEGG79vWmseMn8KFXcdzDmgBVAcgk/MB09KUjsDzS4XuKXGenagBAnHPWnBBnkUfOD60bm7igBdoHQUACjdweOlCMGGcYoHYVhxikAx0pxwaMCgaGknFISNvJIJ4Ap4wCMnA9fSua8U+JodAszKw33UmRBEeN3+0fQU7Bcj8V+Jbfw5YFY2V72RSI485xnua8XuZprmdpZXLyOSWcnqamv7yfUbyS7upC80hySeg9h7VTXC9+KaIlqRyAqtRqn8Wanbmo2jIzzwKZKBR82Sc040yM9SRSs1AxcUHI5FM30eZtIPXBpATygqORg1X3H1rT1ZAksRHRowazCMCpvcbVgyfWjcfWkooELn1o47U00lADqUdaZk0uSKAPQPgz/AMlZ0T/tv/6Ikr6zr5J+C5J+LWiZ/wCm/wD6Ikr62oGgooooGFFFFABRRRQAUUUUAFFFFABRRRQAUUUUAFFFFABRRRQAUUUUAFcB8Z7cTfDO+kI5glhkH/fYX/2au/rmfiJaC9+HmvRMMhbN5fxT5/8A2WgDxX4MXKpqOq2n8UkUcg+ikj/2cV7BXhfwkuEg8ZtGxwZ7WSNfc5Vv5Ka90pgyvJDgkoOCckD1qMRueinPvxVyigQ2NNkapkttAGT1NMuLaC7geC5hjmhcYaORQyt9QafJIkUbSSOqIgLMzHAAHUk15n4r+K0Fr5ln4fCzzcq12w+RD/sD+I+5447igCfxBp9r4BR9U8P+IJtGuJMstiW82O4IHQIc/mcgZ7Vq+FPjrZ3hjtfElqbSY8C6t1LRsfdeWX8M/hXleg+FfEvxA1WSaBJZyzfv724YiNPq3fjHyjJ9sV774L+F2h+EQlyyC+1MdbqZfuH/AGF6L9eT70ijuEYOiupyrDI+lLRRQIKKKKACiiigAooooAKKKKACiiigAooooAKKKKACiiigAooooAKKKKACiiigAooooAKKKKACiiigAooooAKKKKACiiigAooooAKKKKACiiigAooooAKKKKACiiigAooooAKKKKACiiigAooooAKKKKACiiigAoorN1bX9J0FYm1XUILNZSRGZm2hiOuPzoA0qK5yPx/4RkJC+I9MGP71wq/zqQeOPCjHA8S6T+N5GP60AXPEbBfC+rMxAUWUxJPb5DXzp8Hv+Ruuv+vF/wD0ZHXtXi3xb4bufBmuwQeIdJlml0+4SOOO9jZnYxsAAAckk9q8V+D3/I3XX/Xi/wD6MjoH0PZkBNyT6E14ZAQ3xpg7j/hIEH/kcV7rH/x8Sfj/ADrwe0IHxngJIx/wkK8/9vFAkfV1FNWRHOFdSfQGnUAFFFFABRRRQAUUUUAFFFFABRRRQAUUUUAFFFFABRRRQAUUUUAFFFFABRRRQAUUUUAFFFFABRRRQAUUUUAFFFFABRRRQAUUUUAFFFFABRRRQAUUUUAFFFFABRRRQAUUUUAFFFFABRRRQAUUUUAFFFFABRRRQAUUUUAFFFFABRRRQBj+JvDOm+K9Gl03Uot0bcxyL9+J+zKex/n0NfL3iTw3rXw+8SJHI7JIjeZaXkXCyqO49+xXtnuCCfrmsPxV4V07xfo0mnajHx96KZR88T9mH+HegDgPBXjW28VWWx9sOpQr++hzww/vr/s/y6ehPV185axpGt/D/wAUCKRnt7uBt8Fwn3ZV6Bh6gjgg+4Ne0+DvF1t4r0zzABFewgC4hHQH+8v+yf06fVg0dGUUnJUH8KWiigQEgAknAFfNao3irxsqLvX+07/A7lQ7/wBAf0r3XxtqH9meDNUuBncYTEuDggv8gI+m7P4V5n8FdK/tH4hwXDDMdjDJcHjjONgH5vn8KQ0fTKIscaoihVUAADsKdRRQAUUUUAFFFFABRRRQAUUUUAFFFFABRRRQAUUUUAFFFFABRRRQAUUUUAFFFFABRRRQAUUUUAFFFFABRRRQAUUUUAFFFFABRRRQAVm+If8AkWtV/wCvOb/0A1pVna+jS+HNTjQZZrSVRn1KGgDwmNl21Is0SD5nA+tWIfD05XdLKYx32nAq1Y6TpbXDIZPMKjJO7PNSBQjuI3f9ypc+q1et9Pvbk58oRr2LVv2trpkL4j2bsVrxCNEBP3BUcxXKc/a+Hi2DMxPstbFtpdvAPuR/8CqSbUIIgdnJ7Gs6bUZJjgvx2qfiKNWS4gtlwPnPovQVTlv3f2XsKzmkZjQOtHKBJJMzGo9+KGqGZ9i/WmIUthifWs/U9ShtYiXk2jHNQ6lqkGmWpkd8E9q801bWp9SuH+f93nioKjEva/4ga+doYmxGO/rXMSS80991VpG+ariUP82jLP06UiIGI3VYVVUUyRoTKAVOgVEGeoqKo3fGaRQ+5utq1BCBu81qrMfNk46DrTzNhQB0FLlAnlnUZx1qlJKzn602STcaEXaQx61cYkuRahXagX15p5TzGAHTNRq3FSK+wZ9aRROVXaFp6IrELUCNup+/bxSKL2fKhCjqxxV9+I44x16msayka6u0Rfupya1JDzu9OKykaxIZTyze2Kxwubhz6VqXDYgz6ms9Ez5je9VEiQr/AOr/AAqIjcoX14qxIn7oURJ5fzN+FWSTuPKijiX0yaavyDPrTAfNJb04qKU7Y1H+1UASD5pM1vW5WG2U/wB6sSJC0yZ6cZrWkcEoi9qJFRFkHmTg1ciZFcO3G0VSlJjTI6npUVtaXN5L852oKnluVzF6e8N5ILe35XPzGi4uFgiWwt+SeXNNlkisU8i35kI+Y1Fa2xMhY8k8k1cYkyka1gjeWFPU8V6Tcf6fomnXTDcxj2N+HSuDto9oX6V3GiDz/DLJ/wA8ZsfnTl7plIx5rBWY/JVK5004+SPJ9PWula2bNRtA2fuVMake5Jxd3p+IDjT5Gf8A2RkVjeS1vI0qWUkT9CQtekPFUDwDBz0o+I6qOIjD7KZ5/wDb5UHzFl/3lpv9oI3LMjfVea7aW1jbPyVnz6dbNndCn/fNZ/V4G31un1gc9PY2Go2W2RYQx5BXqK5m70iOxkR4pt4zjHpXcS6Zbc4Xaf8AZOK5rXraK2WIJ1J5+ataUJRlo9Dgm4ybdrDvBxK+J7Jtu9Q5J+mK9fsdEF5dmQzARkEkk4CivENH1H+y9Qju/vbdx+mRXWW/xAnETxNI6o/H4V6KxEqUbRW5nHC0qsuabtboeww2kFv5sFkjXMMiYmZWzsI7CtTR9JtbvSI5r3T1ZyCTv6n0rxi08cfZVxb3wgY8nPetm0+JepRbAmpQzowIKvjp7Umudcy3OerVs/ZzV4+h6Qmh+H9bhktW08hOjBXIx+VcD4m8OWfhm4tytowilByGbPOaj0/4mXGjRT3T20VwHI4D4PWqniH4jWfjW2t7OKwmgnik3gswI561zTvy+87nXhvZRnaC0Zs6T4V0u8tH1FHwy/eU/wANVdZ8K3dy8OnadLDMLlxKu1/lUY5P1rQ0JYYrNVnlKW7LiTBxx3rqdG1LwdZIsdnf27uTgM7ZYH05rGMVODktWdWKrSguRfD6HEaB4cuPDHii0fVhGtsyE+cjZTPvXrh1bT4bbzftcHl9trgk/QV57rWrajBrf7u7tpomH3FQMqDtn3qO2jeWXzZdu5ueFAH6VLm6cbz+IzpUvaq62OoufFjys8drbAJnAklP9KsaTq9w07RThSCMgquKybezeXZlMLkZI9K6CztYIX2ogBxyR1NeZicU1LlXxP8AA3nCnCNrDtTkW4tXFcZ4b0A2ut3l4HfyRJ+7+tdJqWp2dpNFBN/y1G79cVnjWILaxvWhjbMIZ/n6EDmsVh8XXTcXdv5XFCUYQNTULmRbGRd2cnFeavdMLy5Vuoauqt9Un17wteX0cHlGJTgE5HHeua8JapoU6XD69I6XDNwQrYxnHavYyfC4jDOTrL5bmdWpSVLlT1O18HTNLZXML9GXisO6t/8AWKyfMucfTNdFZa74WtYCtnqECj/az/UVj6jeWEs7SW11FJu67WFRj6VSrU5lF/cdWXVIxk1fc8E1wbddvP8Ars9OWxmv7ERQ9RzTddYNrd9t/wCezfzNdP4LhSaRw3of513Qjy00efiNarfmce3hzU2+VIC30re8MeGdQS9ja6t8RA5y3UV6Stog4VKuQW6pj5KjmM+Yvwgxoq/wrwPyqwr8VEi/KKfsqSiTzead5tQFeKb81Aiz5ifxDPtVeW1sZzma1gY/7SCmM3NMd2oAqXPhvw/cnM2mWzH/AHQK9XryxpWzXqdVEUlYKKKKokKKKKACiiigAooooAKKKKAPlj4v/wDJUtZ/7Yf+iI64eu4+L/8AyVLWf+2H/oiOuHoKCiiigAooooA3PBf/ACPXh7/sJ23/AKNWvsOvjzwX/wAj14e/7Cdt/wCjVr7DoEwooooEFFFFABRRRQB4L+0n/wAyx/29f+0a8ENe9/tJ/wDMsf8Ab1/7RrwQ0CYmTRn3oooEB560ooFB4oADQKSigBTSZNFFABk0opKUUALRSGkyaAHUU3JoyaAHUUgpaAFBI6UoY+tNooAkHzdaQkdAtNHNLnFAFm1uGidUZv3Z/Sr6XRUk43KO9Y2fTg1bglYpjOcdaLFJs1orq8unEUH7sH+ICrptrTTYjcXsjNJ/dPVjWRb389sS0TNGe5UA5/Oqt47XcvnSzOzH+92pWAuTa39ofIiAT+FN2MU2S+MsTApgY7day8Rr1Z/+A0zeyPlGYD1zzRYLmwyRwwRrJJCF+8DGCzOPf0qkzmWVisYUMeB2A/Go4pgeHLH056USFQQVzz1pgPkj2Pg+lNwKdvDjnqKTFAD1GKkHTrUS0pPTNJjTJN+eKjYkRnn7x5oBpTzCv1pCYwsVPHPtU32qXbhpHCdMZ4pu1Gxnj3q5Db+bB5EVyrc7trKOD9aAIFcFt2Sfqa0YJFdD24qkdOuFbG059O1TWyPBKfN4OORQ2Uia2sJr2Ut9yLPU961StppoHlqJJvQ8n86oS37qgGQkf5E1Qe4EsEjRBlUA8k9TU2cvQrRFjUdZZg0c0pJP/LJOn41hy3M03BbanZQahHJyeT604DJq4xSIlJjcD86WnbPQ0CMnvV3RAgxnmnfKKPL96PLxQO4E+lOSJpDTkQAjpn3qyHjjXOQcelMB8VvGg3NjA9ainu/OGyPhB+tQzXBm4HC00AYoW4jc8JTi28S2Tn7vmYP417f14HT1rwLSWK6taEHB81f5174W4BPNFRDTJFG0cU4c1GHGOlPVxnpWdhi4FBOOlAOT7U7IpgMUknpSk4peaKAEGfWlz60KBk8UFWz14oAUY65prPsHJyew9aDhQSSAPeokPzbpUYN2AHGKAJQpOC/XqB6VIOTTFdCfvD8+acPY/pQA/GaULim5KjNO3EigBcA0ijnigHmlHHSgdh3FIaB1oYgdTigaE3DOBSjJOAMk1matrWn6Hbme+nWPd91Qcu30FcDr/wASZbq2e30mN7fdw0snDY9AKdgbsbPjLx0mltJp+nKsl1jDyZ+WP2+teUXuoXeo3LXF5cPNL0y5zj6elRSs0sju5Zix5ZupNMIpoi9xDzSYFBoBpgB6UpIZPekPSjhV96BEbE0w04nNNNK4CAZNa+j6Mt9DNd3MrQ2sX8QHLH0rIyB16VvXE5stGtbME7yu+QA+vOKTemhcLdTOv7r7TPuGQo+VVPYCqmc0pOTmkpCk7sQ0mTTqTAoJEz60o2nqcUECkxQApUjntSAUZPY0oI780Ad38Fv+St6J/wBt/wD0RJX1xXyT8GAP+FtaGR/03/8ARElfW1A0FFFFAwooooAKKKKACiiigAooooAKKKKACiiigAooooAKKKKACiiigAqrqdoL/SbyzYZW4geIj1DKR/WrVFAHyL8P7lLTx3pUjnhpGj/F1Kj9SK+iq+cLrZoPxEmyMR2Gqnj2SX/AV9HkgAknAHemDCsTxF4q0vwxa+bfzZlYfu7ePmR/oOw9zxXIeL/inb2O+x0ApcXOCGuuscZ/2f7x9+nTrXB+HvCniL4g6vLJAHly2bi+uCdifU9zjGFH8qAsL4j8Z614wultVV47Z3CxWVvlt5zxnHLt0/oBXf8Agf4IyTiPUPFe6OM/MlgjYY/9dGHT6Dn3HSvR/Bnw60TwZCHt4/tOoFcSXsyjefUKP4B7Dn1Jrr6QyCzsrbT7SO0s7eO3t4htSKJQqqPYCp6KKBBRRRQAUUUUAFFFFABRRRQAUUUUAFFFFABRRRQAUUUUAFFFFABRRRQAUUUUAFFFFABRRRQAUUUUAFFFFABRRRQAUUUUAFFFFABRRRQAUUUUAFFFFABRRRQAUUUUAFFFFABRRRQAUUUUAFFFFABRRRQAUUUUAFFFFABXM+PvCyeLvCV1pwA+1KPOtWPGJVBx+B5U+xrpqKAPjrw1cWWn+JbcaxZxy2m/yriOdf8AV543Y9VPP4Gvb5Ph74UmkMjaPECf7kjqPyDYrhfjV4TGi+Jl1i1j22epku+Bwsw+9/319767vSus+GfiH+2vDCW0z5u7DEL56lMfI35DH/ASe9A2WT8NfCLHJ0gfhcSj/wBmq1pXhPQvDmoNeaZaNDO8RiI812G0kH+InuB+VdDVSXd577iD0247D/8AXmmSEb7GzjPGK5O9+F/h7Urua8eW9WSeRpHMcq4LE5PVT3rqasW27y2JIKlvlx2H/wCvNAHCt8H/AA6el1qQ+kqf/EVS1T4Y+GNF0y41KfUNUSO2TzCRLHknsB8g5JwB7mvTa8c+LPib7VepoNq/7m3IkuSD96THC/gDn6n1FA0cdoNvrPiLXbTSbK7uDPcyBATK2FHUseegAJP0r660ywi0rS7WwgZ2it4ljVnbLEAYyT3NeWfA/wAH/wBn6VJ4kvI8XN6vl2wPVYc8t/wIj8gPWvXaQ2FFFFAgooooAKKKKACiiigAooooAKKKKACiiigAooooAKKKKACiiigAooooAKKKKACiiigAooooAKKKKACiiigAooooAKKKKACiiigAooooAKKKKACiiigAooooAKKKKACiiigAooooAKKKKACiiigAooooAKKKKACiiigAooooA5zxn4N07xpozWV4uyePLW1yo+aF/wCoPGR3+oBHzHLFrfw/8VtHIPIvrVuRklJUP/oSsP8AII4+v6474heA7Xxto+wbYdTtwTa3B6Z7o3+yf06+oIMxvC/iaz8UaSt5bfJIvyzwE8xP6e49D3+uQNqvnDStS1bwL4mffA8VxA3lXNtJxvXPKn+YI9jyK9/0XWbPXtLh1Cxk3wyDkHhkburDsR/nimJo4H4yal5emadpqkZmlaZ8HkBRgZHoSx/75re+AOkeRoOp6u6kNdTrCmR/CgzkfUuR/wABrzH4namNR8bXKIytHaItupX1HLZ9wzMPwr6L8BaP/YXgXR7AoUkW3EkqnqHf52H4FiPwpD6HR0UUUCCiiigAooooAKKKKACiiigAooooAKKKKACiiigAooooAKKKKACiiigAooooAKKKKACiiigAooooAKKKKACiiigAooooAKKKKACs/Xt//CO6n5Zw/wBkl2n32HFaFZfiWQw+FdYlUgMllMwz0yENJ7AeE3K6ncLscu4/3q0fD1u6XDLcxOI8frWHa+JpFwJI1Punetm18Q2T4DMI2PXdWMahp7OUTqllhgH7qKNfRupqGW9km439KoJewzqPLlRv+BVMrUxEm5mFNoo70AOWnU2igBZPuisrUr5LS1d27AmrtzNtFedeLtXZ5vsydB1+lAGRrmryancsWf8AdjgVkM6qmKYX2sWPSmQjzpCT0HIoNCbpHn1qFUw+fWpZnwAtRCVVOKAJM7eKN1RM2Dn1pyNkigCVt2yqsz7VxWg8f7p5PQVUkj3Ln1oiUVV4GfWmM3NWWj2pVV1qiJCfeOaeOoo24TPpQvAz61QiQNkikdssB6Ui9KfCm5s1JROnyIPeopZCMqOp4okk2nHpRbxNJMoPQkGkBr6PCYYzIfvsP0q3INxpqMscIPpxUbTK5x6Vi9ZG6+Eju+WAHQCqao3kHHTdVqZuDjpTT8lup9TVEjJV3bV9qZcH5kUdKllbagHrxUdxzMg9qAHxr+6eq03UY9auJwoFV5VxJn0oEXoV9euBUsPzSlvTigfu7RWHUioHmW2t+PvMaF7wfCX0ZXkx6Gr0Z2jjpWRBJiMOepq1FdPxtruhH3TmlLUsmKGWX/aJrTgtVSOs6Eo53FcHua17KeNMK3OTgGnUjoOnIsW8bDBb7tdv4VtzcadewJ13AiuX8vKZHQ12XguPEFy394iuKRoTNpN4h4XeKryW8sZw0Lj2rqJpPKjJPUjiski4aUsz5X09K460YW2MpRMgIpYhkxntVeaCNmConPete7aMLjZlvWqSrgZ9aujRtrcZnPZ1WlsW5raPSm7VrqA5a40+TB+TtXm/ikXB1BoirrFH0+XvXtzKuapXNjbztmSKN/8AeqoyA+f8yLxQJZFNe13XhjSbrPmWcXPouKyZ/AGkS/cEkZ7bGrT2hHKeWeef4kp6TrXfT/Dm3/5ZXUq+m4A1m3Hw9vEz5M8b/wC8uM1XMTynL+dnhX4NaWg3KW1+Jnf5Ap/OlufB2sQAgWpcY5KtUEdlIg2CJwV4YelFuYqL5Tv4/GlmliYFDljwStR6XqGiq3zFg2c5k6A1xaQuvVOKmVMjFTGhGKN/rEj1S2ltZ5UaGVWA5+Vq2rZyD8teL29zcWbhoJXQ5rsNB8ZFJlg1DCg4Ak9frXLUwslrHU6aeJjLR6HqNveylAqybdtD+IJIpjE00O4jA5w1UbKSGdRJGVKMM5XvXkHxFW+s/FTySyHy5EBgYcYX0zXFHDRqSaa1LrcqXMem38IuZ4Z/OfMQ2phuNuafdXtsLa5hlPzyxlQT2OK8Og13UoMeXezL/wACNTN4k1N/v3TOP9oZrrp4evTafNe2xi69OUeVo9Z0rWpLKxl020vMJLlWBiDDnjrWAuiXLXssbAiMH76nGe9cXb+J7yB1fCNtIPK46VsW3j2aOR2ltVbOM7Wr2KNZ/a3PMrxd/cNfULS4sdwLeYjYPy8kYqNLS8lhE0ELlfUdaoyeNbeeTeIHQkYI61asfE+mqwUyvGGPzdauWL5NVqXh6XO9dDiL4t9vl3HOHwQ3Y13fgJNwc+1cJqEol1K4eM7kaRiG9s123w4/1s/+6K5JTum+5bXvWPQUjqxGvI+tIlTovIrnLJEqTbx0pVWlKfKcelAFa4nitozLcMERRyScYFR219ZXi5trqKUnsjAmob9pVhdCgkQqQQRkEemK8v1jw6LW4e80WeS1nBz5JbCn1we30oA9d8qk8rivINL+Iev6ZJ5N7GlyqHBD/fx7EV3ui/EHRtUQJLKLSfoVfgfnRygbrwJ/FXpVedl4riMSQyK6H+JWBzXolOApBRRRVkhRRRQAUUUUAFFFFABRRRQB8sfF/wD5KlrP/bD/ANER1w9dx8X/APkqWs/9sP8A0RHXD0FBRRRQAUUUUAbngv8A5Hrw9/2E7b/0atfYdfHngv8A5Hrw9/2E7b/0atfYdAmFFFFAgooooAKKKKAPBP2lP+ZY/wC3r/2jXgle9/tK/wDMsf8Ab1/7RrwSgTClFAoPFAgPFJRRQAUUUUAFFFFABRRRQAo5oNJRQAUUUUAFKKSigB1FNyaMmgB1KDTRThQA4AHrQAUOQaaaTcR+VA0TGd+isSPpQpc5yavWlt59urFwvvt6UklpHGflmMjd8JgClcZXiNsHHnR5/E1WlAMjFV2rnjFXltpJclYywHUgcCn2DW1vcq91GXUHjaTxTuBY0vRHdlNyoAkQlAe1ZkqNHMYzjKkqeK6uW9jlu4ZI5FMe0n5fpXJTyObh3PJYkk0CuLjBpwY96h81u4o80+lAyYsQRipQhccDNVPN/wBmpI7oqelFuoEwQqeh/KrItJXtBKu3AfG0daji1UIceWp7cirCaqDIA0YC+gHWpHYbZ2SXkrRltrL2NbaeHERVkEoXAyeawTeZv/Phi2KP4QavXmtb4QqqV7EZ60BYtS3bRuY0+YjjJ6VlXF/GrHafNk7nsKz5rmWbgEhfSoe1NITdiYSvLLuc5PvVyAf6JKMZ696z487+K0bcf6JKT2zTFqZrAKgx170icjmpdyYG6nhI2HDU7CIgPSlAOeuKCQkjKGzinqd00ZUcbgP1osAqwzk4ETsfQKTWja+HtXvSPJsLgZ7uu0fma9dtUEdtEFG35FGB9KsgZ68mmgOE0rwC4KvqUq56+VGc/ma53xjYxafr7Qwpsi8tSq165j5+cfXFeX/EGQP4hQAcLCozTHY5QAU8U0U4daFuD2JrWb7PdRTf3HDflXvlpcrd2cM6HKyIGH4ivn4D1xj3r2zwzHPB4dsldg58sEY7CnMmLNwE0pNRhzjkEfSnB0P8a/jWZbJATjFP6Y4qLPHGfrT1fgA9c07Bcl6nGKDx2obIGacSoAz3osK40HHOaC4AJJ4FBXaCzfdqLBdgzDA7Ciwx33/mIwOw/rT+vB5pKKQCFF/uj8qUR4GVYgn/AGv8af2p4zjinYCLE2AAwb6rinhnA+eJh7g04nAAFOA4osBEJEz99R9Tin9RkHI9afweoB+oppiRv4R+HFFikABxntTiF28/yqPy9owrkew5pCZgMAKw/wB7FIZy3jPwr/blqbu1LLeQodq/wsBzj614w4KuykFT3BGCD6V9GvctuEYQh2OBnpXmXxB8KNDM2s2S5gI/0hMcqc/eH1qkS1c887Z700k5pxyDimmmRawuOKMU3JxSrz9KAHCo365709uBxUJYmgBvekpTSVLAcgy4z2rQuyzRB2PzHH8qooAGBq5eSiQqF6BQPxpFIo0UdqKCQpDS0UALgEUw9acSRTaACiiigDvfgv8A8la0T/tv/wCiJK+t6+SPgv8A8la0T/tv/wCiJK+t6BoKKKKBhRRRQAUUUUAFFFFABRRRQAUUUUAFFFFABRRRQAUUUUAFFFFABRRRQB8p/Fiz+x/EzWFC4WR0lHvuRSf1JqPxP8QdW8SxrZxg2lmQA0MTEmU4/iPce3T64zXcfGHwtqmufETTo9Ks3uJbqyAwvRSrsCzHoowy8mu18BfCnTfCax319svtXGD5pX5IT/sA9/8AaPP0oGcD4D+C9zqXlal4mWS1tDhksx8sso/2v7g9vvfSvebGxtdNs4rOyt47e2iG1Io12qo+lWKKBBRRRQAUUUUAFFFFABRRRQAUUUUAFFFFABRRRQAUUUUAFFFFABRRRQAUUUUAFFFFABRRRQAUUUUAFFFFABRRRQAUUUUAFFFFABRRRQAUUUUAFFFFABRRRQAUUUUAFFFFABRRRQAUUUUAFFFFABRRRQAUUUUAFFFFABRRRQAUUUUAFFFFAHOeOfDKeLPCV7phUeeV8y2Y/wAMq8r9M8g+xNfNPgnXX8MeK4ZbjdHA5NvdKwxtUnqR22kA+vBHevrmvmv40+F/7E8W/wBp28e201QGU4HCzD74/HIb6sfSgaPZKa6Bxg/nXI/DfxB/bnhaKKWTdd2WIJcnkj+BvxHGe5U12FMkhFuM8tkfSpQAAAOgpaKAMPxd4hj8M+H575tpnP7u3QjO6Q9PwHJPsK8W8EeGbnxx4vitZWkeEuZ72cnJ2Zy3P95icfU57Gn/ABA8T/8ACS+ISLdi1ja5it8fxc/M/wCJHHsBXvfwu8Gjwj4WT7RHjUr3E10SOU4+WP8A4CD+ZNIrY7SGGK2gjghjWOKNQiIowFUDAAHpin0UUCCiiigAooooAKKKKACiiigAooooAKKKKACiiigAooooAKKKKACiiigAooooAKKKKACiiigAooooAKKKKACiiigAooooAKKKKACiiigAooooAKKKKACiiigAooooAKKKKACiiigAooooAKKKKACiiigAooooAKKKKACiiigAooooAKKKKAPOvij8OY/FuntqOnRqutW6fLjAFwo/gPv6H8DxyPC/CPiq78H6u++N2tnOy6tj8pyOMjPRh/8AW+n1zXjXxh+HH2yOXxPo8P8ApCLuvYEH+sUf8tAP7w7+o56g5Bnk/hiwl8W+PrG2uMSNe3nm3HbK5LyfoGr69rwD4BaN5+ualrLr8lrCII8j+JzkkfQLj/gVe/0AwooooEFFFFABRRRQAUUUUAFFFFABRRRQAUUUUAFFFFABRRRQAUUUUAFFFFABRRRQAUUUUAFFFFABRRRQAUUUUAFFFFABRRRQAUUUUAFYfjQlfAniFh1GmXJ/8hNW5WF41/5EPxF/2DLn/wBFNQB8kW2rlBtatGLVImwWrnKNuDmsJU4yLjiJROwj1FEG5JCD6jrWrY+IruNcJcGQf3XGa8/SaROj8Vai1J4sZ6VPspR+E0VeMviPTbfxVIuBPCpHqnFa9tr1lOBmURt3D15Kmq5IPmY9q0YtSVkGH571PvxNP3cj1mO6gkGY5VYf7LVJ5imvLY7wqNyyFfp1rUs9avWcLHIZAB91+aPaeREqX8rOj12++yWjSv0wcV5PeTtdXckrfdJrqvFOqyT2CQyKqsTztri3l2g1rEzBtrfLUxPlxgVDbjksetDS5kx6UDIZ25qH7p3U6Vtzn2qJm5qoi5idWZhU0X+uH0qtD1q5Em6YGlIcS5KcW7H6VXY7kWrE20RhPxqLbwKzNA8rcmaz512yEVol9qke1UZhuariKRGV/d/hUZ+6KtbfkqF1qiCOrCvsjz6ioByRSvzx6UFDd26TNXrU7Mv+NZ46irznZAp9aUgiSy3bUtvMz5z0rMLMzGrdtwKnlK5jRkZQqj14p8i7ime3NRKPMlX25p13MAwUdQKksJPnnUDoKJubtR6CpLIbzuPUc1C7b7pm/CgCSQ4APpURGS7U+TlRRNtChfUUCLYO22Q+nNZt0fMfNWbiXFqiDp0qqIsbR75ranEyqS0J7LcTj0rSQeXzVO1GxqkuJM5xXZE5+YuJLyauJcYQHOPesSObYOetWRNuUVRJ2Gj6j548qRtzD7ten+Go1ttJDHqxJrxCynMXzA4Pau+0LxzHHDHaXqYUDAdf61xYmjJK8TSMjv5X8zJqjc3KxrhfvVFFq1pcwB4LhH44AbmqrnzHLnrXBCnJu8ixApJMjd6O1Ham9q64gHam9qD0qJm5oAGqJ6czc1E7cGgBC3FNLcVEzU3dVASFuDTA/NRu+AT6VSvbryLWSQdQhP6UIDn/ABF4nNvcG0gkU4/1jDr9K5W7uHmG62beW5YHqDVB4Li9lZj1Zifxzz+lTx6HMFz5+3NddOJlKRXlvLuHDsrjtWtp+swXBEV0qKcYDDrVL7JcxDas8cmP4WqvJa7jl4/Lf+8vSqA6V7RQA0bbkPNQNDg5wT7Csuy1Gew+WUbov73pW5FPFc7Sj9RmqA1/DviKXS5RDKd9uxGQ38Nb3xE0k694cgu7FTcTRSBl2dSp61xckDKdw611Xg7XPJJ0yX/VSgmM/wB0+n41x16Vn7SO500q11ySPLJ9F1CE4ktJl/4DVVoJUO1lZcf3lIr3r9yWx7mltNKsNQvUguIEYNx92s51oxV5EezlI8Cyy/x0CWTNfRV98LtHuFLQwqGI6Ba5m9+EtsGyonTHdWzilTxUJdSZU5I8dE7Zp3n13V/8Pba1zu1Fo+ejKKyofC1ms5S41JCnYjrXRz9SeU55JVyK9B+G0m64nT/ZBqvY+B9JeVW/tDzlJHHFd5oWg2GltutUwSMZ3dazlWijeOHlI2UXkVYVaheQRdelTxEOgZaz9pEXs5R6EyLUlNXpTqogjeNH4bvWVfaFDchjs7GtnvTgMnFIDy3WvBSSuXVXEnr7VyF3oV5Yy5e2+0xdPl6ivfZYUk4PSsm80WGcn5KcZAeP6Zq95ppH9n6jJCOQ0M/QfSvrGvA9W8F29xJkpzXvlVFp7Eu/UKKKKoQUUUUAFFFFABRRRQAUUUUAfLHxf/5KlrP/AGw/9ER1w9dx8X/+Spaz/wBsP/REdcPQUFFFFABRRRQBueC/+R68Pf8AYTtv/Rq19h18eeC/+R68Pf8AYTtv/Rq19h0CYUUUUCCiiigAooooA8E/aV/5lj/t6/8AaNeCV73+0r/zLH/b1/7RrwSgTFFBpKKBBRRx3oyO1ABRRRQAUUUUAFFFHHegAooyKMjtQAUUcd6MigAooyKMigAooyKMigBRS03IpdwoAXPrTo42dwBTAN5AzitG2jSMZPJNA0W7XT2KAbsCtO30qDf+9kyB/DnFVYZsdDVxJuMmlYqxpxpHGuyNQB7Cue1y0EF0HjAVWHQVsi6TYMferO1dxLbqWPINPZCtqYccjR/c4zxTSoPWlQgtgdKfhM1ncvlIvL9qPLHpUxZR1PFLHG00gWPnNFw02Kuwd6kis3mOVHHrWtDp0cZ3ytz6dhTnukUbYtpPTPYVPtHsinTW7Ka2aQDLYzTJWJXAUAeuBTy7SORuDt7dqmjtR1kOT6dhTV2GhUigkYDYPxqUWYJ+blhVuaaG2i3OSFHQCq66pZsfvMPqKtIhsX7AjDlT+FMfSUPKOQfcVaS7t2+7On0BqYToRw4P0NUG5jS2ElsN7MhGf4auWEQmt3RsgE4JFLqMim3AB5LU7T322jN70EsU+Hd3MNz/AN9rVa80ybTYw8pQq5wpBrRhvWJwGqrr1y0sFvGzHIJPNNPoKxi7cktVu2XM0Axx5gNVQRjrVu3kWJTJ3UZFUI9ignLopHXaKtC42jnGa5fQ9SN9o8M5+/8AdJ+laiS4G5jk0C6mn5qswLHA9O9ebfEEA6/Gwxgwiu2N0Bya4DxtIH1qMg/8shQVc53FPC56Dmo0ILYZsVZEkUeAvJ7mhAyxp9qsl3Csy7kLDcvqM17hbxxw28cUS7YlUBVHYV5B4etnv9WjCL8inLH0FetxykAA+nH0olIlIs7ttKAp7D8qaCsg6U8cdKgsNg6AkH604LKvGA2O5pR04qRFOM1SExRNkYdWH0FSmSMJkleOuTyKYzADJOAO/pUCr5r73UYB4GP1ouFiXdvwwAx2Gadz1IxSGNDyAB9KT5scHNFxknalUAnmo9zd0p6kDmpYEgAp3So13E9acCQcEU0wFwKcKQZNLg07gLSEZpRx15pjMcccUXKQ49KTdsBPSg5wKhl/enYo46t9KljFjUFmlZRlunsKjv7WK+sZ7Zx8sqFTn0xVj6cj1prcjHftTTA+ddVsJtL1CeykBDwyFee47H8RVPOa9U+JXh154F1q3UNJCNkyjuvY/hXlp2noelMhobgngUqjaMChWCk800uM0yRzHioT1qQtk4zUZOD1oAKABQCM0oxUsBBknFSMcJx1Jpi8MeaQt75pDuIaAaQtQpyaAHUhozjvSFqBBRSAg0px9KACikzjvSggmgDvfgv/AMla0T/tv/6Ikr63r5J+C4/4u1onP/Pf/wBESV9bUDQUUUUDCiiigAooooAKKKKACiiigAooooAKKKKACiiigAooooAKKKKACiiigAwM570UUUAFFFFABRRRQAUUUUAFFFFABRRRQAUUUUAFFFFABRRRQAUUUUAFFFFABRRRQAUUUUAFFFFABRRRQAUUUUAFFFFABRRRQAUUUUAFFFFABRRRQAUUUUAFFFFABRRRQAUUUUAFFFFABRRRQAUUUUAFFFFABRRRQAUUUUAFFFFABRRRQAUUUUAFFFFABXKfEbwx/wAJV4MvLKNN13EPtFrjr5ig8fiMr+NdXRQB8nfDnXjofiuBZH22t5/o8uegJ+63Xs2OewJr6Brwr4s+Gf8AhHPG9y0KbbO/zdQ4HAJPzr+DZ49CK9U8E67/AMJD4Wtbt23XKDybj18xepP1GG/GgGdDXn/xR8UjSdI/si2fF5fIQ5H8EPQ/i3I+m7pxXZaxqttomk3Go3bYhgTcQOrHso9ycD8a+fYotV8e+MRHGoe9v5uP7sa//Eqo+uB3NMEdl8GPBf8AbmunXL2LNhpzgxgjiSbqB9F4Y++33r6OrM8P6HaeG9CtNJslxDbpt3Ecu3dj7k5NadIAooooAKKKKACiiigAooooAKKKKACiiigAooooAKKKKACiiigAooooAKKKKACiiigAooooAKKKKACiiigAooooAKKKKACiiigAooooAKKKKACiiigAooooAKKKKACiiigAooooAKKKKACiiigAooooAKKKKACiiigAooooAKKKKACiiigAooooAKKKKAMrQ/DumeHYruLS7cQRXVw1y6L90MQAQo7Djp2rVoooAKKKKACiiigAooooAKKKKACiiigAooooAKKKKACiiigAooooAKKKKACiiigAooooAKKKKACiiigAooooAKKKKACiiigAooooAKKKKACsPxn/AMiL4h/7Btz/AOimrcrD8af8iL4h/wCwZc/+imoA+QFSMjB61KbRHA2SbT3FQKvFTW/3xjrmpDlK80TQthxgdj61F3rfjSK4YQT5MeeSOtaE/gYEb7O9IGM7HXPX6UcxHszku1Kpxz6VpXnh3VbIndbtJGOS0Y3DH0rMyVfY6sh9GXFLmItKJajupVHyvV201KSE5X71ZW5W+WrMJzKB6Cp5Ymkaku5Pqt69yyl+uKzI9xbPpTryRmkK0xX2x4pxibEzycCoxwSaavAz60j9BQA08MT61B/HVlvuVA1UIkXitC2G4VnhflFaFoNq59OaiRUSWV/3ypTpjtI+lVGk3XQ+oqzO3778qzNCNm+U/SqLt85q78vP0qnIvzGriEh8bfLTWpsPJNHR8VRIm2o36GrAXmmMvJoAgj6j61eud2B9BVaFf3g+taDfOuPSlIImav36lSTYTTZV2OT60wtkYpgads2Ru9ar3EuZcehpkc3lxY9qrqczFvWjlDmNeC48qL60+MfMX9azPNzx6VZgl4qJRKjIuXH+rFNkG6GN/cCq08n7n8acX/0RfrUhzEt3zIg9FoXdvH0qGXk56YAqwo8yAP1wMZropmUiQPzTZm4GaiB5+lRyy10cxiSDqMdKtRPVGNtwzUxfgVRJoLJU0LNmsxZeKtQS8VQG1Z3b27CSOTawNdv4d199R3wTj94vRvWvOFnrV0C9+xXqzEZ29vWonDmiVGR6lTGasW18T2Vy4jLeU+cYatUOGUENuU8iuKUZRNQdqZSu1RluKQAzVE/Q0p60x2oAgaoy/HNOkbJqpPKI1Zj0AzVAZGu+Io9KXy1AeY9Ae1cXe61eag26eTy4v7q96j1a7+16lLKBvdjtA9Kpx6Xc3LZddq1vTiRKRZGqpEgVY+n8VWbTWEkOJDj0NJD4eix8+/NSS+HI9n7mbDenrW0eYzH3cYZRNE+UPU1ArMyFd2eOnrVeP7Tpc2xxlM9D0NXVi80efBy/UrVAUTPHuMUi7e1SQLJA/mQNvXrtqHU4DtEynB/iHpVWzvJYXBV+hzU8wHZ21yL2xyy4de3pWnoGkSPeJct8qxHP1qn4cUXReU9TjNdTNfRWFuJJJNqqOlZVKl9DSMS+Yt0qk+oqlJr0eh6iJbgIyKdw2tzxXHav40ebdDbEqucbhXOve+YxdmDsepbrXN7BS+I3Vbk0iep3/wAW5mJWxswBxgt3qofivqckRR7eIEjGUzkV5ulyuRT2uuaccJSj0MJVpG3eXb6rcNczzPIzHnPAHtVKW3jj5ZPl7VnreMHzVqPUHIwRkd66YxjEnmuLtX+CQqe2Otb2k+Kb/S3AkAuIgMYfrj2rGOyZQY+D6U0EIQGGc0pQjL4hxqyj8J67o3iCw1qABGCy9426it6FAi/LXg8TTWswmgbZKCCK9S8I+JhrMBt5htuIsZHr71w1qHJrE76OJ59JHVgbjTirYphlcDC7KVWk79a5frUloTOjdseiEkAdTU32aSoz5mBUoebaPnqfrVTsL2InkyL/AAUx4JDzsqwksv8AFStLzR9bl2D2JRktSwG5K7iuYWfeMbOldPXVhKzqXujGrDlsFFFFdhkFFFFABRRRQAUUUUAFFFFAHyx8X/8AkqWs/wDbD/0RHXD13Hxf/wCSpaz/ANsP/REdcPQUFFFFABRRRQBueC/+R68Pf9hO2/8ARq19h18eeC/+R68Pf9hO2/8A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PPjJ4a/t3wTJeQpuu9MJuEx1MeP3g/L5v+AivJPhNrv2DxDJpcrYgvl+XPaRckfTIyPc7a+nHRZEZHUMjAhlIyCPSvkLxdoc3hLxje6dG0kYt5t9tICQdh+ZCD6gEc+oNAze+J3iwazqo0q0kDWNm53MOkkvQn6DkD8euRXp/wZ8Ef2Fox12+ixqF+g8tWHMUPUD6twT7Y9681+E/gY+KtfF9exE6TYsGlyOJZOqx+/qfbjuK+nKA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YfjT/AJETxD/2DLn/ANFNW5VHWtO/tfQtR0zzfJ+2W0lv5m3ds3qVzjIzjPTNAHxez4UA9atWi7QWFexN+zszY/4qv/ynf/basR/ABkQr/wAJRnP/AE4f/bKVgPHg2xgR1bg132mT+fYRv7Y/KuiP7P7b1b/hKPu/9Q//AO2VaPwR1HyFhTxiUQdl07/7bUOFyk7HNyzwQJulkRR33da5/Vde0ZgY3hS5OP7vT8e1du/7PksrlpPFzMfew/8AttM/4Z4b/oav/Kf/APban2Ycx41dG0nmL20HlA9t2aag2Ka9oH7PLD/mav8Ayn//AG2lP7PTFcf8JV/5T/8A7bV2YrI8LI3zH56bIcHbXuf/AAzu3/Q1/wDlO/8AttNb9nNmOf8AhLP/ACnf/baLMrQ8NXgUD5mJr3H/AIZzb/obP/Kd/wDbaP8AhnNv+hs/8p3/ANtoswujw19tMC5Ir3X/AIZyb/obP/Kd/wDbaUfs5kf8zX/5Tv8A7bRZhdHiEa5IHpV1DsQ/SvZ0/Z6Zf+Zpz/3D/wD7bTz+z6Sm0eKMe/2D/wC2VLiylJHhZbdL+NPL/vfoK9q/4Z1bfu/4Sv8A8p3/ANtpf+Gdmzn/AISv/wAp3/22qsw5keNoMqT61BcfKMV7cv7PTKP+Rq/8p/8A9tpJf2eGkAH/AAlWP+4f/wDbalRdw5keGQ/eNOuFxg+le3J+zqyH/ka8/wDcO/8AttPk/Z48xNv/AAlOPf8As/8A+21VmHMjxKEYkU+tPeLL59K9qT9njYoH/CU9P+of/wDbakb9nzdn/ip+v/Th/wDbKlxYcyPB41xck+hrRQbmY/SvYG/Z13SB/wDhKvw/s/8A+21aj+AHl/8AMz54x/x4f/bKHFlKcUeE3ke0lqpp1NfQM/7P5mTb/wAJPt/7cM/+1Kpj9nFgc/8ACWf+U7/7bVRTRLkjwl2pFr3Y/s4MSf8Airf/ACnf/baB+zgwH/I2/wDlO/8AttVYm6PDB1FTK+0V7cP2cmH/ADNn/lO/+20v/DOTf9DZ/wCU7/7bU2ZSkjxKVsBB75q+Rm1hX1r14/s5sRj/AISz/wAp3/22ra/ADbtz4nztH/Ph/wDbKTiyueJ4e75kYemBU1i2JSPXivY2/Z4Zpi48V4z2/s//AO21In7PjIc/8JTn/uH/AP22tIabmLep4zdKUkJXvUSMz8HoK9vm+ADTBc+J+R/04f8A2ymD9nwj/maP/Kf/APbK15kQ0eLZVRSbua9oP7PjE5/4Sn/yn/8A22hf2eypz/wlP/lP/wDtlHMhWZ42rZFSq+0V7F/wz+3/AENH/lP/APtlOHwBYAf8VR/5If8A2yq54hZnkUTbuau202xq9UX4DMo/5Gb/AMkP/tlPHwJI/wCZl/8AJH/7ZVe0iFmeXTsrptc4BHBFXdD8S3GmXYtblw9uehbqo9a9Ib4HMwA/4STGP+nH/wC2VDcfAbzthHiXaV/6cc5/8iVM5xkFmJBcR3ESSxtuVhkU52rV0/4S3WnoFj8SZAGP+PL/AO2Va/4VtqW4n/hJI9vp9g/+2VzOCNlI5pmqJ2rsI/hzcr/rNbR/pZ4/9nqRvh0zD/kLf+S3/wBlScewXRwMrZzXJ+JdVwn2OIkGQfMw/h9q9guvhhLOjCPXfKYj732TP/s9c+/wGE0rSTeJN7MeT9hx/wC1KuCXUmTuePWtrCuXVwZD3apphdoBsBYf7Net/wDCgbbtrxz/ANef/wBsoX4CqhyniVx/25//AGyun2kTOzPH47iZW/eF1qdxM0e+GYtxkqK9li+CojXDa+H/AN6y/wDtlNf4IoW3R695be1n/wDZ0/aR7hZnio1EgiO6j3Af3utWY57ZBvjXaDXr0/wNS5i2ya+C3ZvsXT/yJVKP4ANG2R4o49P7P/8AtlS6kQszyucxTKQejDFc3Lbm3vPL65PH0r31vgKWH/IzY/7cP/tlRz/AEzujHxNgoMf8eH/2yplNMLM8203V4tI0pn4aaQjAPSsLU9Ru7+UyTyHH8KjpivXz+zy5bP8Awlf/AJTv/ttS/wDDP77QD4pyP+wf/wDbKzuijwVmbJpEbPHrXvbfs+RuuD4j59fsP/2yqzfs5knI8V4Hp/Z3/wBtouFjxEq4Hy0sdw8ZAavcE/Z4ZP8Ama8/9w7/AO21M37PiOmG8SZPr9g/+2U7omzPF4rhHxuq2iAkMterL+zsUfcvirH/AHD/AP7bVyL4CNGuD4n3f9uGP/alF0FmeMTzSWk4cdMZrTWVb+0WVfvCvVrj4DefCYz4lwT3+w//AGymWPwEeyyP+Eo3g/8AThj/ANqUXQWZ5UWZFDelWLG/fTb6K6iblH5X19q9Xb4HllI/4SLGf+nL/wC2VD/wohv+hm/8kP8A7ZVOSaCKaNzSb6LULKK8Q8SKGC+nrW7EysgrN0P4cy6NYLanWvPCsSG+zbf03mult9D8iJU+0biO+zGf1rgjRak9NDvlWi4rXUo/LShlyK0TpGf+W/8A45/9ek/sc/8APx/45/8AXrXk8jLnRQZuaburS/slv+fj/wAc/wDr0g0dhn/Sev8Asf8A16OVk3RRXpXRVljSHH/L1/5D/wDr1qVcU1uRJroFFFFUSFFFFABRRRQAUUUUAFFFFAHyx8X/APkqWs/9sP8A0RHXD13Hxf8A+Spaz/2w/wDREdcPQUFFFFABRRRQBueC/wDkevD3/YTtv/Rq19h18eeC/wDkevD3/YTtv/Rq19h0CYUUUU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SyxwQvNM6xxRqWd2OAoHJJPpXj2o/FHxD4o1mTSPAGmiRU+9eSoCSP72GwqD03ZJ9B0rS+OevS6b4St9Mgco+pSlXIPJjTBYfiSv4Zrofhl4ch8OeCLBFjAuruNbm4fHJZhkA/QED8/WgDjJrD406fGbtdTtbwj5mt0ERJ9sFAPyNa/gL4rDxBqP9h69aiw1gEouAVSVh1XB5VvY9f0r02vDPjnoS6dqGmeKbAeRcPIIpnTg+Yo3Rt9cAjP+yKBnrPi/UbnSfCGrahZuEube2eSNioIDAccHrXj/AId8TfFrxVpz3+kTW01ukpiZmjgT5gASMHHZhXoWvar/AG58GLzVMANdaUZGA6BivzD8Dmsb4C/8iHd/9hGT/wBFx0AZufjd6Wn/AJL1B8dPDvnWGleICVSaMi0um/2TllOPY7un94V7VXg3xgu7nxF8QNI8J28hWJTGpHbzZTjcfXC4/M0AVvCmseN9V0qLSfAunRadpVr8rXcqqWkfqzO7ggseuFHGQOmK2L2b4xeF4Tfz3FvqttGN0kaRpJgepAVXx9K9e0rS7TRdLttOsYhFbW6BEUfzPqT1J7k1coEcT4A+I9j43t3hMf2TU4V3S25bIZem5D3Ht1H61Y+Jevah4b8E3OpaZKsV1HJGqsyBhgsAeDxXk3ji1X4e/Fyw1nT18m1uGW5KIMAAkrKgHoRk/wDAq9G+NH/JNL3/AK7Q/wDoYoGZvwo+JN14oludJ1yVDqSjzYHCBPNj7jA4yOvuD7V6nXzhrWi3ej+EvCXjvRsxzwQRx3LKOjKcIx9QR8h/Ad6928K+I7XxX4dtdWtSAJVxJHnJjkH3lP0P5jB70COIv/GetwfGy18NR3KDS5Nu6LylycxFj82M9a9QrxDVf+Tl7H6J/wCiDXt9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w79oWN/M8Pyc+Xi4X6H93/n8K9j0aaO40PT5oiDHJbRuhHoVBFcx8UvCcvizwfJDaJuv7V/tFuv98gEMv4gnHuBXJ/CX4iWS6VF4Z1y4W0vLQmO3ec7BImeEJPRl6YPUY70DPYa8r+Pc0aeCLOEkeZJfoVHsEfJ/UfnXpV5qNjp9o11eXcFvbqMmWWQKuPqa8E8T6jP8XvH1lpGjB/7KtMjzypACkjfKfTgAAH29aBHbwQvB+zuUfOTpLvz6Nlh+hFM+Av8AyId3/wBhGT/0XHXT+OLaKz+GWsWsC7IYdPaONfRQuAPyFcx8Bf8AkQ7v/sIyf+i46BnqNeC+MV/sr9oPS725+WC4ltnVj0AwI8/gQa96rzX4teFofE+jx3FjcQDV9PJaOMyhTIp+8nXrwCPy70CPSqK4v4ceN4PF2hRxzSBdXtVCXcLcMSON4Hof0PHpXSa1rWn+H9Lm1LUrhYLaIZJPVj2UDuT6UAeMfHQf2l4t8P6Tb/NcvFgAdcyOFX9VNdt8ZwF+GV4o6CWEf+PiuV8D2beMPHFz481ySK3tkciwt5JADx8qnHoo79257V1XxnYP8MrxlIKmWEgg8EbxQMteAbC21f4SaZYXsYkt7i0aKRT3BZh+deceDb+6+F/xIufDOqSn+zL1wqStwvP+rlHpn7p/+xr0/wCF3/JNND/64t/6G1Znxa8Ff8JR4cN5ZxbtTsAZIgo5lT+JPf1HuMd6BHKauMftK6efUIf/ACCa9tr5p8H69L4i+Kvhe7ucm5jhFvM5/jZEcBvxXbn3zX0tQNh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b4p+GHhrxXO11c28ltet964tWCM/+8CCD9cZ967KigDyW3+AOgpOGn1XUJYwfuLsXPtnBr0XQPDekeGLH7HpFklvGeXI5Zz6sx5NatFAFHWNLg1vRrvS7l5EguojE7RkBgD6ZBGfwrO8I+ErDwZpEmm6dNcywyTGctcMrNuIUfwqBj5R2rfooAK871v4M+Hde1q71W6vdUSe6kMjrFLGFBPoChP616JRQBwXhn4S6D4V12HV7G81KS4hDKqzyoUO5SpyAgPf1rZ8Y+CdN8bWltbalPdxJbyGRDbOqkkjHO5TXSUUAeV/8KD8K/8AQQ1n/v8ARf8Axuuz1fwdp+teEYvDVzNdJZRRxRq8bKJMR4xyVI7c8V0NFAGdoOi23h3Q7XSbR5Xt7ZSqNMQWIyTyQAO/pWjRRQBxNp8LPD9h4wHiW1kvIroTNMIFdPJDMCDgbc45Jxmu2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8A8lS1n/th/wCiI64eu4+L/wDyVLWf+2H/AKIjrh6CgooooAKKKKANzwX/AMj14e/7Cdt/6NWvsOvjzwX/AMj14e/7Cdt/6NWvsOgTCiiigQUUUUAFFFFABRRWbq/iHSNBjD6pqEFruBKq7fMwHXCjk/gKaTbsgNKiuCm+MHhONsJNdyj1S3IH64qP/hcnhX/p+/78D/Gtvq1b+Vi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59/wuTwr/ANP3/fgf40f8Lk8K/wDT9/34H+NH1Wt/Kw5keg0V59/wuTwr/wBP3/fgf40f8Lk8K/8AT9/34H+NH1Wt/Kw5keg0V59/wuTwr/0/f9+B/jR/wuTwr/0/f9+B/jR9VrfysOZHoNFeff8AC5PCv/T9/wB+B/jR/wALk8K/9P3/AH4H+NH1Wt/Kw5keg0Vxlj8VPCN9Isf9otbs3T7REyj8Wxgfia6+3uILu3S4tpo5oZBlJI2DKw9QRwaznTnD4lYE0ySiiioGFFFFABRRRQAUUUUAFFFFAHyx8X/+Spaz/wBsP/REdcPXcfF//kqWs/8AbD/0RHXD0FBRRRQAUUUUAbngv/kevD3/AGE7b/0atfYdfHngv/kevD3/AGE7b/0atfYdAmFFFFAgooooAKKKp6tqMek6PeajKMpbQvKRnGcDOPx6U0m3ZAcP8R/iL/wjS/2XpbI+qSLl3PIt1PQkd2PYHp1PUZ8Furq5vrl7i6nknnkOWkkYszH3Jp1/fXGp6hcX13IZLieQySMe5J/lXovwx8LxTIddvIw+GK2qsMjI6vj68D6H2r36dOGFp36mE5dTC0n4ba7qcKzSpHZRtyPtBIc/8BAyPxxWx/wqK6/6C0P/AH5P+NerUVzPF1G9DHnZ5T/wqK6/6C0P/fk/40f8Kiuv+gtD/wB+T/jXq1FL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P8AhUV1/wBBaH/vyf8AGvVqKPrVXuHMzyn/AIVFdf8AQWh/78n/ABo/4VFdf9BaH/vyf8a9Woo+tVe4czPKf+FRXX/QWh/78n/Gj/hUV1/0Fof+/J/xr1aij61V7hzM8p/4VFdf9BaH/vyf8aP+FRXX/QWh/wC/J/xr1aij61V7hzM8p/4VFdf9BaH/AL8n/Gj/AIVFdf8AQWh/78n/ABr1aij61V7hzM8p/wCFRXX/AEFof+/J/wAaP+FRXX/QWh/78n/GvVqKPrVXuHMzyn/hUV1/0Fof+/J/xo/4VFdf9BaH/vyf8a9Woo+tVe4czPKf+FRXX/QWh/78n/Gj/hUV1/0Fof8Avyf8a9Woo+tVe4czPKf+FRXX/QWh/wC/J/xo/wCFRXX/AEFof+/J/wAa9Woo+tVe4czPKf8AhUV1/wBBaH/vyf8AGj/hUV1/0Fof+/J/xr1aij61V7hzM8p/4VFdf9BaH/vyf8aP+FRXX/QWh/78n/GvVqKPrVXuHMzyn/hUV1/0Fof+/J/xo/4VFdf9BaH/AL8n/GvVqKPrVXuHMzyn/hUV1/0Fof8Avyf8azNU+GOuWETS2xhvUXkrESHx/unr+BJr2mihYuqmHOz5jdGjdkdSrqcMrDBB9DW74X8Yat4UvVmsZi1uT+9tXJMcg+nY+45/Diu/+I3hEX9o2sWEI+1wjM6oOZE/ve5H8voK8hrvhKFeGqNIu+p9X+HfEFl4m0aHUrFso/DoT80bjqp9x+owe9ateAfB7Xn07xUdLdz9m1BSuD0EiglT+WR+I9K9/rwsVR9jU5Vsbxd0FFFFc5QUUUUAFFFFABRRRQB8sfF//kqWs/8AbD/0RHXD13Hxf/5KlrP/AGw/9ER1w9BQUUUUAFFFFAG54L/5Hrw9/wBhO2/9GrX2HXx54L/5Hrw9/wBhO2/9GrX2HQJhRRRQIKKKKACuO+KcrRfDnVNpwW8pc+xkXP6V2NcX8V/+Sc6l/vQ/+jVrbD/xY+qE9j5vr6E8IW4tvCGlRqAAbZJOPVhu/rXz3X0V4a/5FbSP+vKH/wBAFezjfhRyzNSiiivN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n9W8b+HdDv2sdR1EQXKgMU8mRsA8jkKRQ2luNJvY6CiuS/4Wb4P/wCgwP8AwHl/+Jrf0jWbDXbEXum3Hn25Yrv2MvI68MAaSaewOLW6L1FFF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Kv3h9a+cNft47TxHqdtCoWKG7ljRR2UOQBX0ev3h9a+dfFH/ACNus/8AX9P/AOjGrtwXxv0NIbD/AAnI0XjHRXUkEX0PT03jNfVlfKHhf/kbdG/6/oP/AEYtfV9YZn8UTeAUUUV5hoFFFFABRRRQAUUUUAfLHxf/AOSpaz/2w/8AREdcPXcfF/8A5KlrP/bD/wBER1w9BQUUUUAFFFFAG54L/wCR68Pf9hO2/wDRq19h18eeC/8AkevD3/YTtv8A0atfYdAmFFFFAgooooAK4v4r/wDJOdS/3of/AEatdpXF/Ff/AJJzqX+9D/6NWtsP/Fj6oUtj5vr6K8Nf8itpH/XlD/6AK+da+ivDX/IraR/15Q/+gCvYxvwo5ZmpRRRXn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4/rtnb3/AMcrW1u4UmgkVA8bjIb90TyK9grxXxdJqcXxjjfR4Y5tQCJ5MchAUnyznOSB0z3qKmyNaW79D0z/AIQnwx/0ArH/AL8itSw06z0u2FtYW0VvACW8uNcDJ6mvP/7R+K3/AEBdP/77j/8AjldxoMmqS6JbPrUMcOokN50cZBUfMcYwSOmO9OLXYmSaWrNKiiiq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V+8PrXzr4o/5G3Wf+v6f/ANGNX0Uv3h9a+dfFH/I26z/1/T/+jGrswXxv0NIbB4X/AORt0b/r+g/9GLX1fXyh4X/5G3Rv+v6D/wBGLX1fWOZ/FE3phRRRXmGgUUUUAFFFFABRRRQB8sfF/wD5KlrP/bD/ANER1w9dx8X/APkqWs/9sP8A0RHXD0FBRRRQAUUUUAbngv8A5Hrw9/2E7b/0atfYdfHngv8A5Hrw9/2E7b/0atfYdAmFFFFAgooooAK4v4r/APJOdS/3of8A0atdpXF/Ff8A5JzqX+9D/wCjVrbD/wAWPqhS2Pm+vorw1/yK2kf9eUP/AKAK+da+gvB1yLrwfpUgIIFusfH+x8v9K9nG/CjlnsblFFFeaZ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kupf8l8sv91f/RRr1quC8S/DebX/ABI2tQa69jKVVVEcBLLgYyGDipmm1oXTaTdzvaK80/4VfrX/AEPN/wD9+3/+O11vhTw/deHbCa2u9Xm1N5JfMEsqkFRgDHLN6Z/GhN9UJqKWjN6iiiq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V+8PrXzr4o/wCRt1n/AK/p/wD0Y1fRS8uPrXzr4o/5G3Wf+v6f/wBGNXZgvjfoaw2Dwv8A8jbo3/X9B/6MWvq+vlDwv/yNujf9f0H/AKMWvq+scz+KJtTCiiivMNAooooAKKKKACiiigD5Y+L/APyVLWf+2H/oiOuHruPi/wD8lS1n/th/6Ijrh6CgooooAKKKKANzwX/yPXh7/sJ23/o1a+w6+PPBf/I9eHv+wnbf+jVr7DoEwooooEFFFFABXF/Ff/knOpf70P8A6NWu0ri/iv8A8k51L/eh/wDRq1th/wCLH1QpbHzfXrXwjvLi403UrNjuhtnjeMdxv3Z/D5R+ZryWvVvgv/zG/wDth/7Ur3MY7UW/T8zDl5tD0iirbRI3OMH2pv2dfU14yqxJdGRWoqz9nX1NH2dfU0/axF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R9nX1NHtYh7KRWoqz9nX1NH2dfU0e1iHspFairP2dfU0fZ19TR7WIeykVqKs/Z19TSrCi9s/Wl7WI1SkMgjOd5/Cvm/wAUf8jbrP8A1/T/APoxq+l6+aPFH/I26z/1/T/+jGrsy6XNOT8jRxUVYPC//I26N/1/Qf8Aoxa+r6+UPC//ACNujf8AX9B/6MWvq+pzP4olUwooorzDQKKKKACiiigAooooA+WPi/8A8lS1n/th/wCiI64eu4+L/wDyVLWf+2H/AKIjrh6CgooooAKKKKANzwX/AMj14e/7Cdt/6NWvsOvjzwX/AMj14e/7Cdt/6NWvsOgTCiiigQUUUUAFcX8V/wDknOpf70P/AKNWu0ri/iv/AMk51L/eh/8ARq1th/4sfVClsfN9erfBf/mN/wDbD/2pXlNerfBf/mN/9sP/AG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+aPFH/I26z/1/T/+jGr6Xr5o8Uf8jbrP/X9P/wCjGr08s+OREw8L/wDI26N/1/Qf+jFr6vr5Q8L/API26N/1/Qf+jFr6vpZn8UQphRRRXmGgUUUUAFFFFABRRRQB8sfF/wD5KlrP/bD/ANER1w9dx8X/APkqWs/9sP8A0RHXD0FBRRRQAUUUUAbngv8A5Hrw9/2E7b/0atfYdfHngv8A5Hrw9/2E7b/0atfYdAmFFFFAgooooAK4v4r/APJOdS/3of8A0atdpXF/Ff8A5JzqX+9D/wCjVrbD/wAWPqhS2Pm+vVvgv/zG/wDth/7UrymvVvgv/wAxv/th/wC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DqU3xBHxRVLdb3+z/ALSojCKfs3kbh944xnHU9c9O1evUUUAFFFFABRRRQAUUUUAFFFFABRRRQAUUUUAFFFFABRRRQAUUUUAFFFFABRRRQAUUUUAFFFFABRRRQAUUUUAFFFFABRRRQAUUUUAFFFFABRRRQAUUUUAFFFFAGV4lbU18N6g2jAHURCfI9c+3vjOPfFcV8KpfF0h1H/hIRffZvlMJvlYPvyc7d3OP06Y716VRQAUUUUAFFFFABRRRQAUUUUAFFFFABRRRQAUUUUAFFFFABRRRQAUUUUAFFFFABRRRQAUUUUAFFFFABRRRQAUUUUAFFFFABRRRQAUUUUAFFFFABRRRQAUUUUAFFFFABRRRQAUUUUAFFFFABRRRQAUUUUAFFFFABRRRQAUUUUAFFFFABRRRQAUUUUAFFFFABRRRQAUUUUAFFFFABRRRQAUUUUAFFFFAES3Nu9w9us8TToAWjDgsoPcjqKlrybQfhhrel/EJdan1CB7SO4km80OfNlDbuCNuMnPP1OK9ZoAKKKKACiiigAooooAKKKKACiiigAooooAKKKKACiiigAooooAKKKKACiiigAooooAKKKKACiiigAooooAKKKKACiiigAooooAKKKKACiiigAooooAKKKKACiiigAooooAKKKKACiiigAooooAKKxvFerXOheF9Q1OztxcT28e5EIJHUDJx2AOT7CuW+GHjTVvFseoJqcMR+zFCk8SbQd2flPPUY7fjQB6FRRRQAUUUUAFFFFABRRRQAUUUUAFFFFABRRRQAUUUUAFFFFABRRRQAUUUUAFFFFABRRRQAUUUUAFFFFABRRRQAUUUUAFFFFABRRRQAUUUUAFFFFABRRRQAUUUUAFFFFABRRRQAUUUUAFFFFABRRRQAUUUUAFFFFABRRRQAUUUUAFFFFABRRRQAUUUUAFFFFABRRRQAV80eKP+Rt1n/r+n/wDRjV9L180eKP8AkbdZ/wCv6f8A9GNXp5Z8ciJh4X/5G3Rv+v6D/wBGLX1fXyh4X/5G3Rv+v6D/ANGLX1fSzP4ohTCiiivMNAooooAKKKKACiiigD5Y+L//ACVLWf8Ath/6Ijrh67j4v/8AJUtZ/wC2H/oiOuHoKCiiigAooooA3PBf/I9eHv8AsJ23/o1a+w6+PPBf/I9eHv8AsJ23/o1a+w6BMKKKKBBRRRQAVxfxX/5JzqX+9D/6NWu0ri/iv/yTnUv96H/0atbYf+LH1QpbHzfXq3wX/wCY3/2w/wDaleU16t8F/wDmN/8AbD/2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RQxW6bIYkjTJO1FAGT16U+igAooooAKKKKACiiigAooooAKKKKACiiigAooooAKKKKACiiigAooooAKKKKACiiigAooooAKKKKACiiigAooooAKKKKACiiigAooooAKKKKACiiigAooooAKKKKACiiigAooooAKKKKACiiigAooooAKKKKACiiigAooooAKKKKACiiigAooooAKKKKACiiigAooooAK+aPFH/I26z/1/T/8Aoxq+l6+aPFH/ACNus/8AX9P/AOjGr08s+OREw8L/API26N/1/Qf+jFr6vr5Q8L/8jbo3/X9B/wCjFr6vpZn8UQphRRRXmGgUUUUAFFFFABRRRQB8sfF//kqWs/8AbD/0RHXD13Hxf/5KlrP/AGw/9ER1w9BQUUUUAFFFFAG54L/5Hrw9/wBhO2/9GrX2HXx54L/5Hrw9/wBhO2/9GrX2HQJhRRRQIKKKKACuL+K//JOdS/3of/Rq12lcX8V/+Sc6l/vQ/wDo1a2w/wDFj6oUtj5vr1b4L/8AMb/7Yf8AtSvKa9W+C/8AzG/+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80eKP+Rt1n/r+n/wDRjV9L180eKP8AkbdZ/wCv6f8A9GNXp5Z8ciJh4X/5G3Rv+v6D/wBGLX1fXyh4X/5G3Rv+v6D/ANGLX1fSzP4ohTCiiivMNAooooAKKKKACiiigD5Y+L//ACVLWf8Ath/6Ijrh67j4v/8AJUtZ/wC2H/oiOuHoKCiiigAooooA3PBf/I9eHv8AsJ23/o1a+w6+PPBf/I9eHv8AsJ23/o1a+w6BMKKKKBBRRRQAVxfxX/5JzqX+9D/6NWu0ri/iv/yTnUv96H/0atbYf+LH1QpbHzfXq3wX/wCY3/2w/wDaleU16t8F/wDmN/8AbD/2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y/EWuW/hvQbrVrpHeKAD5E6sSQAPzIrUqvfWNrqVlLZ3kKT28y7XjccMKAOZ8DePIPGsF3tsntLi1K74y+9SGzghsD0PauurK0Pw3pHhu3kg0myS2SQ7nwxZmPbJYknrWrQAUUUUAFFFFABRRRQAUUUUAFFFFABRRRQAUUUUAFFFFABRRRQAUUUUAFFFFABRRRQAUUUUAFFFFABRRRQAUUUUAFFFFABRRRQAUUUUAFFFFABRRRQAUUUUAISFUsxAA5JPaoLS/s7+NpLO7guUVirNDIHAPoSO9U/EelSa54cv8ATIrg273MJRZB2Pv7HofYmuR+GvgPUvB8t/PqN1A7XAVFit2JXCk/MSQOeePqaAPQqKKKACiiigAooooAKKKKACiiigAooooAKKKKACiiigAooooAKKKKACiiigAooooAKKKKACiiigAooooAKKKKACiiigAooooAKKKKACiiigAooooAKKKKACiiigAooooAKKKKACiiigAooooAKKKKACiiigAooooAKKKKACiiigAooooAKKKKACiiigAooooAKKKKACiiigAooooAKKKKACiiigAormbLx/4d1DxE2h296zXgdo1zGwR2XOQGxjsfY9s101ABRRRQAUUUUAFFFFABRRRQAUUUUAFFFFABRRRQAUUUUAFFFFABRRRQAUUUUAFFFFABRRRQAUUUUAFFFFABRRRQAUUUUAFFFFABRRRQAUUUUAFFFFABRRRQAUUUUAFFFFABRRRQAUUUUAFFFFABRVXUdRtNJ0+e/vphDbQLukcgnA+g5P0rM8NeL9H8VxTvpc7u0BAlSRCrLnOD7g4PSgDdooooAKKKKACiiigAooooAKKKKACiiigAooooAKKKKACiiigAooooAKKKKACiiigAooooAKKKKACiiigAooooAKKKKACiiigAooooAKKKKACiiigAooooAKKKKACiiigAooooAKKKKACiiigAooooAKKKKACiiigAooooAKKKKACiiigAooooAKKKKACiiigAooooAK+aPFH/ACNus/8AX9P/AOjGr6Xr5o8Uf8jbrP8A1/T/APoxq9PLPjkRMPC//I26N/1/Qf8Aoxa+r6+UPC//ACNujf8AX9B/6MWvq+lmfxRCmFFFFeYaBRRRQAUUUUAFFFFAHyx8X/8AkqWs/wDbD/0RHXD13Hxf/wCSpaz/ANsP/REdcPQUFFFFABRRRQBueC/+R68Pf9hO2/8ARq19h18eeC/+R68Pf9hO2/8ARq19h0CYUUUUCCiiigAri/iv/wAk51L/AHof/Rq12lcX8V/+Sc6l/vQ/+jVrbD/xY+qFLY+b69W+C/8AzG/+2H/tSvKa9W+C/wDzG/8A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Ppnwt0PSvFA1yCS4JSQyxWzFfLjY59s4GeB2x3ruKKKACiiigAooooAKKKKACiiigAooooAKKKKACiiigAooooAKKKKACiiigAooooAKKKKACiiigAooooAKKKKACiiigAooooAKKKKACiiigAooooAKKKKACiiigAooooAKKKKACiiigAooooAKKKKAKGtaPa6/o9zpd6GNvcLtYocMOcgjPcEA/hWN4P8C6d4NS5NnNNPNc4DyTYyFGcAADjrz611FFABRRRQAUUUUAFFFFABRRRQAUUUUAFFFFABRRRQAUUUUAFFFFABRRRQAUUUUAFFFFABRRRQAUUUUAFFFFABRRRQAUUUUAFFFFABRRRQAUUUUAFFFFABRRRQAUUUUAFFFFABRRRQAUUUUAFFFFABRRRQAUUUUAFFFFABRRRQAUUUUAFFFFABRRRQAUUUUAFFFFABRRRQAV80eKP+Rt1n/r+n/8ARjV9L180eKP+Rt1n/r+n/wDRjV6eWfHIiYeF/wDkbdG/6/oP/Ri19X18oeF/+Rt0b/r+g/8ARi19X0sz+KIUwooorzDQKKKKACiiigAooooA+WPi/wD8lS1n/th/6Ijrh67j4v8A/JUtZ/7Yf+iI64egoKKKKACiiigDc8F/8j14e/7Cdt/6NWvsOvjzwX/yPXh7/sJ23/o1a+w6BMKKKKBBRRRQAVxfxX/5JzqX+9D/AOjVrtK4v4r/APJOdS/3of8A0atbYf8Aix9UKWx8316t8F/+Y3/2w/8AaleU16t8F/8AmN/9sP8A2pXt47+BL5fmZR3PVqKKK+fN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+aPFH/I26z/1/T/8Aoxq+l6+aPFH/ACNus/8AX9P/AOjGr08s+OREw8L/API26N/1/Qf+jFr6vr5Q8L/8jbo3/X9B/wCjFr6vpZn8UQphRRRXmGgUUUUAFFFFABRRRQB8sfF//kqWs/8AbD/0RHXD13Hxf/5KlrP/AGw/9ER1w9BQUUUUAFFFFAG54L/5Hrw9/wBhO2/9GrX2HXx54L/5Hrw9/wBhO2/9GrX2HQJhRRRQIKKKKACuL+K//JOdS/3of/Rq12lcX8V/+Sc6l/vQ/wDo1a2w/wDFj6oUtj5vr1b4L/8AMb/7Yf8AtSvKa9W+C/8AzG/+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IVSzEADkk9qAFoqK2ure8hE1rPFPEeA8ThlP4i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AI26z/wBf0/8A6MavpevmjxR/yNus/wDX9P8A+jGr08s+OREw8L/8jbo3/X9B/wCjFr6vr5Q8L/8AI26N/wBf0H/oxa+r6WZ/FEKYUUUV5hoFFFFABRRRQAUUUUAfLHxf/wCSpaz/ANsP/REdcPXcfF//AJKlrP8A2w/9ER1w9BQUUUUAFFFFAG54L/5Hrw9/2E7b/wBGrX2HXx54L/5Hrw9/2E7b/wBGrX2HQJhRRRQIKKKKACuL+K//ACTnUv8Aeh/9GrXaVxfxX/5JzqX+9D/6NWtsP/Fj6oUtj5vr1b4L/wDMb/7Yf+1K8pr1b4L/APMb/wC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ieL9Fn8ReFr7SrW4EE06gK5JA4YHBxzg4wfrW3RQBwXwz8E6j4Pt786jcwu90ybYoWLKu3PJJA5Of0/Lv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AI26z/wBf0/8A6MavpevmjxR/yNus/wDX9P8A+jGr08s+OREw8L/8jbo3/X9B/wCjFr6vr5Q8L/8AI26N/wBf0H/oxa+r6WZ/FEKYUUUV5hoFFFFABRRRQAUUUUAfLHxf/wCSpaz/ANsP/REdcPXcfF//AJKlrP8A2w/9ER1w9BQUUUUAFFFFAG54L/5Hrw9/2E7b/wBGrX2HXx54L/5Hrw9/2E7b/wBGrX2HQJhRRRQIKKKKACuL+K//ACTnUv8Aeh/9GrXaVxfxX/5JzqX+9D/6NWtsP/Fj6oUtj5vr1b4L/wDMb/7Yf+1K8pr1b4L/APMb/wC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80eKP8AkbdZ/wCv6f8A9GNX0vXzR4o/5G3Wf+v6f/0Y1enlnxyImHhf/kbdG/6/oP8A0YtfV9fKHhf/AJG3Rv8Ar+g/9GLX1fSzP4ohTCiiivMNAooooAKKKKACiiigD5Y+L/8AyVLWf+2H/oiOuHruPi//AMlS1n/th/6Ijrh6CgooooAKKKKANzwX/wAj14e/7Cdt/wCjVr7Dr488F/8AI9eHv+wnbf8Ao1a+w6BMKKKKBBRRRQAVxfxX/wCSc6l/vQ/+jVrtK4v4r/8AJOdS/wB6H/0atbYf+LH1QpbHzfXq3wX/AOY3/wBsP/aleU16t8F/+Y3/ANsP/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jbrP8A1/T/APoxq+l6+aPFH/I26z/1/T/+jGr08s+OREw8L/8AI26N/wBf0H/oxa+r6+UPC/8AyNujf9f0H/oxa+r6WZ/FEKYUUUV5hoFFFFABRRRQAUUUUAfLHxf/AOSpaz/2w/8AREdcPXcfF/8A5KlrP/bD/wBER1w9BQUUUUAFFFFAG54L/wCR68Pf9hO2/wDRq19h18eeC/8AkevD3/YTtv8A0atfYdAmFFFFAgooooAK4v4r/wDJOdS/3of/AEatdpXF/Ff/AJJzqX+9D/6NWtsP/Fj6oUtj5vr1b4L/APMb/wC2H/tSvKa9W+C//Mb/AO2H/tSvbx38CXy/MyjuerUUUV8+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5b8R/iJrXhXxDb2Gn29uIfIWZnnjLeYSWGBgjjj65r1Ko5IIZmRpYo5DGdyFlB2n1HoaAItPuJLzTbW5lhaCSaFJGibqhIBKn6dK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wCRt1n/AK/p/wD0Y1fS9fNHij/kbdZ/6/p//RjV6eWfHIiYeF/+Rt0b/r+g/wDRi19X18oeF/8AkbdG/wCv6D/0YtfV9LM/iiFMKKKK8w0CiiigAooooAKKKKAPlj4v/wDJUtZ/7Yf+iI64eu4+L/8AyVLWf+2H/oiOuHoKCiiigAooooA3PBf/ACPXh7/sJ23/AKNWvsOvjzwX/wAj14e/7Cdt/wCjVr7DoEwooooEFFFFABXF/Ff/AJJzqX+9D/6NWu0ri/iv/wAk51L/AHof/Rq1th/4sfVClsfN9erfBf8A5jf/AGw/9qV5TXq3wX/5jf8A2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wDX9P8A+jGr6Xr5o8Uf8jbrP/X9P/6MavTyz45ETDwv/wAjbo3/AF/Qf+jFr6vr5Q8L/wDI26N/1/Qf+jFr6vpZn8UQphRRRXmGgUUUUAFFFFABRRRQB8sfF/8A5KlrP/bD/wBER1w9dx8X/wDkqWs/9sP/AERHXD0FBRRRQAUUUUAbngv/AJHrw9/2E7b/ANGrX2HXx54L/wCR68Pf9hO2/wDRq19h0CYUUUUCCiiigAri/iv/AMk51L/eh/8ARq12lcX8V/8AknOpf70P/o1a2w/8WPqhS2Pm+vVvgv8A8xv/ALYf+1K8pr1b4L/8xv8A7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5G3Wf+v6f/0Y1fS9fNHij/kbdZ/6/p//AEY1enlnxyImHhf/AJG3Rv8Ar+g/9GLX1fXyh4X/AORt0b/r+g/9GLX1fSzP4ohTCiiivMNAooooAKKKKACiiigD5Y+L/wDyVLWf+2H/AKIjrh67j4v/APJUtZ/7Yf8AoiOuHoKCiiigAooooA3PBf8AyPXh7/sJ23/o1a+w6+PPBf8AyPXh7/sJ23/o1a+w6BMKKKKBBRRRQAVxfxX/AOSc6l/vQ/8Ao1a7SuL+K/8AyTnUv96H/wBGrW2H/ix9UKWx8316t8F/+Y3/ANsP/aleU16t8F/+Y3/2w/8A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zD4ifEfVvCniG30+wtLcxGFZnedSfMySMDBGBx9c/qAen0VW0+5e9021upIXgeaFJGif7yEgHafcZxV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+aPFH/I26z/ANf0/wD6MavpevmjxR/yNus/9f0//oxq9PLPjkRMPC//ACNujf8AX9B/6MWvq+vlDwv/AMjbo3/X9B/6MWvq+lmfxRCmFFFFeYaBRRRQAUUUUAFFFFAHyx8X/wDkqWs/9sP/AERHXD13Hxf/AOSpaz/2w/8AREdcPQUFFFFABRRRQBueC/8AkevD3/YTtv8A0atfYdfHngv/AJHrw9/2E7b/ANGrX2HQJhRRRQIKKKKACuL+K/8AyTnUv96H/wBGrXaVxfxX/wCSc6l/vQ/+jVrbD/xY+qFLY+b69W+C/wDzG/8Ath/7UrymvVvgv/zG/wD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Qz2ltctG1xbxStE26MyIGKH1Gehqa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9f0//AKMavpevmjxR/wAjbrP/AF/T/wDoxq9PLPjkRMPC/wDyNujf9f0H/oxa+r6+UPC//I26N/1/Qf8Aoxa+r6WZ/FEKYUUUV5hoFFFFABRRRQAUUUUAfLHxf/5KlrP/AGw/9ER1w9dx8X/+Spaz/wBsP/REdcPQUFFFFABRRRQBueC/+R68Pf8AYTtv/Rq19h18eeC/+R68Pf8AYTtv/Rq19h0CYUUUUCCiiigAri/iv/yTnUv96H/0atdpXF/Ff/knOpf70P8A6NWtsP8AxY+qFLY+b69W+C//ADG/+2H/ALUrymvVvgv/AMxv/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8A0Y1fS9fNHij/AJG3Wf8Ar+n/APRjV6eWfHIiYeF/+Rt0b/r+g/8ARi19X18oeF/+Rt0b/r+g/wDRi19X0sz+KIUwooorzDQKKKKACiiigAooooA+WPi//wAlS1n/ALYf+iI64eu4+L//ACVLWf8Ath/6Ijrh6CgooooAKKKKANzwX/yPXh7/ALCdt/6NWvsOvjzwX/yPXh7/ALCdt/6NWvsOgTCiiigQUUUUAFcX8V/+Sc6l/vQ/+jVrtK4v4r/8k51L/eh/9GrW2H/ix9UKWx8316t8F/8AmN/9sP8A2pXlNerfBf8A5jf/AG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vKfiZr3jLTPEVpBoa3Udm0SlGgtxIJJCWyD8p5xj5fxoA9Woqtp8lzLptrJeRrFdNCjTIpyFcgbgPoc1Z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wDX9P8A+jGr6Xr5o8Uf8jbrP/X9P/6MavTyz45ETDwv/wAjbo3/AF/Qf+jFr6vr5Q8L/wDI26N/1/Qf+jFr6vpZn8UQphRRRXmGgUUUUAFFFFABRRRQB8sfF/8A5KlrP/bD/wBER1w9dx8X/wDkqWs/9sP/AERHXD0FBRRRQAUUUUAbngv/AJHrw9/2E7b/ANGrX2HXx54L/wCR68Pf9hO2/wDRq19h0CYUUUUCCiiigAri/iv/AMk51L/eh/8ARq12lcX8V/8AknOpf70P/o1a2w/8WPqhS2Pm+vVvgv8A8xv/ALYf+1K8pr1b4L/8xv8A7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5G3Wf+v6f/0Y1fS9fNHij/kbdZ/6/p//AEY1enlnxyImHhf/AJG3Rv8Ar+g/9GLX1fXyh4X/AORt0b/r+g/9GLX1fSzP4ohTCiiivMNAooooAKKKKACiiigD5Y+L/wDyVLWf+2H/AKIjrh67j4v/APJUtZ/7Yf8AoiOuHoKCiiigAooooA3PBf8AyPXh7/sJ23/o1a+w6+PPBf8AyPXh7/sJ23/o1a+w6BMKKKKBBRRRQAVxfxX/AOSc6l/vQ/8Ao1a7SuL+K/8AyTnUv96H/wBGrW2H/ix9UKWx8316t8F/+Y3/ANsP/aleU16t8F/+Y3/2w/8A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jbrP/X9P/6MavpevmjxR/yNus/9f0//AKMavTyz45ETDwv/AMjbo3/X9B/6MWvq+vlDwv8A8jbo3/X9B/6MWvq+lmfxRCmFFFFeYaBRRRQAUUUUAFFFFAHyx8X/APkqWs/9sP8A0RHXD13Hxf8A+Spaz/2w/wDREdcPQUFFFFABRRRQBueC/wDkevD3/YTtv/Rq19h18eeC/wDkevD3/YTtv/Rq19h0CYUUUUCCiiigAri/iv8A8k51L/eh/wDRq12lcX8V/wDknOpf70P/AKNWtsP/ABY+qFLY+b69W+C//Mb/AO2H/tSvKa9W+C//ADG/+2H/AL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/AEY1fS9fNHij/kbdZ/6/p/8A0Y1enlnxyImHhf8A5G3Rv+v6D/0YtfV9fKHhf/kbdG/6/oP/AEYtfV9LM/iiFMKKKK8w0CiiigAooooAKKKKAPlj4v8A/JUtZ/7Yf+iI64eu4+L/APyVLWf+2H/oiOuHoKCiiigAooooA3PBf/I9eHv+wnbf+jVr7Dr488F/8j14e/7Cdt/6NWvsOgTCiiigQUUUUAFcX8V/+Sc6l/vQ/wDo1a7SuL+K/wDyTnUv96H/ANGrW2H/AIsfVClsfN9erfBf/mN/9sP/AGpXlNerfBf/AJjf/bD/AN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9f0//AKMavpevmjxR/wAjbrP/AF/T/wDoxq9PLPjkRMPC/wDyNujf9f0H/oxa+r6+UPC//I26N/1/Qf8Aoxa+r6WZ/FEKYUUUV5hoFFFFABRRRQAUUUUAfLHxf/5KlrP/AGw/9ER1w9dx8X/+Spaz/wBsP/REdcPQUFFFFABRRRQBueC/+R68Pf8AYTtv/Rq19h18eeC/+R68Pf8AYTtv/Rq19h0CYUUUUCCiiigAri/iv/yTnUv96H/0atdpXF/Ff/knOpf70P8A6NWtsP8AxY+qFLY+b69W+C//ADG/+2H/ALUrymvVvgv/AMxv/th/7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8A0Y1fS9fNHij/AJG3Wf8Ar+n/APRjV6eWfHIiYeF/+Rt0b/r+g/8ARi19X18oeF/+Rt0b/r+g/wDRi19X0sz+KIUwooorzDQKKKKACiiigAooooA+WPi//wAlS1n/ALYf+iI64eu4+L//ACVLWf8Ath/6Ijrh6CgooooAKKKKANzwX/yPXh7/ALCdt/6NWvsOvjzwX/yPXh7/ALCdt/6NWvsOgTCiiigQUUUUAFcX8V/+Sc6l/vQ/+jVrtK4v4r/8k51L/eh/9GrW2H/ix9UKWx8316t8F/8AmN/9sP8A2pXlNerfBf8A5jf/AG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wAjbrP/AF/T/wDoxq+l6+aPFH/I26z/ANf0/wD6MavTyz45ETDwv/yNujf9f0H/AKMWvq+vlDwv/wAjbo3/AF/Qf+jFr6vpZn8UQphRRRXmGgUUUUAFFFFABRRRQB8sfF//AJKlrP8A2w/9ER1w9dx8X/8AkqWs/wDbD/0RHXD0FBRRRQAUUUUAbngv/kevD3/YTtv/AEatfYdfHngv/kevD3/YTtv/AEatfYdAmFFFFAgooooAK4v4r/8AJOdS/wB6H/0atdpXF/Ff/knOpf70P/o1a2w/8WPqhS2Pm+vVvgv/AMxv/th/7UrymvVvgv8A8xv/AL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wCRt1n/AK/p/wD0Y1fS9fNHij/kbdZ/6/p//RjV6eWfHIiYeF/+Rt0b/r+g/wDRi19X18oeF/8AkbdG/wCv6D/0YtfV9LM/iiFMKKKK8w0CiiigAooooAKKKKAPlj4v/wDJUtZ/7Yf+iI64eu4+L/8AyVLWf+2H/oiOuHoKCiiigAooooA3PBf/ACPXh7/sJ23/AKNWvsOvjzwX/wAj14e/7Cdt/wCjVr7DoEwooooEFFFFABXF/Ff/AJJzqX+9D/6NWu0ri/iv/wAk51L/AHof/Rq1th/4sfVClsfN9erfBf8A5jf/AGw/9qV5TXq3wX/5jf8A2w/9qV7eO/gS+X5mUdz1aiiivn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jxR/yNus/wDX9P8A+jGr6Xr5o8Uf8jbrP/X9P/6MavTyz45ETDwv/wAjbo3/AF/Qf+jFr6vr5Q8L/wDI26N/1/Qf+jFr6vpZn8UQphRRRXmGgUUUUAFFFFABRRRQB8sfF/8A5KlrP/bD/wBER1w9dx8X/wDkqWs/9sP/AERHXD0FBRRRQAUUUUAbngv/AJHrw9/2E7b/ANGrX2HXx54L/wCR68Pf9hO2/wDRq19h0CYUUUUCCiiigAri/iv/AMk51L/eh/8ARq12lcX8V/8AknOpf70P/o1a2w/8WPqhS2Pm+vVvgv8A8xv/ALYf+1K8pr1b4L/8xv8A7Yf+1K9vHfwJfL8zKO56tRRRXz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zR4o/5G3Wf+v6f/0Y1fS9fNHij/kbdZ/6/p//AEY1enlnxyImHhf/AJG3Rv8Ar+g/9GLX1fXyh4X/AORt0b/r+g/9GLX1fSzP4ohTCiiivMNAooooAKKKKACiiigD5Y+L/wDyVLWf+2H/AKIjrh67j4v/APJUtZ/7Yf8AoiOuHoKCiiigAooooA3PBf8AyPXh7/sJ23/o1a+w6+PPBf8AyPXh7/sJ23/o1a+w6BMKKKKBBRRRQAVxfxX/AOSc6l/vQ/8Ao1a7SuL+K/8AyTnUv96H/wBGrW2H/ix9UKWx8316t8F/+Y3/ANsP/aleU16t8F/+Y3/2w/8Aale3jv4Evl+ZlHc9Wooor58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o8Uf8jbrP/X9P/6MavpevmjxR/yNus/9f0//AKMavTyz45ETDwv/AMjbo3/X9B/6MWvq+vlDwv8A8jbo3/X9B/6MWvq+lmfxRCmFFFFeYaBRRRQAUUUUAFFFFAHyx8X/APkqWs/9sP8A0RHXD13Hxf8A+Spaz/2w/wDREdcPQUFFFFABRRRQBueC/wDkevD3/YTtv/Rq19h18eeC/wDkevD3/YTtv/Rq19h0CYUUUUCCiiigAri/iv8A8k51L/eh/wDRq12lcX8V/wDknOpf70P/AKNWtsP/ABY+qFLY+b69W+C//Mb/AO2H/tSvKa9W+C//ADG/+2H/ALUr28d/Al8vzMo7nq1FFFfPm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Hij/kbdZ/6/p//AEY1fS9fNHij/kbdZ/6/p/8A0Y1enlnxyImHhf8A5G3Rv+v6D/0YtfV9fKHhf/kbdG/6/oP/AEYtfV9LM/iiFMKKKK8w0CiiigAooooAKKKKAPlj4v8A/JUtZ/7Yf+iI64eu4+L/APyVLWf+2H/oiOuHoKCiiigAooooA3PBf/I9eHv+wnbf+jVr7Dr488F/8j14e/7Cdt/6NWvsOgTCiiigQUUUUAFcd8U42k+HOqbQSV8psD0Eq5rsao6zpsesaLe6dIcLcwvFu/ukjAP4HmtKUuWak+jE9j5Jr1H4MzxrdaxblgJJEidV9QpYH/0IfnXmt7Zz6ffT2d1GY54HMciHsQcGptJ1a70TU4dQsZNk8R4yMhh3BHcGvoa9P2tJxXUxTsz6forzWx+MWmtbr/aGm3Uc38X2fa6n3GSDVr/hcHh//nz1P/v1H/8AF14bwlZfZNe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H/C4PD/8Az56n/wB+o/8A4uj6pW/lDmR6BRXn/wDwuDw//wA+ep/9+o//AIuj/hcHh/8A589T/wC/Uf8A8XR9UrfyhzI9Aorz/wD4XB4f/wCfPU/+/Uf/AMXR/wALg8P/APPnqf8A36j/APi6Pqlb+UOZHoFFef8A/C4PD/8Az56n/wB+o/8A4uj/AIXB4f8A+fPU/wDv1H/8XR9UrfyhzI9Aorz/AP4XB4f/AOfPU/8Av1H/APF0f8Lg8P8A/Pnqf/fqP/4uj6pW/lDmR6BRXn//AAuDw/8A8+ep/wDfqP8A+Lo/4XB4f/589T/79R//ABdH1St/KHMj0CivP/8AhcHh/wD589T/AO/Uf/xdH/C4PD//AD56n/36j/8Ai6Pqlb+UOZHoFFef/wDC4PD/APz56n/36j/+Lo/4XB4f/wCfPU/+/Uf/AMXR9UrfyhzI9Aorz/8A4XB4f/589T/79R//ABdJ/wALg8P/APPnqf8A36j/APi6Pqlb+UOZHoNfMniCeO58SapcQsGilvJXRh3BckGu38T/ABVm1OykstItpLWOUbXnkYeZg9QAOF+uT+Feb16WBw86V5T6kSdzX8KI0njDRUUEk38H/oYr6tr59+EGgvqXi0ai6ZttPUuSehkYEKP5n8K+gq5cymnUUV0RUNgooorziwooooAKKKKACiiigD5Y+L//ACVLWf8Ath/6Ijrh67j4v/8AJUtZ/wC2H/oiOuHoKCiiigAooooA3PBf/I9eHv8AsJ23/o1a+w6+PPBf/I9eHv8AsJ23/o1a+w6BMKKKKBBRRRQAUUUUAea/Er4dN4gP9r6QiDUlXE0XT7QAOCD/AHh056j6V4TPBNazvBcRPFMhw8cilWU+hB6V9gVka14X0TxCoGqadDcMBgSEFXA9AwwcfjXoYbHOmuSauiJQvsfKVFe/zfBbwxK+5J9ShH91JkI/8eQmo/8AhSXhr/n+1b/v7H/8bru/tCj5k8jPBKK97/4Ul4a/5/tW/wC/sf8A8bo/4Ul4a/5/tW/7+x//ABuj+0KIu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RXvf/CkvDX/AD/at/39j/8AjdH/AApLw1/z/at/39j/APjdH9oUQ5GeCUV73/wpLw1/z/at/wB/Y/8A43R/wpLw1/z/AGrf9/Y//jdH9oUQ5GeCUV73/wAKS8Nf8/2rf9/Y/wD43R/wpLw1/wA/2rf9/Y//AI3R/aFEORnglFe9/wDCkvDX/P8Aat/39j/+N0f8KS8Nf8/2rf8Af2P/AON0f2hRDkZ4JW14b8K6p4pvxbafASgP7ydwRHGPc/06mvb7D4ReFLKRXkgubwr0FxNxn3CgA12lpZ21hbJbWdvFbwJwscSBVH4CsauZRtamtSlDuZ3hnw5Z+F9Fi02zGQvzSykYMrnqx/zwMCtiiivIlJyd3uaBRRRSAKKKKACiiigAooooA+WPi/8A8lS1n/th/wCiI64eu4+L/wDyVLWf+2H/AKIjrh6CgooooAKKKKANzwX/AMj14e/7Cdt/6NWvsOvjzwX/AMj14e/7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8AkqWs/wDbD/0RHXD13Hxf/wCSpaz/ANsP/REdcPQUFFFFABRRRQBueC/+R68Pf9hO2/8ARq19h18eeC/+R68Pf9hO2/8ARq19h0CYUUUUCCiiigAooqK5uYLO2kubmZIYI13PJI2FUepNAEtFeP8AiL41hJmg8PWaSIDj7TdA4b/dQEHHuT+FcdJ8VvGTyFl1VYwf4VtosD81Jrthl9aSvt6kuaPpGivmz/hanjT/AKDP/krD/wDEUf8AC1PGn/QZ/wDJWH/4ir/s2r3X4/5C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P+FqeNP+gz/wCSsP8A8RR/ZtXuvx/yDnR9J0V82f8AC1PGn/QZ/wDJWH/4ij/hanjT/oM/+SsP/wARR/ZtXuvx/wAg50fSdFfNn/C1PGn/AEGf/JWH/wCIo/4Wp40/6DP/AJKw/wDxFH9m1e6/H/IOdH0nRXzZ/wALU8af9Bn/AMlYf/iKP+FqeNP+gz/5Kw//ABFH9m1e6/H/ACDnR9J0V82f8LU8af8AQZ/8lYf/AIij/hanjT/oM/8AkrD/APEUf2bV7r8f8g50fSdFfNn/AAtTxp/0Gf8AyVh/+Io/4Wp40/6DP/krD/8AEUf2bV7r8f8AIOdH0nRXzZ/wtTxp/wBBn/yVh/8AiKVfir4zVgTrAYA5wbWHB/8AHaP7Nq91+P8AkHOj6SorxTQfjZdxyrFr1jHND0M1qNrj3Kk4P4Yr2DTdTstYsIr7T7hLi2kGVdD+h9D7Guath6lH40UmmW6KKKwGFFFFABRRRQAUUUUAfLHxf/5KlrP/AGw/9ER1w9dx8X/+Spaz/wBsP/REdcPQUFFFFABRRRQBueC/+R68Pf8AYTtv/Rq19h18eeC/+R68Pf8AYTtv/Rq19h0CYUUUUCCiiigArwj4u+LpdR1htAtZcWVmw87af9ZL7+y9MeufavdmIVSx6AZNfIV1cy3t5PdTNulmkaRz6sTk/qa9HLqSlNzfQib0Oj8IeCL3xVK0gf7NYRnD3BXOT/dUdz/L9K9Lt/hR4ahiCyLdzt3d5sH/AMdAFdL4d02PSPD1hYxKFEUK7uMZYjLH8SSa06ivjKk5PldkCijjP+FXeFv+fWf/AL/tR/wq7wt/z6z/APf9q7OisPrNb+Z/eO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f8Ku8Lf8APrP/AN/2rs6KPrNb+Z/eFkcZ/wAKu8Lf8+s//f8Aaj/hV3hb/n1n/wC/7V2dFH1mt/M/vCyOM/4Vd4W/59Z/+/7Uf8Ku8Lf8+s//AH/auzoo+s1v5n94WRxn/CrvC3/PrP8A9/2o/wCFXeFv+fWf/v8AtXZ0UfWa38z+8LI4z/hV3hb/AJ9Z/wDv+1H/AAq7wt/z6z/9/wBq7Oij6zW/mf3hZHGf8Ku8Lf8APrP/AN/2o/4Vd4W/59Z/+/7V2dFH1mt/M/vCyOM/4Vd4W/59Z/8Av+1H/CrvC3/PrP8A9/2rs6KPrNb+Z/eFkcZ/wq7wt/z6z/8Af9qP+FXeFv8An1n/AO/7V2dFH1mt/M/vCyOM/wCFXeFv+fWf/v8AtR/wq7wt/wA+s/8A3/auzoo+s1v5n94WRxn/AAq7wt/z6z/9/wBqP+FXeFv+fWf/AL/tXZ0UfWa38z+8LI4z/hV3hb/n1n/7/tR/wq7wt/z6z/8Af9q7Oij6zW/mf3hZHGf8Ku8Lf8+s/wD3/aj/AIVd4W/59Z/+/wC1dnRR9ZrfzP7wsjjP+FXeFv8An1n/AO/7Uf8ACrvC3/PrP/3/AGrs6KPrNb+Z/eFkcZ/wq7wt/wA+s/8A3/aj/hV3hb/n1n/7/tXZ0UfWa38z+8LI4z/hV3hb/n1n/wC/7Uf8Ku8Lf8+s/wD3/auzoo+s1v5n94WRxn/CrvC3/PrP/wB/2o/4Vd4W/wCfWf8A7/tXZ0UfWa38z+8LI4z/AIVd4W/59Z/+/wC1H/CrvC3/AD6z/wDf9q7Oij6zW/mf3hZHGf8ACrvC3/PrP/3/AGo/4Vd4W/59Z/8Av+1dnRR9ZrfzP7wsjjP+FXeFv+fWf/v+1H/CrvC3/PrP/wB/2rs6KPrNb+Z/eFkcZ/wq7wt/z6z/APf9qP8AhV3hb/n1n/7/ALV2dFH1mt/M/vCyOM/4Vd4W/wCfWf8A7/tR/wAKu8Lf8+s//f8Aauzoo+s1v5n94WRxn/CrvC3/AD6z/wDf9qP+FXeFv+fWf/v+1dnRR9ZrfzP7wsjjP+FXeFv+fWf/AL/tR/wq7wt/z6z/APf9q7Oij6zW/mf3hZHGf8Ku8Lf8+s//AH/aj/hV3hb/AJ9Z/wDv+1dnRR9ZrfzP7wsjjP8AhV3hb/n1n/7/ALUyX4VeGJIyqxXMRPR0nOR+eRXbUUfWa38zCyPCPGXw8uvDUX260la60/OGYrh4vTdjqPf+XGU+G3i6Xw14hjgmlP8AZt44jnU9EJ4Vx6YPX2z7V7ndW0V5aTWs6B4ZkMbqe6kYNfL97bGzv7i1Y5MMrRk4xnBI/pXqYWr9Zpyp1CJLld0fXtFZnhy7kv8AwxpV5Kd0s9nFI59WKAn9a068VqzsahRRRSAKKKKACiiigD5Y+L//ACVLWf8Ath/6Ijrh67j4v/8AJUtZ/wC2H/oiOuHoKCiiigAooooA3PBf/I9eHv8AsJ23/o1a+w6+PPBf/I9eHv8AsJ23/o1a+w6BMKKKKBBRRRQAyb/USf7p/lXx9X2DN/qJP90/yr4+r1sr+38v1M6h9Uxf6lP90U+mRf6lP90U+vK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bxH/yM+rf9fs3/oZr6Zr5m8R/8jPq3/X7N/6Ga9PLPikRM+lfBv8AyJOh/wDXjD/6AK3Kw/Bv/Ik6H/14w/8AoArcrzqnxv1LWwUUUVAwooooAKKKKAPlj4v/APJUtZ/7Yf8AoiOuHruPi/8A8lS1n/th/wCiI64egoKKKKACiiigDc8F/wDI9eHv+wnbf+jVr7Dr488F/wDI9eHv+wnbf+jVr7DoEwooooEFFFFADJv9RJ/un+VfH1fYTrvRlzjIIr4+ZWR2RgQynBB7GvWyv7fy/UzqH1RF/qU/3RT6q6ZdJfaVZ3cZyk0KSA+xANWq8tqzsW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mbxH/wAjPq3/AF+zf+hmvpgkKCSQAOSTXy/qtyt7q97dIcrNO8gJGOCxP9a9PLF70mRM+nfBv/Ik6H/14w/+gCtysfwnE0Hg7RYnBDrYwhgex2DitivOqfG/UtbBRRRUDCiiigAooooA+WPi/wD8lS1n/th/6Ijrh67j4v8A/JUtZ/7Yf+iI64egoKKKKACiiigDc8F/8j14e/7Cdt/6NWvsOvjzwX/yPXh7/sJ23/o1a+w6BMKKKKBBRRRQAV83/E/w3JoPi24nVD9jv2a4hbtknLr+BP5EV9IVl6/oFh4l0qTTtRiLxMdyspw0bDoynsa6cLX9jO72Jkro8U8AfEGLRbddJ1bcLIEmGdRkxZOSCByRnJ45H06eqQeI9EuY98Or2Lr7XC8fUZ4rx/xH8K/EOizO9pA2pWecrJbrlwP9pOufpkVyMmmahE5SSxuUcdVaFgR+lejPDUK754S3I5mtGfSf9taV/wBBOy/7/r/jR/bWlf8AQTsv+/6/4180/wBn3v8Az6XH/fs/4Uf2fe/8+lx/37P+F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j+2tK/wCgnZf9/wBf8a+af7Pvf+fS4/79n/Cj+z73/n0uP+/Z/wAKP7Nh/MHOfS39taV/0E7L/v8Ar/jR/bWlf9BOy/7/AK/4180/2fe/8+lx/wB+z/hR/Z97/wA+lx/37P8AhR/ZsP5g5z6W/trSv+gnZf8Af9f8aP7a0r/oJ2X/AH/X/Gvmn+z73/n0uP8Av2f8KP7Pvf8An0uP+/Z/wo/s2H8wc59Lf21pX/QTsv8Av+v+NH9taV/0E7L/AL/r/jXzT/Z97/z6XH/fs/4Uf2fe/wDPpcf9+z/hR/ZsP5g5z6W/trSv+gnZf9/1/wAaP7a0r/oJ2X/f9f8AGvmn+z73/n0uP+/Z/wAKP7Pvf+fS4/79n/Cj+zYfzBzn0t/bWlf9BOy/7/r/AI0f21pX/QTsv+/6/wCNfNP9n3v/AD6XH/fs/wCFH9n3v/Ppcf8Afs/4Uf2bD+YOc+lv7a0r/oJ2X/f9f8aP7a0r/oJ2X/f9f8a+af7Pvf8An0uP+/Z/wo/s+9/59Lj/AL9n/Cj+zYfzBzn0t/bWlf8AQTsv+/6/40f21pX/AEE7L/v+v+NfNP8AZ97/AM+lx/37P+FH9n3v/Ppcf9+z/hR/ZsP5g5z6W/trSv8AoJ2X/f8AX/GmS6/o0KF5NWsUUdzcIP6182f2fe/8+lx/37P+FKunXzMFWyuCxOABE2T+lH9nQ/mDnPTfHXxItbixm0nQ5DL5wKT3WMKFPBVfUn16Y6ZzkcN4P8OTeKPEltp6K3klt9w4/gjH3jn1PQe5FaOg/DXxLrsq/wCgvZW5+9PdqYwB7KfmP4DHuK938J+EdO8I6abWyBeWTBnuH+9Kw/kB2H9cmqqVaWFpuFN3YJOTuzeVQqhVAAAwAKWiivGNQooooAKKKKACiiigD5Y+L/8AyVLWf+2H/oiOuHruPi//AMlS1n/th/6Ijrh6CgooooAKKKKANzwX/wAj14e/7Cdt/wCjVr7Dr488F/8AI9eHv+wnbf8A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ee/EL4jDw039l6WqTas6gsSMrAD0yO7HsPxPYHSnSlUlyxE3Y9AkkSJC8jqijuxwKpHXNIUkHVbEEcEG4Tj9a8WtvAHijxXi/8Q6rJAX+ZFnzI4z/ALGQFHtn8BWiPg1a4GdZmz/1wH+NdHsKEdJVNfJCu+x6v/b2j/8AQWsf/AhP8aP7e0f/AKC1j/4EJ/jXlH/CmrT/AKDM/wD35H+NH/CmrT/oMz/9+R/jR7LDfz/gF32PV/7e0f8A6C1j/wCBCf40f29o/wD0FrH/AMCE/wAa8o/4U1af9Bmf/vyP8aP+FNWn/QZn/wC/I/xo9lhv5/wC77Hq/wDb2j/9Bax/8CE/xo/t7R/+gtY/+BCf415R/wAKatP+gzP/AN+R/jR/wpq0/wCgzP8A9+R/jR7LDfz/AIBd9j1f+3tH/wCgtY/+BCf40f29o/8A0FrH/wACE/xryj/hTVp/0GZ/+/I/xo/4U1af9Bmf/vyP8aPZYb+f8Au+x6v/AG9o/wD0FrH/AMCE/wAaP7e0f/oLWP8A4EJ/jXlH/CmrT/oMz/8Afkf40f8ACmrT/oMz/wDfkf40eyw38/4Bd9j1f+3tH/6C1j/4EJ/jR/b2j/8AQWsf/AhP8a8o/wCFNWn/AEGZ/wDvyP8AGj/hTVp/0GZ/+/I/xo9lhv5/wC77Hq/9vaP/ANBax/8AAhP8aP7e0f8A6C1j/wCBCf415R/wpq0/6DM//fkf40f8KatP+gzP/wB+R/jR7LDfz/gF32PV/wC3tH/6C1j/AOBCf40f29o//QWsf/AhP8a8o/4U1af9Bmf/AL8j/Gj/AIU1af8AQZn/AO/I/wAaPZYb+f8AALvser/29o//AEFrH/wIT/Gj+3tH/wCgtY/+BCf415R/wpq0/wCgzP8A9+R/jR/wpq0/6DM//fkf40eyw38/4Bd9j1f+3tH/AOgtY/8AgQn+NH9vaP8A9Bax/wDAhP8AGvKP+FNWn/QZn/78j/Gj/hTVp/0GZ/8AvyP8aPZYb+f8Au+x6v8A29o//QWsf/AhP8aP7e0f/oLWP/gQn+NeUf8ACmrT/oMz/wDfkf40f8KatP8AoMz/APfkf40eyw38/wCAXfY9X/t7R/8AoLWP/gQn+NH9vaP/ANBax/8AAhP8a8o/4U1af9Bmf/vyP8aP+FNWn/QZn/78j/Gj2WG/n/ALvser/wBvaP8A9Bax/wDAhP8AGj+3tH/6C1j/AOBCf415R/wpq0/6DM//AH5H+NH/AApq0/6DM/8A35H+NHssN/P+AXfY9X/t7R/+gtY/+BCf40f29o//AEFrH/wIT/GvKP8AhTVp/wBBmf8A78j/ABo/4U1af9Bmf/vyP8aPZYb+f8Au+x6v/b2j/wDQWsf/AAIT/Gj+3tH/AOgtY/8AgQn+NeUf8KatP+gzP/35H+NH/CmrT/oMz/8Afkf40eyw38/4Bd9j1f8At7R/+gtY/wDgQn+NH9vaP/0FrH/wIT/GvKP+FNWn/QZn/wC/I/xo/wCFNWn/AEGZ/wDvyP8AGj2WG/n/AAC77Hq/9vaP/wBBax/8CE/xo/t7R/8AoLWP/gQn+NeUf8KatP8AoMz/APfkf40f8KatP+gzP/35H+NHssN/P+AXfY9X/t7R/wDoLWP/AIEJ/jR/b2j/APQWsf8AwIT/ABryj/hTVp/0GZ/+/I/xo/4U1af9Bmf/AL8j/Gj2WG/n/ALvser/ANvaP/0FrH/wIT/Gj+3tH/6C1j/4EJ/jXlH/AApq0/6DM/8A35H+NH/CmrT/AKDM/wD35H+NHssN/P8AgF32PV/7e0f/AKC1j/4EJ/jR/b2j/wDQWsf/AAIT/GvKP+FNWn/QZn/78j/Gj/hTVp/0GZ/+/I/xo9lhv5/wC77Hq/8Ab2j/APQWsf8AwIT/ABo/t7R/+gtY/wDgQn+NeUf8KatP+gzP/wB+R/jR/wAKatP+gzP/AN+R/jR7LDfz/gF32PV/7e0f/oLWP/gQn+NH9vaP/wBBax/8CE/xryj/AIU1af8AQZn/AO/I/wAaP+FNWn/QZn/78j/Gj2WG/n/ALvser/29o/8A0FrH/wACE/xo/t7R/wDoLWP/AIEJ/jXlH/CmrT/oMz/9+R/jR/wpq0/6DM//AH5H+NHssN/P+AXfY9X/ALe0f/oLWP8A4EJ/jR/b2j/9Bax/8CE/xryj/hTVp/0GZ/8AvyP8aP8AhTVp/wBBmf8A78j/ABo9lhv5/wAAu+x6v/b2j/8AQWsf/AhP8aP7e0f/AKC1j/4EJ/jXlH/CmrT/AKDM/wD35H+NH/CmrT/oMz/9+R/jR7LDfz/gF32PV/7e0f8A6C1j/wCBCf40f29o/wD0FrH/AMCE/wAa8o/4U1af9Bmf/vyP8aP+FNWn/QZn/wC/I/xo9lhv5/wC77Hq/wDb2j/9Bax/8CE/xo/t7R/+gtY/+BCf415R/wAKatP+gzP/AN+R/jR/wpq0/wCgzP8A9+R/jR7LDfz/AIBd9j1f+3tH/wCgtY/+BCf40f29o/8A0FrH/wACE/xryj/hTVp/0GZ/+/I/xo/4U1af9Bmf/vyP8aPZYb+f8Au+x6v/AG9o/wD0FrH/AMCE/wAaP7e0f/oLWP8A4EJ/jXlH/CmrT/oMz/8Afkf40f8ACmrT/oMz/wDfkf40eyw38/4Bd9j1f+3tH/6C1j/4EJ/jR/b2j/8AQWsf/AhP8a8o/wCFNWn/AEGZ/wDvyP8AGj/hTVp/0GZ/+/I/xo9lhv5/wC77Hq/9vaP/ANBax/8AAhP8aP7e0f8A6C1j/wCBCf415R/wpq0/6DM//fkf40f8KatP+gzP/wB+R/jR7LDfz/gF32PV/wC3tH/6C1j/AOBCf40f29o//QWsf/AhP8a8o/4U1af9Bmf/AL8j/Gj/AIU1af8AQZn/AO/I/wAaPZYb+f8AALvser/29o//AEFrH/wIT/Gj+3tH/wCgtY/+BCf415R/wpq0/wCgzP8A9+R/jR/wpq0/6DM//fkf40eyw38/4Bd9j1f+3tH/AOgtY/8AgQn+NH9vaP8A9Bax/wDAhP8AGvKP+FNWn/QZn/78j/Gj/hTVp/0GZ/8AvyP8aPZYb+f8Au+x6v8A29o//QWsf/AhP8aP7e0f/oLWP/gQn+NeUf8ACmrT/oMz/wDfkf40f8KatP8AoMz/APfkf40eyw38/wCAXfY9X/t7R/8AoLWP/gQn+NH9vaP/ANBax/8AAhP8a8o/4U1af9Bmf/vyP8aP+FNWn/QZn/78j/Gj2WG/n/ALvsetw6tptw22HULSRvRJlJ/Q1crxWX4MwlP3OtyK3+3bgj9GFZu7xn8Mpo5RcG60rcFK7i8JHpg8ofcY+pprDU56U53fZqwczW6PfKKxfC/iax8V6OmoWZ2n7ssLHLRP3B/oe4rarjlFxdnuU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wD8lS1n/th/6Ijrh67j4v8A/JUtZ/7Yf+iI64egoKKKKACiiigDc8F/8j14e/7Cdt/6NWvsOvjzwX/yPXh7/sJ23/o1a+w6BMKKKKBBRRRQAVwHi74q6X4dnexsov7QvkOHCvtjjPozc5PsPxIqT4p+K5fDnh1LezkMd9flo43XgxoMb2B9eQB9c9qwPh/4EttOsIdV1OBZb+YB40kXIgXqOD/F3z26eueulShGHtau3RdyW3eyM6P4h/EPUSJbPQlELDKlLKQqR/vE4NS/8Jj8T/8AoCL/AOAh/wAa9Oop/WYdKaFZ9zzH/hMfif8A9ARf/AQ/40f8Jj8T/wDoCL/4CH/GvTqKPrMP+faCz7nmP/CY/E//AKAi/wDgIf8AGj/hMfif/wBARf8AwEP+NenUUfWYf8+0Fn3PMf8AhMfif/0BF/8AAQ/40f8ACY/E/wD6Ai/+Ah/xr06ij6zD/n2gs+55j/wmPxP/AOgIv/gIf8aP+Ex+J/8A0BF/8BD/AI16dRR9Zh/z7QWfc8x/4TH4n/8AQEX/AMBD/jR/wmPxP/6Ai/8AgIf8a9Ooo+sw/wCfaCz7nmP/AAmPxP8A+gIv/gIf8aP+Ex+J/wD0BF/8BD/jXp1FH1mH/PtBZ9zzH/hMfif/ANARf/AQ/wCNH/CY/E//AKAi/wDgIf8AGvTqKPrMP+faCz7nmP8AwmPxP/6Ai/8AgIf8aP8AhMfif/0BF/8AAQ/416dRR9Zh/wA+0Fn3PMf+Ex+J/wD0BF/8BD/jR/wmPxP/AOgIv/gIf8a9Ooo+sw/59oLPueY/8Jj8T/8AoCL/AOAh/wAaP+Ex+J//AEBF/wDAQ/416dRR9Zh/z7QWfc8x/wCEx+J//QEX/wABD/jR/wAJj8T/APoCL/4CH/GvTqKPrMP+faCz7nmP/CY/E/8A6Ai/+Ah/xo/4TH4n/wDQEX/wEP8AjXp1FH1mH/PtBZ9zzH/hMfif/wBARf8AwEP+NH/CY/E//oCL/wCAh/xr06ij6zD/AJ9oLPueY/8ACY/E/wD6Ai/+Ah/xo/4TH4n/APQEX/wEP+NenUUfWYf8+0Fn3PMf+Ex+J/8A0BF/8BD/AI0f8Jj8T/8AoCL/AOAh/wAa9Ooo+sw/59oLPueY/wDCY/E//oCL/wCAh/xo/wCEx+J//QEX/wABD/jXp1FH1mH/AD7QWfc8x/4TH4n/APQEX/wEP+NH/CY/E/8A6Ai/+Ah/xr06ij6zD/n2gs+55j/wmPxP/wCgIv8A4CH/ABo/4TH4n/8AQEX/AMBD/jXp1FH1mH/PtBZ9zzH/AITH4n/9ARf/AAEP+NH/AAmPxP8A+gIv/gIf8a9Ooo+sw/59oLPueY/8Jj8T/wDoCL/4CH/Gj/hMfif/ANARf/AQ/wCNenUUfWYf8+0Fn3PMf+Ex+J//AEBF/wDAQ/40f8Jj8T/+gIv/AICH/GvTqKPrMP8An2gs+55j/wAJj8T/APoCL/4CH/Gj/hMfif8A9ARf/AQ/416dRR9Zh/z7QWfc8x/4TH4n/wDQEX/wEP8AjR/wmPxP/wCgIv8A4CH/ABr06ij6zD/n2gs+55j/AMJj8T/+gIv/AICH/Gj/AITH4n/9ARf/AAEP+NenUUfWYf8APtBZ9zzH/hMfif8A9ARf/AQ/40f8Jj8T/wDoCL/4CH/GvTqKPrMP+faCz7nmP/CY/E//AKAi/wDgIf8AGj/hMfif/wBARf8AwEP+NenUUfWYf8+0Fn3PMf8AhMfif/0BF/8AAQ/40f8ACY/E/wD6Ai/+Ah/xr06ij6zD/n2gs+55j/wmPxP/AOgIv/gIf8aP+Ex+J/8A0BF/8BD/AI16dRR9Zh/z7QWfc8x/4TH4n/8AQEX/AMBD/jR/wmPxP/6Ai/8AgIf8a9Ooo+sw/wCfaCz7nmP/AAmPxP8A+gIv/gIf8aP+Ex+J/wD0BF/8BD/jXp1FH1mH/PtBZ9zzH/hMfif/ANARf/AQ/wCNH/CY/E//AKAi/wDgIf8AGvTqKPrMP+faCz7nmP8AwmPxP/6Ai/8AgIf8aP8AhMfif/0BF/8AAQ/416dRR9Zh/wA+0Fn3PMf+Ex+J/wD0BF/8BD/jR/wmPxP/AOgIv/gIf8a9Ooo+sw/59oLPueY/8Jj8T/8AoCL/AOAh/wAaP+Ex+J//AEBF/wDAQ/416dRR9Zh/z7QWfc8x/wCEx+J//QEX/wABD/jR/wAJj8T/APoCL/4CH/GvTqKPrMP+faCz7nmP/CY/E/8A6Ai/+Ah/xo/4TH4n/wDQEX/wEP8AjXp1FH1mH/PtBZ9zytfir4w0eVW1vQk8gnHzwSQE/Rjkfoa9J8KeNtI8XW7GykaO5jGZbaXAdR6j1HuPbOKsTQxXELwzRpJE42sjqCGHoQeteQeMvDk3gjV7XxH4fZoYRL9wciF/T/dYZGD9O4q4+xxHu25ZdOwao96orN8P6zD4g0Gz1WAbUuI9xXOdrdGX8CCPwrSrhacXZlh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rqV9Hpml3d/Lkx20LzMB1IUE/0rxX4aaW2v6/f+JdT/fSxy5QsODK3JP4DGPqPSvVPHLFfAutkHB+ySD8xXDfB8D/AIRO7Pf7c/8A6LjrtpPlw85Ld2RL3R6DRRRXGMKKZKxSF2HUKSK868J/8Jl4o8N2ur/8Jclt55ceV/ZkT7drFeuR6Z6UAekUVw8+s67qmunwzot7DHLYQIdS1WSAN85HRI/u5PJ54HI7cw6lqniLwPNbXmrakmsaLLKIp5DbLFLbE9G+Xgj6/SgDvqKQEEAg5B6EUtABRRRQAUUUUAFFFFABRRRQAUUUUAFFFFABRRRQAUUUUAFFFFABRRRQAUUUUAFFFFABRRRQAUUUUAFFFFABRRRQAUUUUAFFFFABRRRQAUUUUAFFFFABRRRQAUUUUAFFc1401i90zTbW10qRU1TULqO2tmZQwQk5ZiD2AB/On+CNcn17w1FPe4+3wO9vdgADEqHB4HTIwfxoA6KiuS8da1qmnw6dp2hSKmq6hOViLIGwiqWc4IPt+daXhDW/+Eh8K6fqTEGaSPE2BjEi/K3HbkE/jQBt0UUUAFFFFABRRRQAUUUUAFFFFABRRRQAUUUUAFFFFABUVzbQ3ltLbXEaywyqVdGGQwNS0UAeTeBnl8IfFW60DezWt0TFz3+XfGx98HH/AAI17jXieuIq/HDRyBgs8BPuckf0Fe2V14v3nCfVpCj2CiiiuM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8AJUtZ/wC2H/oiOuHruPi//wAlS1n/ALYf+iI64egoKKKKACiiigDc8F/8j14e/wCwnbf+jVr7Dr488F/8j14e/wCwnbf+jVr7DoEwooooEFFFFAHifxUH274laHYSnMDRQqVPT55WDfoB+VeqV5Z8R/8Akrug/wC7bf8Ao5q9TrsxH8OmvIhbsKKKK5CgooooAKKKKACiiigAooooAKKKKACiiigAooooAKKKKACiiigAooooAKKKKACiiigAooooAKKKKACiiigAooooAKKKKACiiigAooooAKKKKACiiigAooooAKKKKACiiigAooooAKKKKACiiigAooooAKKKKACiiigAooooAKKKKACiiigAooooAKKKKACiiigArn/HFql34K1aNxkLAZB7FfmH8q6CsfxZ/wAihrP/AF5S/wDoJq6TtOL8wexl/Be4ebwPLG5ysN7JGnsNqN/NjXolebfBL/kTLz/sIP8A+i469JrTFfxpeoR2Ciiiuc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H4yga48Fa1GoJY2UpAHUkKT/SvPvg7PG3hy+tww8xLsuy9wGRQP/QT+VeuModSrAFSMEHvXgUi3fwq8dSq0Ukuk3WdnP8ArIs5GP8AbXpz79AwNduHXtKUqS33RMtHc9moqnpuqWOsWa3en3MdxC38SHofQjqD7GrlcjTTsxkc/wDx7y/7h/lXH/Cf/km+mf703/o167N1DoyHowwcVmeHtCtfDWiQaVZyTSQQlirTEFjuYsckADqfSkBynglxZ+OvGOnXHy3Ul0t0gPV4jkgj2G4fnVn4rXEaeA7q0I33F7LFDBGOS771bj8FNbGu+EtP125gvXkubPUIBiK8s5PLlUemehHsfU+tV9P8E2dtqkWp399f6tew/wCpkvpQwh91UAAH3oGb1jC9tp9tBIcvHEqMfUgAGrFFFAgooooAKKKKACiiigAooooAKKKKACiiigAooooAKKKKACiiigAooooAKKKKACiiigAooooAKKKKACiiigAooooAKKKKACiiigAooooAKKKKACiiigAooooAKKKKAOKgP9v/ABRnm+9aaBb+UnobiX7xH0UY+tR6b/xT/wAUNQ04/Laa3CLyAdhMvEgHuRlj+FTp8O7eC5uprXxF4gtTdTNPKsF2qBnY8n7lPh+H1smrWOpXGva7eT2UnmQi6uldQe4+5nBxg4NAzEnv9V1D4n3t9pWkLqcOjwCzUNdLAqSPyzAkHJ6rU3w+uLrTvEWv6Bf2YspHk/tCC2EokCI/DAMAMgHb+tddoPh+08PW9zFayTStc3D3M0s7Au7t15AHpSXHh20uPE1nr5knjvLaFoQEYBJEOeGBGTgkkYIoA16KKKBBRRRQAUUUUAFFFFABRRRQAUUUUAFFFFABRRRQAUUVzPi3xpYeGLNx5iTagy/urYHJz2Lei/z7VUISnLlitQ2OPvpP7Q+O1hFEQ3kSRqcf7Kbz/Wvbq8i+Enhy6ub658XamGMk25bcuOXLH55P6D6n2r12ujFtKSgvsqwo9wooork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/ACVLWf8Ath/6Ijrh67j4v/8AJUtZ/wC2H/oiOuHoKCiiigAooooA3PBf/I9eHv8AsJ23/o1a+w6+PPBf/I9eHv8AsJ23/o1a+w6BMKKKKBBRRRQB4p8SP+Su6D/u23/o5q9TrzX406dPbahpHiCAH5B5DNjIVlben55b8q7vRdVt9b0i21G2YGOZAxGeVbup9wciu2ur0acltsQt2X6KKK4ygooooAKKKKACiiigAooooAKKKKACiiigAooooAKKKKACiiigAooooAKKKKACiiigAooooAKKKKACiiigAooooAKKKKACiiigAooooAKKKKACiiigAooooAKKKKACiiigAooooAKKKKACiiigAooooAKKKKACiiigAooooAKKKKACiiigAooooAKKKKACiiigArG8XMF8H6wScD7HKP8Ax01s1w3xS1yLTvDD6esn+lXxCBQeQgOWP04x+PtWtCLlUil3E9ix8Ev+RMvP+wg//ouOvSa4/wCGGkSaR4FskmUpNclrllPbd93/AMdC12FPEyUq0mu447BRRRW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s7W9C07xDpz2Op2yzQtyOzIfVT1BrRopptO6A8avPg5rGnXZn8Oa6EBPHmu0LqPTcmc/kKrf8IF8Sv8AoOy/+DKSvbqK61javWz+RPKjxH/hAviV/wBB2X/wZSUf8IF8Sv8AoOy/+DKSvbqAQehz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j/AMIF8Sv+g7L/AODKSj/hAviV/wBB2X/wZSV7dRR9dn2X3Byo8R/4QL4lf9B2X/wZSUf8IF8Sv+g7L/4MpK9uoo+uz7L7g5UeI/8ACBfEr/oOy/8Agyko/wCEC+JX/Qdl/wDBlJXt1FH12fZfcHKjxH/hAviV/wBB2X/wZSUf8IF8Sv8AoOy/+DKSvbqKPrs+y+4OVHiP/CBfEr/oOy/+DKSj/hAviV/0HZf/AAZSV7dRR9dn2X3Byo8R/wCEC+JX/Qdl/wDBlJR/wgXxK/6Dsv8A4MpK9uoo+uz7L7g5UeI/8IF8Sv8AoOy/+DKSj/hAviV/0HZf/BlJXt1FH12fZfcHKjxH/hAviV/0HZf/AAZSUf8ACBfEr/oOy/8Agykr26ij67PsvuDlR4kPh98R5cpJrzBT136jKR+gNbfhz4NWdncJd69d/bpQQ32eMER5/wBonlh+XvmvUqKmWMqtWWnoHKhqIkUaxxqqIoAVVGAAOwFOoorl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wD8lS1n/th/6Ijrh67j4v8A/JUtZ/7Yf+iI64egoKKKKACiiigDc8F/8j14e/7Cdt/6NWvsOvjzwX/yPXh7/sJ23/o1a+w6BMKKKKBBRRRQBR1nSLPXdJuNNvo99vOuDjgg9QR7g4NeHyWvin4VajKyx/a9Ikf7+CYpPQn+4+OP/igK9+pGUMpVgCD1Broo13TTi1eL6CaueRwfGLRmiBuNPv45McrGEcD8Sw/lUv8AwuDw/wD8+ep/9+o//i67yfwZ4ZuXLy6Dp5YnJIt1BJ98Cov+EE8K/wDQBsf+/QrTnwv8r+8V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Ef8Lg8P/8APnqf/fqP/wCLo/4XB4f/AOfPU/8Av1H/APF12/8AwgnhX/oA2P8A36FH/CCeFf8AoA2P/foUc+F/lYWkcR/wuDw//wA+ep/9+o//AIuj/hcHh/8A589T/wC/Uf8A8XXb/wDCCeFf+gDY/wDfoUf8IJ4V/wCgDY/9+hRz4X+VhaRxH/C4PD//AD56n/36j/8Ai6P+FweH/wDnz1P/AL9R/wDxddv/AMIJ4V/6ANj/AN+hR/wgnhX/AKANj/36FHPhf5WFpHnWpfGK0EJXStMneY8BrkhVX3wpOfpkVH4W8C6z4t1pdf8AFgkS2BDLBKu1pQOihf4U/n+Oa9WsfDeh6ZKJbHSLK3lAwJI4FDD8cZrUoeJhBNUY2v16hy9wAAGAMAUUUVx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9Ws5dQ0e9soLhraW4geJJl6xsykBh9M5rjPhh4G1TwTa6jHqWoQ3H2qRWSKBmKJjOW+YDk5GeOw6139FABRRRQAUUUUAFFFFABRRRQAUUUUAFFFFABRRRQAUUUUAFFFFABRRRQAUUUUAFFFFABRRRQAUUUUAFFFFABRRRQAUUUUAFFFFABRRRQAUUUUAFFFFABRRRQAUUUUAFFFFABQc4ODg0UUAeLeBvA/jjSfiM+p6rO/2TMhuLg3AYXQKkKNoOepB5Axiva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wDyVLWf+2H/AKIjrh67j4v/APJUtZ/7Yf8AoiOuHoKCiiigAooooA3PBf8AyPXh7/sJ23/o1a+w6+PPBf8AyPXh7/sJ23/o1a+w6BMKKKK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HcTxWtvLcTyLHDEheR2OAqgZJJ9MVleH/FeieKYZ5dGvlulgYLIAjKVJ6cMAcHBwfagDZooooAKKKKACiiigAooooAKKKKACiiigAooooAKKKKACiiigAooooAKKKKACiiigAooooAKKKKACiiigAooooAKKKKACiiigAooooAKKKKACiiigAooooAKKKKACiiigAoooOcHBwaACivFvA3gTxto/xGfU9UuG+xgubi4NwGF2CpC/KDnqQeQMYr2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wAlS1n/ALYf+iI64eu4+L//ACVLWf8Ath/6Ijrh6CgooooAKKKKANzwX/yPXh7/ALCdt/6NWvsOvjzwX/yPXh7/AL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6yg1LT7ixuk329xE0Ui5xlWGCPyNYPg/wJpHgmK7XSzcO10ymSS4cM2FzgDAAwMnt3rpq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lj4v/APJUtZ/7Yf8AoiOuHruPi/8A8lS1n/th/wCiI64egoKKKKACiiigDc8F/wDI9eHv+wnbf+jVr7Dr488F/wD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Wb4g1u18OaDd6veBzBbJuZUGWYkgAD3JIH41zngH4jWfjr7ZFHZS2dzagM0buHDKSQCCAPTkY7jrQB2tFFFABRRRQAUUUUAFFFFABRRRQAUUUUAFFFFABRRRQAUUUUAFFFFABRRRQAUUUUAFFFFABRRRQAUUUUAFFFFABRRRQAUUUUAFFFFABRRRQAUUUUAFFFFABRRRQAUUUUAFFFBzg4ODQAUV4r4G8B+NdH+I76pqc7C0y5uLg3Ab7WCpCjaDnqQeQMYr2q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WPi//wAlS1n/ALYf+iI64eu4+L//ACVLWf8Ath/6Ijrh6CgooooAKKKKANzwX/yPXh7/ALCdt/6NWvsOvjzwX/yPXh7/ALCdt/6NWvsOgTCiii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6yttSsZrK8hWa2mQpJG/RgazPDvhHQ/CkU6aNYrbeeQZG3s7NjOBliTgZNbd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x8X/+Spaz/wBsP/REdcPXcfF//kqWs/8AbD/0RHXD0FBRRRQAUUUUAbngv/kevD3/AGE7b/0atfYdfHngv/kevD3/AGE7b/0atfYdAmFFFF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gjIIPegDC0/xl4d1XWZdIsdWt576LIMSk8467SRhsY5wTW7Xmfhb4OWfhjxcmtpqks8cBc29uYtpXcCPmbPzYBPYV6Z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xf/wCSpaz/ANsP/REdcPXcfF//AJKlrP8A2w/9ER1w9BQUUUUAFFFFAG54L/5Hrw9/2E7b/wBGrX2HXx54L/5Hrw9/2E7b/wBGrX2HQJh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EAgg9DQBgab428N6vrUukWGqwz30ecxKGG7HXaxGGx7E1v15r4Y+DuneGfFq63HqU88cJY21u0YGwkEfM2fmwCccCvSq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Y+L/APyVLWf+2H/oiOuHruPi/wD8lS1n/th/6Ijrh6CgooooAKKKKANzwX/yPXh7/sJ23/o1a+w6+PPBf/I9eHv+wnbf+jVr7DoEw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sfF/8A5KlrP/bD/wBER1w9dx8X/wDkqWs/9sP/AERHXD0FBRRRQAUUUUAaPh/UItJ8SaXqM6u0NpeRTyLGAWKo4YgZIGcD1r3r/hfnhX/oH6z/AN+Yv/jlfOlFA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9F/8L88K/8AQP1n/vzF/wDHKP8AhfnhX/oH6z/35i/+OV86UUBY+i/+F+eFf+gfrP8A35i/+OUf8L88K/8AQP1n/vzF/wDHK+dKKAsfRf8Awvzwr/0D9Z/78xf/AByj/hfnhX/oH6z/AN+Yv/jlfOlFAWPov/hfnhX/AKB+s/8AfmL/AOOUf8L88K/9A/Wf+/MX/wAcr50ooCx9F/8AC/PCv/QP1n/vzF/8co/4X54V/wCgfrP/AH5i/wDjlfOlFAWPov8A4X54V/6B+s/9+Yv/AI5R/wAL88K/9A/Wf+/MX/xyvnSigLH0X/wvzwr/ANA/Wf8AvzF/8co/4X54V/6B+s/9+Yv/AI5XzpRQFj6L/wCF+eFf+gfrP/fmL/45R/wvzwr/ANA/Wf8AvzF/8cr50ooCx0fjzX7XxR401DWbKOaO3uPL2LOoDjbGqnIBI6qe9c5RRQ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>
            <a:extLst>
              <a:ext uri="{FF2B5EF4-FFF2-40B4-BE49-F238E27FC236}">
                <a16:creationId xmlns:a16="http://schemas.microsoft.com/office/drawing/2014/main" xmlns="" id="{14F0E37F-9D9F-4C43-B028-E17A838D4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096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5" y="380009"/>
            <a:ext cx="2549904" cy="160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80009"/>
            <a:ext cx="2945279" cy="1548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502" y="284668"/>
            <a:ext cx="1800195" cy="1800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249978"/>
            <a:ext cx="1419477" cy="1895075"/>
          </a:xfrm>
          <a:prstGeom prst="rect">
            <a:avLst/>
          </a:prstGeom>
        </p:spPr>
      </p:pic>
      <p:sp>
        <p:nvSpPr>
          <p:cNvPr id="2" name="AutoShape 2" descr="Cover art">
            <a:extLst>
              <a:ext uri="{FF2B5EF4-FFF2-40B4-BE49-F238E27FC236}">
                <a16:creationId xmlns:a16="http://schemas.microsoft.com/office/drawing/2014/main" xmlns="" id="{D03074DF-7818-4523-82FD-AF00DB6F86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6301" y="54368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3" name="AutoShape 4" descr="Cover art">
            <a:extLst>
              <a:ext uri="{FF2B5EF4-FFF2-40B4-BE49-F238E27FC236}">
                <a16:creationId xmlns:a16="http://schemas.microsoft.com/office/drawing/2014/main" xmlns="" id="{D92DDA17-46D6-41E7-8542-6B6FE517B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9" name="AutoShape 6" descr="Image result for google earth">
            <a:extLst>
              <a:ext uri="{FF2B5EF4-FFF2-40B4-BE49-F238E27FC236}">
                <a16:creationId xmlns:a16="http://schemas.microsoft.com/office/drawing/2014/main" xmlns="" id="{1D6AE3D4-19B4-44DA-9DAD-50354E0020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3080" name="Picture 8" descr="Image result for google earth">
            <a:extLst>
              <a:ext uri="{FF2B5EF4-FFF2-40B4-BE49-F238E27FC236}">
                <a16:creationId xmlns:a16="http://schemas.microsoft.com/office/drawing/2014/main" xmlns="" id="{13C15CE2-A996-4C19-9508-BD8BD6B1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1" y="2456892"/>
            <a:ext cx="2623065" cy="16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hapes puzzle app">
            <a:extLst>
              <a:ext uri="{FF2B5EF4-FFF2-40B4-BE49-F238E27FC236}">
                <a16:creationId xmlns:a16="http://schemas.microsoft.com/office/drawing/2014/main" xmlns="" id="{DA3CB20F-E58A-408C-A7CE-6B6C0D90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1" y="4676750"/>
            <a:ext cx="2705558" cy="15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math percentage shooters app">
            <a:extLst>
              <a:ext uri="{FF2B5EF4-FFF2-40B4-BE49-F238E27FC236}">
                <a16:creationId xmlns:a16="http://schemas.microsoft.com/office/drawing/2014/main" xmlns="" id="{C77F8529-85E0-46EA-928D-8875E254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15" y="2334576"/>
            <a:ext cx="1697024" cy="16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fraction converted to decimal app">
            <a:extLst>
              <a:ext uri="{FF2B5EF4-FFF2-40B4-BE49-F238E27FC236}">
                <a16:creationId xmlns:a16="http://schemas.microsoft.com/office/drawing/2014/main" xmlns="" id="{90F811FC-2E92-4AB3-9111-6FEFE288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21" y="4593637"/>
            <a:ext cx="2473308" cy="18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king of math app">
            <a:extLst>
              <a:ext uri="{FF2B5EF4-FFF2-40B4-BE49-F238E27FC236}">
                <a16:creationId xmlns:a16="http://schemas.microsoft.com/office/drawing/2014/main" xmlns="" id="{3BBEDBCF-0C07-4673-AAA9-9CBF96AB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8" y="4360517"/>
            <a:ext cx="1284761" cy="18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0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332656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4984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63524"/>
            <a:ext cx="4608512" cy="29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656"/>
            <a:ext cx="4572000" cy="6498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4607493" cy="3428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" y="3591018"/>
            <a:ext cx="4355976" cy="3266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" y="3591018"/>
            <a:ext cx="4501546" cy="3266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504" y="3591018"/>
            <a:ext cx="460749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7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dirty="0"/>
              <a:t>Πρόγραμμα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- Χρησιμοποιήθηκαν 6 ρομποτικά μοντέλα </a:t>
            </a:r>
            <a:r>
              <a:rPr lang="en-GB" dirty="0">
                <a:solidFill>
                  <a:schemeClr val="bg1"/>
                </a:solidFill>
              </a:rPr>
              <a:t>Engino</a:t>
            </a:r>
            <a:r>
              <a:rPr lang="el-GR" dirty="0">
                <a:solidFill>
                  <a:schemeClr val="bg1"/>
                </a:solidFill>
              </a:rPr>
              <a:t>®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σε συνεργασία με το τμήμα Εκπαιδευτικής Τεχνολογίας του Παιδαγωγικού Ινστιτούτου.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- Το πρόγραμμα εφαρμόστηκε στις Ε’ και ΣΤ’ τάξεις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bg1"/>
                </a:solidFill>
              </a:rPr>
              <a:t>- 4 </a:t>
            </a:r>
            <a:r>
              <a:rPr lang="el-GR" dirty="0" err="1">
                <a:solidFill>
                  <a:schemeClr val="bg1"/>
                </a:solidFill>
              </a:rPr>
              <a:t>ογδοντάλεπτα</a:t>
            </a:r>
            <a:r>
              <a:rPr lang="el-GR" dirty="0">
                <a:solidFill>
                  <a:schemeClr val="bg1"/>
                </a:solidFill>
              </a:rPr>
              <a:t> μαθήματα για κάθε ομάδα μαθητών στα πλαίσια του μαθήματος Σχεδιασμός &amp; Τεχνολογία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l-GR" sz="1600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49789"/>
            <a:ext cx="1102378" cy="16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1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</TotalTime>
  <Words>385</Words>
  <Application>Microsoft Office PowerPoint</Application>
  <PresentationFormat>Προβολή στην οθόνη (4:3)</PresentationFormat>
  <Paragraphs>68</Paragraphs>
  <Slides>13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Office Theme</vt:lpstr>
      <vt:lpstr>Η αξιοποίηση των tablets στη βελτίωση των μαθησιακών αποτελεσμάτων</vt:lpstr>
      <vt:lpstr>Στάδια προώθησης του προγράμματος</vt:lpstr>
      <vt:lpstr>Η αξιοποίηση των tablets (2016-2017)… πλεονεκτήματα</vt:lpstr>
      <vt:lpstr>Η αξιοποίηση των tablets (2016-2017)… περιορισμοί</vt:lpstr>
      <vt:lpstr>                  Εφαρμογή του προγράμματος </vt:lpstr>
      <vt:lpstr>Παρουσίαση του PowerPoint</vt:lpstr>
      <vt:lpstr>Παρουσίαση του PowerPoint</vt:lpstr>
      <vt:lpstr>Παρουσίαση του PowerPoint</vt:lpstr>
      <vt:lpstr>Πρόγραμμα Ρομποτικής</vt:lpstr>
      <vt:lpstr>Πρόγραμμα Ρομποτικής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Ομαλή μετάβαση από το νηπιαγωγείο στη Α΄τάξη του Δημοτικού μεσα από τα ΝΑΠ μαθηματικών</dc:title>
  <dc:creator>Chrysanthi Meletiou</dc:creator>
  <cp:lastModifiedBy>Μιχαλης Χριστου</cp:lastModifiedBy>
  <cp:revision>124</cp:revision>
  <cp:lastPrinted>2017-03-24T10:49:51Z</cp:lastPrinted>
  <dcterms:created xsi:type="dcterms:W3CDTF">2016-11-11T21:15:30Z</dcterms:created>
  <dcterms:modified xsi:type="dcterms:W3CDTF">2017-06-11T20:23:30Z</dcterms:modified>
</cp:coreProperties>
</file>