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handoutMasterIdLst>
    <p:handoutMasterId r:id="rId11"/>
  </p:handoutMasterIdLst>
  <p:sldIdLst>
    <p:sldId id="485" r:id="rId2"/>
    <p:sldId id="486" r:id="rId3"/>
    <p:sldId id="487" r:id="rId4"/>
    <p:sldId id="488" r:id="rId5"/>
    <p:sldId id="489" r:id="rId6"/>
    <p:sldId id="490" r:id="rId7"/>
    <p:sldId id="491" r:id="rId8"/>
    <p:sldId id="492" r:id="rId9"/>
  </p:sldIdLst>
  <p:sldSz cx="9144000" cy="6858000" type="screen4x3"/>
  <p:notesSz cx="6797675" cy="987425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53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569"/>
    <p:restoredTop sz="74032"/>
  </p:normalViewPr>
  <p:slideViewPr>
    <p:cSldViewPr>
      <p:cViewPr>
        <p:scale>
          <a:sx n="81" d="100"/>
          <a:sy n="81" d="100"/>
        </p:scale>
        <p:origin x="968" y="-2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image" Target="../media/image2.jpeg"/><Relationship Id="rId2" Type="http://schemas.openxmlformats.org/officeDocument/2006/relationships/image" Target="../media/image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image" Target="../media/image2.jpeg"/><Relationship Id="rId2"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6D3826-6119-1F48-96C9-FA7BD4F7AC61}"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DD8A4A8A-D75D-9D42-B492-9732A1626DC9}">
      <dgm:prSet phldrT="[Text]"/>
      <dgm:spPr/>
      <dgm:t>
        <a:bodyPr/>
        <a:lstStyle/>
        <a:p>
          <a:r>
            <a:rPr lang="en-US" dirty="0" smtClean="0"/>
            <a:t>1</a:t>
          </a:r>
          <a:endParaRPr lang="en-US" dirty="0"/>
        </a:p>
      </dgm:t>
    </dgm:pt>
    <dgm:pt modelId="{EE9B9B13-6D48-2047-8814-C6305BDDF0B1}" type="parTrans" cxnId="{66A2310C-7A9A-8F49-8255-6C3F26D1E2BD}">
      <dgm:prSet/>
      <dgm:spPr/>
      <dgm:t>
        <a:bodyPr/>
        <a:lstStyle/>
        <a:p>
          <a:endParaRPr lang="en-US"/>
        </a:p>
      </dgm:t>
    </dgm:pt>
    <dgm:pt modelId="{D47833C0-5996-6D47-8E12-5376176F9446}" type="sibTrans" cxnId="{66A2310C-7A9A-8F49-8255-6C3F26D1E2BD}">
      <dgm:prSet/>
      <dgm:spPr/>
      <dgm:t>
        <a:bodyPr/>
        <a:lstStyle/>
        <a:p>
          <a:endParaRPr lang="en-US"/>
        </a:p>
      </dgm:t>
    </dgm:pt>
    <dgm:pt modelId="{832283B0-C4AE-8043-A808-5231FBDC1F46}">
      <dgm:prSet phldrT="[Text]" custT="1"/>
      <dgm:spPr>
        <a:solidFill>
          <a:schemeClr val="accent1">
            <a:lumMod val="60000"/>
            <a:lumOff val="40000"/>
            <a:alpha val="90000"/>
          </a:schemeClr>
        </a:solidFill>
        <a:ln>
          <a:noFill/>
        </a:ln>
      </dgm:spPr>
      <dgm:t>
        <a:bodyPr/>
        <a:lstStyle/>
        <a:p>
          <a:r>
            <a:rPr lang="el-GR" sz="2400" dirty="0" smtClean="0"/>
            <a:t>Ανάλυση προφίλ και αναγκών της σχολικής μονάδας</a:t>
          </a:r>
          <a:endParaRPr lang="en-US" sz="2400" dirty="0"/>
        </a:p>
      </dgm:t>
    </dgm:pt>
    <dgm:pt modelId="{31BC8702-E85A-E04F-BDE7-1AF5A9730D8B}" type="parTrans" cxnId="{942CBF1E-DA10-1C45-9979-459582046797}">
      <dgm:prSet/>
      <dgm:spPr/>
      <dgm:t>
        <a:bodyPr/>
        <a:lstStyle/>
        <a:p>
          <a:endParaRPr lang="en-US"/>
        </a:p>
      </dgm:t>
    </dgm:pt>
    <dgm:pt modelId="{6EC0E598-C8B6-3A4B-AFB9-2FFEA1531A7E}" type="sibTrans" cxnId="{942CBF1E-DA10-1C45-9979-459582046797}">
      <dgm:prSet/>
      <dgm:spPr/>
      <dgm:t>
        <a:bodyPr/>
        <a:lstStyle/>
        <a:p>
          <a:endParaRPr lang="en-US"/>
        </a:p>
      </dgm:t>
    </dgm:pt>
    <dgm:pt modelId="{9299D1BB-4D08-5A40-8BED-47118466630B}">
      <dgm:prSet phldrT="[Text]"/>
      <dgm:spPr/>
      <dgm:t>
        <a:bodyPr/>
        <a:lstStyle/>
        <a:p>
          <a:r>
            <a:rPr lang="el-GR" dirty="0" smtClean="0"/>
            <a:t>2</a:t>
          </a:r>
          <a:endParaRPr lang="en-US" dirty="0"/>
        </a:p>
      </dgm:t>
    </dgm:pt>
    <dgm:pt modelId="{3F493EDA-3094-2D47-B317-C576D20EF2D5}" type="parTrans" cxnId="{B3E397AE-ACD1-0049-88E1-041FA55BC923}">
      <dgm:prSet/>
      <dgm:spPr/>
      <dgm:t>
        <a:bodyPr/>
        <a:lstStyle/>
        <a:p>
          <a:endParaRPr lang="en-US"/>
        </a:p>
      </dgm:t>
    </dgm:pt>
    <dgm:pt modelId="{C87578D3-5566-EE4D-AA72-9F3F60862DAC}" type="sibTrans" cxnId="{B3E397AE-ACD1-0049-88E1-041FA55BC923}">
      <dgm:prSet/>
      <dgm:spPr/>
      <dgm:t>
        <a:bodyPr/>
        <a:lstStyle/>
        <a:p>
          <a:endParaRPr lang="en-US"/>
        </a:p>
      </dgm:t>
    </dgm:pt>
    <dgm:pt modelId="{A2D5841A-D68B-3F40-B170-3FAE13DCC772}">
      <dgm:prSet phldrT="[Text]" custT="1"/>
      <dgm:spPr>
        <a:solidFill>
          <a:schemeClr val="accent1">
            <a:lumMod val="60000"/>
            <a:lumOff val="40000"/>
          </a:schemeClr>
        </a:solidFill>
        <a:ln>
          <a:noFill/>
        </a:ln>
      </dgm:spPr>
      <dgm:t>
        <a:bodyPr/>
        <a:lstStyle/>
        <a:p>
          <a:r>
            <a:rPr lang="el-GR" sz="2400" dirty="0" smtClean="0"/>
            <a:t>Επιλογή εμφάσεων</a:t>
          </a:r>
          <a:endParaRPr lang="en-US" sz="2400" dirty="0"/>
        </a:p>
      </dgm:t>
    </dgm:pt>
    <dgm:pt modelId="{C6B870EF-B67E-E540-9D8D-921471F21AF3}" type="parTrans" cxnId="{F4A743C1-3651-1543-B055-133E8DED04F2}">
      <dgm:prSet/>
      <dgm:spPr/>
      <dgm:t>
        <a:bodyPr/>
        <a:lstStyle/>
        <a:p>
          <a:endParaRPr lang="en-US"/>
        </a:p>
      </dgm:t>
    </dgm:pt>
    <dgm:pt modelId="{16F794A6-017C-CD4C-9702-6C0DE3421AAB}" type="sibTrans" cxnId="{F4A743C1-3651-1543-B055-133E8DED04F2}">
      <dgm:prSet/>
      <dgm:spPr/>
      <dgm:t>
        <a:bodyPr/>
        <a:lstStyle/>
        <a:p>
          <a:endParaRPr lang="en-US"/>
        </a:p>
      </dgm:t>
    </dgm:pt>
    <dgm:pt modelId="{F3C1E2AB-73AA-C14C-A4E7-4C1E051DB062}">
      <dgm:prSet/>
      <dgm:spPr/>
      <dgm:t>
        <a:bodyPr/>
        <a:lstStyle/>
        <a:p>
          <a:r>
            <a:rPr lang="el-GR" dirty="0" smtClean="0"/>
            <a:t>3</a:t>
          </a:r>
          <a:endParaRPr lang="en-US" dirty="0"/>
        </a:p>
      </dgm:t>
    </dgm:pt>
    <dgm:pt modelId="{DECC3F12-7701-8C44-AB21-46A6088E5F36}" type="parTrans" cxnId="{C6B28F84-643B-184C-8651-7E796FAC0E99}">
      <dgm:prSet/>
      <dgm:spPr/>
      <dgm:t>
        <a:bodyPr/>
        <a:lstStyle/>
        <a:p>
          <a:endParaRPr lang="en-US"/>
        </a:p>
      </dgm:t>
    </dgm:pt>
    <dgm:pt modelId="{1A3F953D-3CCA-724C-8A7F-B06FFC8D543E}" type="sibTrans" cxnId="{C6B28F84-643B-184C-8651-7E796FAC0E99}">
      <dgm:prSet/>
      <dgm:spPr/>
      <dgm:t>
        <a:bodyPr/>
        <a:lstStyle/>
        <a:p>
          <a:endParaRPr lang="en-US"/>
        </a:p>
      </dgm:t>
    </dgm:pt>
    <dgm:pt modelId="{0A7B7DAA-AD88-7F48-AFF7-BADE35BA7D05}">
      <dgm:prSet custT="1"/>
      <dgm:spPr>
        <a:solidFill>
          <a:schemeClr val="accent1">
            <a:lumMod val="60000"/>
            <a:lumOff val="40000"/>
            <a:alpha val="90000"/>
          </a:schemeClr>
        </a:solidFill>
        <a:ln>
          <a:noFill/>
        </a:ln>
      </dgm:spPr>
      <dgm:t>
        <a:bodyPr/>
        <a:lstStyle/>
        <a:p>
          <a:r>
            <a:rPr lang="el-GR" sz="2400" dirty="0" smtClean="0"/>
            <a:t>Εμπλουτισμός των εισηγήσεων του ΥΠΠ με πρακτικές της σχολικής μονάδας</a:t>
          </a:r>
          <a:endParaRPr lang="en-US" sz="2400" dirty="0"/>
        </a:p>
      </dgm:t>
    </dgm:pt>
    <dgm:pt modelId="{6B75A1E1-A54C-744D-B94B-34EBE98FC944}" type="parTrans" cxnId="{000CAE99-5D11-9146-BD0D-F80D4299E6DD}">
      <dgm:prSet/>
      <dgm:spPr/>
      <dgm:t>
        <a:bodyPr/>
        <a:lstStyle/>
        <a:p>
          <a:endParaRPr lang="en-US"/>
        </a:p>
      </dgm:t>
    </dgm:pt>
    <dgm:pt modelId="{321D5200-ECB0-0742-8099-D2CAADA592EE}" type="sibTrans" cxnId="{000CAE99-5D11-9146-BD0D-F80D4299E6DD}">
      <dgm:prSet/>
      <dgm:spPr/>
      <dgm:t>
        <a:bodyPr/>
        <a:lstStyle/>
        <a:p>
          <a:endParaRPr lang="en-US"/>
        </a:p>
      </dgm:t>
    </dgm:pt>
    <dgm:pt modelId="{4C505F2F-F494-CB4C-8003-5688296DA4B8}">
      <dgm:prSet/>
      <dgm:spPr/>
      <dgm:t>
        <a:bodyPr/>
        <a:lstStyle/>
        <a:p>
          <a:r>
            <a:rPr lang="el-GR" dirty="0" smtClean="0"/>
            <a:t>4</a:t>
          </a:r>
          <a:endParaRPr lang="en-US" dirty="0"/>
        </a:p>
      </dgm:t>
    </dgm:pt>
    <dgm:pt modelId="{59D397CC-ADC9-5646-9D7E-66AAA60242FE}" type="parTrans" cxnId="{1EC0E95A-0FD2-7A43-9A61-F9D88456F4D2}">
      <dgm:prSet/>
      <dgm:spPr/>
      <dgm:t>
        <a:bodyPr/>
        <a:lstStyle/>
        <a:p>
          <a:endParaRPr lang="en-US"/>
        </a:p>
      </dgm:t>
    </dgm:pt>
    <dgm:pt modelId="{442BFAF4-FF5E-294B-9E72-4E559B9157A9}" type="sibTrans" cxnId="{1EC0E95A-0FD2-7A43-9A61-F9D88456F4D2}">
      <dgm:prSet/>
      <dgm:spPr/>
      <dgm:t>
        <a:bodyPr/>
        <a:lstStyle/>
        <a:p>
          <a:endParaRPr lang="en-US"/>
        </a:p>
      </dgm:t>
    </dgm:pt>
    <dgm:pt modelId="{909440C8-D571-E144-AC1B-B2D1AAA2B85B}">
      <dgm:prSet custT="1"/>
      <dgm:spPr>
        <a:solidFill>
          <a:schemeClr val="accent1">
            <a:lumMod val="60000"/>
            <a:lumOff val="40000"/>
            <a:alpha val="90000"/>
          </a:schemeClr>
        </a:solidFill>
        <a:ln>
          <a:noFill/>
        </a:ln>
      </dgm:spPr>
      <dgm:t>
        <a:bodyPr/>
        <a:lstStyle/>
        <a:p>
          <a:r>
            <a:rPr lang="el-GR" sz="2400" dirty="0" smtClean="0"/>
            <a:t>Καταρτισμός σχεδίου δράσης</a:t>
          </a:r>
          <a:endParaRPr lang="en-US" sz="2400" dirty="0"/>
        </a:p>
      </dgm:t>
    </dgm:pt>
    <dgm:pt modelId="{729862DD-81C6-C148-8C8C-069AEEDA87B5}" type="parTrans" cxnId="{D06DEEFE-63D6-5843-8FF1-02A3A5912349}">
      <dgm:prSet/>
      <dgm:spPr/>
      <dgm:t>
        <a:bodyPr/>
        <a:lstStyle/>
        <a:p>
          <a:endParaRPr lang="en-US"/>
        </a:p>
      </dgm:t>
    </dgm:pt>
    <dgm:pt modelId="{ED45517F-05F0-7046-B744-BFFB094E21B0}" type="sibTrans" cxnId="{D06DEEFE-63D6-5843-8FF1-02A3A5912349}">
      <dgm:prSet/>
      <dgm:spPr/>
      <dgm:t>
        <a:bodyPr/>
        <a:lstStyle/>
        <a:p>
          <a:endParaRPr lang="en-US"/>
        </a:p>
      </dgm:t>
    </dgm:pt>
    <dgm:pt modelId="{D05088F3-69B5-4B4E-836C-3DC5206E9466}">
      <dgm:prSet/>
      <dgm:spPr/>
      <dgm:t>
        <a:bodyPr/>
        <a:lstStyle/>
        <a:p>
          <a:r>
            <a:rPr lang="el-GR" dirty="0" smtClean="0"/>
            <a:t>6</a:t>
          </a:r>
          <a:endParaRPr lang="en-US" dirty="0"/>
        </a:p>
      </dgm:t>
    </dgm:pt>
    <dgm:pt modelId="{1590DCB6-6DE1-D347-8A91-D56BB4BE27F8}" type="parTrans" cxnId="{9476ABC8-2B72-F644-9715-B74506A3D7C8}">
      <dgm:prSet/>
      <dgm:spPr/>
      <dgm:t>
        <a:bodyPr/>
        <a:lstStyle/>
        <a:p>
          <a:endParaRPr lang="en-US"/>
        </a:p>
      </dgm:t>
    </dgm:pt>
    <dgm:pt modelId="{D3CFA9E2-CEF4-FB4E-AFD8-C74318DF8961}" type="sibTrans" cxnId="{9476ABC8-2B72-F644-9715-B74506A3D7C8}">
      <dgm:prSet/>
      <dgm:spPr/>
      <dgm:t>
        <a:bodyPr/>
        <a:lstStyle/>
        <a:p>
          <a:endParaRPr lang="en-US"/>
        </a:p>
      </dgm:t>
    </dgm:pt>
    <dgm:pt modelId="{A6968742-DEAC-D648-83FF-FC03E3A956D9}">
      <dgm:prSet custT="1"/>
      <dgm:spPr>
        <a:solidFill>
          <a:schemeClr val="accent1">
            <a:lumMod val="60000"/>
            <a:lumOff val="40000"/>
            <a:alpha val="90000"/>
          </a:schemeClr>
        </a:solidFill>
        <a:ln>
          <a:noFill/>
        </a:ln>
      </dgm:spPr>
      <dgm:t>
        <a:bodyPr/>
        <a:lstStyle/>
        <a:p>
          <a:r>
            <a:rPr lang="el-GR" sz="2400" dirty="0" smtClean="0"/>
            <a:t>Προώθηση </a:t>
          </a:r>
          <a:r>
            <a:rPr lang="mr-IN" sz="2400" dirty="0" smtClean="0"/>
            <a:t>–</a:t>
          </a:r>
          <a:r>
            <a:rPr lang="el-GR" sz="2400" dirty="0" smtClean="0"/>
            <a:t> Υλοποίηση</a:t>
          </a:r>
          <a:endParaRPr lang="en-US" sz="2400" dirty="0"/>
        </a:p>
      </dgm:t>
    </dgm:pt>
    <dgm:pt modelId="{6B3E6BC1-7253-694B-8623-489CFF2CBE3B}" type="parTrans" cxnId="{F52E35EE-30EB-1A4D-B7AE-1D92D8B9440B}">
      <dgm:prSet/>
      <dgm:spPr/>
      <dgm:t>
        <a:bodyPr/>
        <a:lstStyle/>
        <a:p>
          <a:endParaRPr lang="en-US"/>
        </a:p>
      </dgm:t>
    </dgm:pt>
    <dgm:pt modelId="{18A13567-7326-BF49-92DD-0B50C790D9A0}" type="sibTrans" cxnId="{F52E35EE-30EB-1A4D-B7AE-1D92D8B9440B}">
      <dgm:prSet/>
      <dgm:spPr/>
      <dgm:t>
        <a:bodyPr/>
        <a:lstStyle/>
        <a:p>
          <a:endParaRPr lang="en-US"/>
        </a:p>
      </dgm:t>
    </dgm:pt>
    <dgm:pt modelId="{3352940E-707D-9247-B2FD-A2FB4D704CF4}">
      <dgm:prSet/>
      <dgm:spPr/>
      <dgm:t>
        <a:bodyPr/>
        <a:lstStyle/>
        <a:p>
          <a:r>
            <a:rPr lang="el-GR" dirty="0" smtClean="0"/>
            <a:t>5</a:t>
          </a:r>
          <a:endParaRPr lang="en-US" dirty="0"/>
        </a:p>
      </dgm:t>
    </dgm:pt>
    <dgm:pt modelId="{0A64FC31-F6C5-0145-B145-BA7DC2EFC6CF}" type="parTrans" cxnId="{81A060C4-56A2-104D-97CB-46F0BE9A5794}">
      <dgm:prSet/>
      <dgm:spPr/>
      <dgm:t>
        <a:bodyPr/>
        <a:lstStyle/>
        <a:p>
          <a:endParaRPr lang="en-US"/>
        </a:p>
      </dgm:t>
    </dgm:pt>
    <dgm:pt modelId="{8F433CAE-0758-414C-8C7F-61C3EDACD2B8}" type="sibTrans" cxnId="{81A060C4-56A2-104D-97CB-46F0BE9A5794}">
      <dgm:prSet/>
      <dgm:spPr/>
      <dgm:t>
        <a:bodyPr/>
        <a:lstStyle/>
        <a:p>
          <a:endParaRPr lang="en-US"/>
        </a:p>
      </dgm:t>
    </dgm:pt>
    <dgm:pt modelId="{D9FB3489-B3E8-894A-87C4-982127055763}">
      <dgm:prSet custT="1"/>
      <dgm:spPr>
        <a:solidFill>
          <a:schemeClr val="accent1">
            <a:lumMod val="60000"/>
            <a:lumOff val="40000"/>
            <a:alpha val="90000"/>
          </a:schemeClr>
        </a:solidFill>
      </dgm:spPr>
      <dgm:t>
        <a:bodyPr/>
        <a:lstStyle/>
        <a:p>
          <a:r>
            <a:rPr lang="el-GR" sz="2400" dirty="0" smtClean="0"/>
            <a:t>Σύνδεση με την Επαγγελματική Μάθηση των Εκπαιδευτικών</a:t>
          </a:r>
          <a:endParaRPr lang="en-US" sz="2400" dirty="0"/>
        </a:p>
      </dgm:t>
    </dgm:pt>
    <dgm:pt modelId="{D9D9B630-C503-9746-AFCD-9A2EAB567E8A}" type="parTrans" cxnId="{2834BCCF-5F56-5840-9C2E-2D3E8E8BCFE3}">
      <dgm:prSet/>
      <dgm:spPr/>
      <dgm:t>
        <a:bodyPr/>
        <a:lstStyle/>
        <a:p>
          <a:endParaRPr lang="en-US"/>
        </a:p>
      </dgm:t>
    </dgm:pt>
    <dgm:pt modelId="{E2B28B3D-C514-C443-95C0-EF5CFD9C3FB4}" type="sibTrans" cxnId="{2834BCCF-5F56-5840-9C2E-2D3E8E8BCFE3}">
      <dgm:prSet/>
      <dgm:spPr/>
      <dgm:t>
        <a:bodyPr/>
        <a:lstStyle/>
        <a:p>
          <a:endParaRPr lang="en-US"/>
        </a:p>
      </dgm:t>
    </dgm:pt>
    <dgm:pt modelId="{F8045D16-0544-4F4C-A320-80AF22B414B6}" type="pres">
      <dgm:prSet presAssocID="{6D6D3826-6119-1F48-96C9-FA7BD4F7AC61}" presName="linearFlow" presStyleCnt="0">
        <dgm:presLayoutVars>
          <dgm:dir/>
          <dgm:animLvl val="lvl"/>
          <dgm:resizeHandles val="exact"/>
        </dgm:presLayoutVars>
      </dgm:prSet>
      <dgm:spPr/>
      <dgm:t>
        <a:bodyPr/>
        <a:lstStyle/>
        <a:p>
          <a:endParaRPr lang="en-US"/>
        </a:p>
      </dgm:t>
    </dgm:pt>
    <dgm:pt modelId="{C8F66DA8-AF39-BD44-8793-90788BAB41F7}" type="pres">
      <dgm:prSet presAssocID="{DD8A4A8A-D75D-9D42-B492-9732A1626DC9}" presName="composite" presStyleCnt="0"/>
      <dgm:spPr/>
    </dgm:pt>
    <dgm:pt modelId="{46DBD8DC-EAFF-0146-AA48-711A90B6FE1A}" type="pres">
      <dgm:prSet presAssocID="{DD8A4A8A-D75D-9D42-B492-9732A1626DC9}" presName="parentText" presStyleLbl="alignNode1" presStyleIdx="0" presStyleCnt="6">
        <dgm:presLayoutVars>
          <dgm:chMax val="1"/>
          <dgm:bulletEnabled val="1"/>
        </dgm:presLayoutVars>
      </dgm:prSet>
      <dgm:spPr/>
      <dgm:t>
        <a:bodyPr/>
        <a:lstStyle/>
        <a:p>
          <a:endParaRPr lang="en-US"/>
        </a:p>
      </dgm:t>
    </dgm:pt>
    <dgm:pt modelId="{A8CA119B-85C4-E547-A08C-103B4A76B9BE}" type="pres">
      <dgm:prSet presAssocID="{DD8A4A8A-D75D-9D42-B492-9732A1626DC9}" presName="descendantText" presStyleLbl="alignAcc1" presStyleIdx="0" presStyleCnt="6" custLinFactY="-57912" custLinFactNeighborX="-437" custLinFactNeighborY="-100000">
        <dgm:presLayoutVars>
          <dgm:bulletEnabled val="1"/>
        </dgm:presLayoutVars>
      </dgm:prSet>
      <dgm:spPr/>
      <dgm:t>
        <a:bodyPr/>
        <a:lstStyle/>
        <a:p>
          <a:endParaRPr lang="en-US"/>
        </a:p>
      </dgm:t>
    </dgm:pt>
    <dgm:pt modelId="{7DEC655D-0107-D945-BA0D-C4DF74808446}" type="pres">
      <dgm:prSet presAssocID="{D47833C0-5996-6D47-8E12-5376176F9446}" presName="sp" presStyleCnt="0"/>
      <dgm:spPr/>
    </dgm:pt>
    <dgm:pt modelId="{AD0ADDE9-2839-AD45-B20A-7414C3BBD52C}" type="pres">
      <dgm:prSet presAssocID="{9299D1BB-4D08-5A40-8BED-47118466630B}" presName="composite" presStyleCnt="0"/>
      <dgm:spPr/>
    </dgm:pt>
    <dgm:pt modelId="{A75FB8E6-B577-C047-A246-3EC38222D916}" type="pres">
      <dgm:prSet presAssocID="{9299D1BB-4D08-5A40-8BED-47118466630B}" presName="parentText" presStyleLbl="alignNode1" presStyleIdx="1" presStyleCnt="6">
        <dgm:presLayoutVars>
          <dgm:chMax val="1"/>
          <dgm:bulletEnabled val="1"/>
        </dgm:presLayoutVars>
      </dgm:prSet>
      <dgm:spPr/>
      <dgm:t>
        <a:bodyPr/>
        <a:lstStyle/>
        <a:p>
          <a:endParaRPr lang="en-US"/>
        </a:p>
      </dgm:t>
    </dgm:pt>
    <dgm:pt modelId="{03466192-91FA-604D-A3BB-75C73FA33E3B}" type="pres">
      <dgm:prSet presAssocID="{9299D1BB-4D08-5A40-8BED-47118466630B}" presName="descendantText" presStyleLbl="alignAcc1" presStyleIdx="1" presStyleCnt="6">
        <dgm:presLayoutVars>
          <dgm:bulletEnabled val="1"/>
        </dgm:presLayoutVars>
      </dgm:prSet>
      <dgm:spPr/>
      <dgm:t>
        <a:bodyPr/>
        <a:lstStyle/>
        <a:p>
          <a:endParaRPr lang="en-US"/>
        </a:p>
      </dgm:t>
    </dgm:pt>
    <dgm:pt modelId="{EA100E5E-6F07-9D4B-A97B-36A9DC36B292}" type="pres">
      <dgm:prSet presAssocID="{C87578D3-5566-EE4D-AA72-9F3F60862DAC}" presName="sp" presStyleCnt="0"/>
      <dgm:spPr/>
    </dgm:pt>
    <dgm:pt modelId="{884B0549-E380-8B47-93CB-1115E795D0E8}" type="pres">
      <dgm:prSet presAssocID="{F3C1E2AB-73AA-C14C-A4E7-4C1E051DB062}" presName="composite" presStyleCnt="0"/>
      <dgm:spPr/>
    </dgm:pt>
    <dgm:pt modelId="{AA607C29-BDE2-BA4D-8398-E43BE81BCDA7}" type="pres">
      <dgm:prSet presAssocID="{F3C1E2AB-73AA-C14C-A4E7-4C1E051DB062}" presName="parentText" presStyleLbl="alignNode1" presStyleIdx="2" presStyleCnt="6">
        <dgm:presLayoutVars>
          <dgm:chMax val="1"/>
          <dgm:bulletEnabled val="1"/>
        </dgm:presLayoutVars>
      </dgm:prSet>
      <dgm:spPr/>
      <dgm:t>
        <a:bodyPr/>
        <a:lstStyle/>
        <a:p>
          <a:endParaRPr lang="en-US"/>
        </a:p>
      </dgm:t>
    </dgm:pt>
    <dgm:pt modelId="{1B715FC4-E2F9-764C-BEAB-7B60B46B503A}" type="pres">
      <dgm:prSet presAssocID="{F3C1E2AB-73AA-C14C-A4E7-4C1E051DB062}" presName="descendantText" presStyleLbl="alignAcc1" presStyleIdx="2" presStyleCnt="6" custLinFactNeighborX="1800" custLinFactNeighborY="378">
        <dgm:presLayoutVars>
          <dgm:bulletEnabled val="1"/>
        </dgm:presLayoutVars>
      </dgm:prSet>
      <dgm:spPr/>
      <dgm:t>
        <a:bodyPr/>
        <a:lstStyle/>
        <a:p>
          <a:endParaRPr lang="en-US"/>
        </a:p>
      </dgm:t>
    </dgm:pt>
    <dgm:pt modelId="{C89D3F83-C603-4C4D-A228-B63B552E2235}" type="pres">
      <dgm:prSet presAssocID="{1A3F953D-3CCA-724C-8A7F-B06FFC8D543E}" presName="sp" presStyleCnt="0"/>
      <dgm:spPr/>
    </dgm:pt>
    <dgm:pt modelId="{C54EFE1C-4183-F54F-AC4A-8E8FDF06CFFA}" type="pres">
      <dgm:prSet presAssocID="{4C505F2F-F494-CB4C-8003-5688296DA4B8}" presName="composite" presStyleCnt="0"/>
      <dgm:spPr/>
    </dgm:pt>
    <dgm:pt modelId="{E51E40F2-A5EA-0542-AD21-F20EA2CE7F95}" type="pres">
      <dgm:prSet presAssocID="{4C505F2F-F494-CB4C-8003-5688296DA4B8}" presName="parentText" presStyleLbl="alignNode1" presStyleIdx="3" presStyleCnt="6">
        <dgm:presLayoutVars>
          <dgm:chMax val="1"/>
          <dgm:bulletEnabled val="1"/>
        </dgm:presLayoutVars>
      </dgm:prSet>
      <dgm:spPr/>
      <dgm:t>
        <a:bodyPr/>
        <a:lstStyle/>
        <a:p>
          <a:endParaRPr lang="en-US"/>
        </a:p>
      </dgm:t>
    </dgm:pt>
    <dgm:pt modelId="{F3063F5F-E46B-1244-9892-DE1C88D5880A}" type="pres">
      <dgm:prSet presAssocID="{4C505F2F-F494-CB4C-8003-5688296DA4B8}" presName="descendantText" presStyleLbl="alignAcc1" presStyleIdx="3" presStyleCnt="6" custLinFactY="45031" custLinFactNeighborX="685" custLinFactNeighborY="100000">
        <dgm:presLayoutVars>
          <dgm:bulletEnabled val="1"/>
        </dgm:presLayoutVars>
      </dgm:prSet>
      <dgm:spPr/>
      <dgm:t>
        <a:bodyPr/>
        <a:lstStyle/>
        <a:p>
          <a:endParaRPr lang="en-US"/>
        </a:p>
      </dgm:t>
    </dgm:pt>
    <dgm:pt modelId="{994F5E90-4EBF-F74B-B12D-76D280733A50}" type="pres">
      <dgm:prSet presAssocID="{442BFAF4-FF5E-294B-9E72-4E559B9157A9}" presName="sp" presStyleCnt="0"/>
      <dgm:spPr/>
    </dgm:pt>
    <dgm:pt modelId="{0B6D214E-C169-B046-B9A8-98BCDE98C249}" type="pres">
      <dgm:prSet presAssocID="{3352940E-707D-9247-B2FD-A2FB4D704CF4}" presName="composite" presStyleCnt="0"/>
      <dgm:spPr/>
    </dgm:pt>
    <dgm:pt modelId="{0D167054-3852-9642-9E70-F122CF355A97}" type="pres">
      <dgm:prSet presAssocID="{3352940E-707D-9247-B2FD-A2FB4D704CF4}" presName="parentText" presStyleLbl="alignNode1" presStyleIdx="4" presStyleCnt="6">
        <dgm:presLayoutVars>
          <dgm:chMax val="1"/>
          <dgm:bulletEnabled val="1"/>
        </dgm:presLayoutVars>
      </dgm:prSet>
      <dgm:spPr/>
      <dgm:t>
        <a:bodyPr/>
        <a:lstStyle/>
        <a:p>
          <a:endParaRPr lang="en-US"/>
        </a:p>
      </dgm:t>
    </dgm:pt>
    <dgm:pt modelId="{7494F223-F0C2-8A4B-BDB3-7ACC04E82428}" type="pres">
      <dgm:prSet presAssocID="{3352940E-707D-9247-B2FD-A2FB4D704CF4}" presName="descendantText" presStyleLbl="alignAcc1" presStyleIdx="4" presStyleCnt="6" custLinFactY="-30647" custLinFactNeighborY="-100000">
        <dgm:presLayoutVars>
          <dgm:bulletEnabled val="1"/>
        </dgm:presLayoutVars>
      </dgm:prSet>
      <dgm:spPr/>
      <dgm:t>
        <a:bodyPr/>
        <a:lstStyle/>
        <a:p>
          <a:endParaRPr lang="en-US"/>
        </a:p>
      </dgm:t>
    </dgm:pt>
    <dgm:pt modelId="{17FE3BED-B1C2-EE44-9F60-B51FA76AFA3A}" type="pres">
      <dgm:prSet presAssocID="{8F433CAE-0758-414C-8C7F-61C3EDACD2B8}" presName="sp" presStyleCnt="0"/>
      <dgm:spPr/>
    </dgm:pt>
    <dgm:pt modelId="{5402F928-E716-6D4A-9DD2-8C4DE852915C}" type="pres">
      <dgm:prSet presAssocID="{D05088F3-69B5-4B4E-836C-3DC5206E9466}" presName="composite" presStyleCnt="0"/>
      <dgm:spPr/>
    </dgm:pt>
    <dgm:pt modelId="{9872CFFF-B516-D340-8903-34CDB8ACAD7E}" type="pres">
      <dgm:prSet presAssocID="{D05088F3-69B5-4B4E-836C-3DC5206E9466}" presName="parentText" presStyleLbl="alignNode1" presStyleIdx="5" presStyleCnt="6">
        <dgm:presLayoutVars>
          <dgm:chMax val="1"/>
          <dgm:bulletEnabled val="1"/>
        </dgm:presLayoutVars>
      </dgm:prSet>
      <dgm:spPr/>
      <dgm:t>
        <a:bodyPr/>
        <a:lstStyle/>
        <a:p>
          <a:endParaRPr lang="en-US"/>
        </a:p>
      </dgm:t>
    </dgm:pt>
    <dgm:pt modelId="{71398550-47CF-624B-95CD-D018BB181DB8}" type="pres">
      <dgm:prSet presAssocID="{D05088F3-69B5-4B4E-836C-3DC5206E9466}" presName="descendantText" presStyleLbl="alignAcc1" presStyleIdx="5" presStyleCnt="6" custLinFactNeighborX="685" custLinFactNeighborY="-5873">
        <dgm:presLayoutVars>
          <dgm:bulletEnabled val="1"/>
        </dgm:presLayoutVars>
      </dgm:prSet>
      <dgm:spPr/>
      <dgm:t>
        <a:bodyPr/>
        <a:lstStyle/>
        <a:p>
          <a:endParaRPr lang="en-US"/>
        </a:p>
      </dgm:t>
    </dgm:pt>
  </dgm:ptLst>
  <dgm:cxnLst>
    <dgm:cxn modelId="{1EC0E95A-0FD2-7A43-9A61-F9D88456F4D2}" srcId="{6D6D3826-6119-1F48-96C9-FA7BD4F7AC61}" destId="{4C505F2F-F494-CB4C-8003-5688296DA4B8}" srcOrd="3" destOrd="0" parTransId="{59D397CC-ADC9-5646-9D7E-66AAA60242FE}" sibTransId="{442BFAF4-FF5E-294B-9E72-4E559B9157A9}"/>
    <dgm:cxn modelId="{66A2310C-7A9A-8F49-8255-6C3F26D1E2BD}" srcId="{6D6D3826-6119-1F48-96C9-FA7BD4F7AC61}" destId="{DD8A4A8A-D75D-9D42-B492-9732A1626DC9}" srcOrd="0" destOrd="0" parTransId="{EE9B9B13-6D48-2047-8814-C6305BDDF0B1}" sibTransId="{D47833C0-5996-6D47-8E12-5376176F9446}"/>
    <dgm:cxn modelId="{6F31AB7A-055D-B546-8363-07DE149E302E}" type="presOf" srcId="{832283B0-C4AE-8043-A808-5231FBDC1F46}" destId="{A8CA119B-85C4-E547-A08C-103B4A76B9BE}" srcOrd="0" destOrd="0" presId="urn:microsoft.com/office/officeart/2005/8/layout/chevron2"/>
    <dgm:cxn modelId="{000CAE99-5D11-9146-BD0D-F80D4299E6DD}" srcId="{F3C1E2AB-73AA-C14C-A4E7-4C1E051DB062}" destId="{0A7B7DAA-AD88-7F48-AFF7-BADE35BA7D05}" srcOrd="0" destOrd="0" parTransId="{6B75A1E1-A54C-744D-B94B-34EBE98FC944}" sibTransId="{321D5200-ECB0-0742-8099-D2CAADA592EE}"/>
    <dgm:cxn modelId="{81A060C4-56A2-104D-97CB-46F0BE9A5794}" srcId="{6D6D3826-6119-1F48-96C9-FA7BD4F7AC61}" destId="{3352940E-707D-9247-B2FD-A2FB4D704CF4}" srcOrd="4" destOrd="0" parTransId="{0A64FC31-F6C5-0145-B145-BA7DC2EFC6CF}" sibTransId="{8F433CAE-0758-414C-8C7F-61C3EDACD2B8}"/>
    <dgm:cxn modelId="{B76D431B-3CAF-AD44-B9A9-75A796C129A9}" type="presOf" srcId="{D9FB3489-B3E8-894A-87C4-982127055763}" destId="{7494F223-F0C2-8A4B-BDB3-7ACC04E82428}" srcOrd="0" destOrd="0" presId="urn:microsoft.com/office/officeart/2005/8/layout/chevron2"/>
    <dgm:cxn modelId="{3BF73AF0-810F-1745-9391-B1E7BA74BD36}" type="presOf" srcId="{D05088F3-69B5-4B4E-836C-3DC5206E9466}" destId="{9872CFFF-B516-D340-8903-34CDB8ACAD7E}" srcOrd="0" destOrd="0" presId="urn:microsoft.com/office/officeart/2005/8/layout/chevron2"/>
    <dgm:cxn modelId="{C7A60072-FDFC-A84C-9606-10D126F33E20}" type="presOf" srcId="{F3C1E2AB-73AA-C14C-A4E7-4C1E051DB062}" destId="{AA607C29-BDE2-BA4D-8398-E43BE81BCDA7}" srcOrd="0" destOrd="0" presId="urn:microsoft.com/office/officeart/2005/8/layout/chevron2"/>
    <dgm:cxn modelId="{0D815193-8BDE-7941-A743-C1B4CE870793}" type="presOf" srcId="{4C505F2F-F494-CB4C-8003-5688296DA4B8}" destId="{E51E40F2-A5EA-0542-AD21-F20EA2CE7F95}" srcOrd="0" destOrd="0" presId="urn:microsoft.com/office/officeart/2005/8/layout/chevron2"/>
    <dgm:cxn modelId="{4804A486-3D88-AA4D-82D1-17B6CF27556D}" type="presOf" srcId="{A2D5841A-D68B-3F40-B170-3FAE13DCC772}" destId="{03466192-91FA-604D-A3BB-75C73FA33E3B}" srcOrd="0" destOrd="0" presId="urn:microsoft.com/office/officeart/2005/8/layout/chevron2"/>
    <dgm:cxn modelId="{FFAE1582-A116-EA41-9D7B-F1299DF1B169}" type="presOf" srcId="{A6968742-DEAC-D648-83FF-FC03E3A956D9}" destId="{71398550-47CF-624B-95CD-D018BB181DB8}" srcOrd="0" destOrd="0" presId="urn:microsoft.com/office/officeart/2005/8/layout/chevron2"/>
    <dgm:cxn modelId="{D06DEEFE-63D6-5843-8FF1-02A3A5912349}" srcId="{4C505F2F-F494-CB4C-8003-5688296DA4B8}" destId="{909440C8-D571-E144-AC1B-B2D1AAA2B85B}" srcOrd="0" destOrd="0" parTransId="{729862DD-81C6-C148-8C8C-069AEEDA87B5}" sibTransId="{ED45517F-05F0-7046-B744-BFFB094E21B0}"/>
    <dgm:cxn modelId="{9476ABC8-2B72-F644-9715-B74506A3D7C8}" srcId="{6D6D3826-6119-1F48-96C9-FA7BD4F7AC61}" destId="{D05088F3-69B5-4B4E-836C-3DC5206E9466}" srcOrd="5" destOrd="0" parTransId="{1590DCB6-6DE1-D347-8A91-D56BB4BE27F8}" sibTransId="{D3CFA9E2-CEF4-FB4E-AFD8-C74318DF8961}"/>
    <dgm:cxn modelId="{3B04A545-0A43-7D4A-A1DE-137A575E4737}" type="presOf" srcId="{9299D1BB-4D08-5A40-8BED-47118466630B}" destId="{A75FB8E6-B577-C047-A246-3EC38222D916}" srcOrd="0" destOrd="0" presId="urn:microsoft.com/office/officeart/2005/8/layout/chevron2"/>
    <dgm:cxn modelId="{F52E35EE-30EB-1A4D-B7AE-1D92D8B9440B}" srcId="{D05088F3-69B5-4B4E-836C-3DC5206E9466}" destId="{A6968742-DEAC-D648-83FF-FC03E3A956D9}" srcOrd="0" destOrd="0" parTransId="{6B3E6BC1-7253-694B-8623-489CFF2CBE3B}" sibTransId="{18A13567-7326-BF49-92DD-0B50C790D9A0}"/>
    <dgm:cxn modelId="{BAC9DFD9-DE3C-3B45-B0B8-49280031D152}" type="presOf" srcId="{DD8A4A8A-D75D-9D42-B492-9732A1626DC9}" destId="{46DBD8DC-EAFF-0146-AA48-711A90B6FE1A}" srcOrd="0" destOrd="0" presId="urn:microsoft.com/office/officeart/2005/8/layout/chevron2"/>
    <dgm:cxn modelId="{2834BCCF-5F56-5840-9C2E-2D3E8E8BCFE3}" srcId="{3352940E-707D-9247-B2FD-A2FB4D704CF4}" destId="{D9FB3489-B3E8-894A-87C4-982127055763}" srcOrd="0" destOrd="0" parTransId="{D9D9B630-C503-9746-AFCD-9A2EAB567E8A}" sibTransId="{E2B28B3D-C514-C443-95C0-EF5CFD9C3FB4}"/>
    <dgm:cxn modelId="{476261C4-B758-BE48-BF22-F6ED6B91AA2C}" type="presOf" srcId="{0A7B7DAA-AD88-7F48-AFF7-BADE35BA7D05}" destId="{1B715FC4-E2F9-764C-BEAB-7B60B46B503A}" srcOrd="0" destOrd="0" presId="urn:microsoft.com/office/officeart/2005/8/layout/chevron2"/>
    <dgm:cxn modelId="{F4A743C1-3651-1543-B055-133E8DED04F2}" srcId="{9299D1BB-4D08-5A40-8BED-47118466630B}" destId="{A2D5841A-D68B-3F40-B170-3FAE13DCC772}" srcOrd="0" destOrd="0" parTransId="{C6B870EF-B67E-E540-9D8D-921471F21AF3}" sibTransId="{16F794A6-017C-CD4C-9702-6C0DE3421AAB}"/>
    <dgm:cxn modelId="{4A24AD89-BAFC-D643-9B4D-6094A07FFF33}" type="presOf" srcId="{909440C8-D571-E144-AC1B-B2D1AAA2B85B}" destId="{F3063F5F-E46B-1244-9892-DE1C88D5880A}" srcOrd="0" destOrd="0" presId="urn:microsoft.com/office/officeart/2005/8/layout/chevron2"/>
    <dgm:cxn modelId="{B3E397AE-ACD1-0049-88E1-041FA55BC923}" srcId="{6D6D3826-6119-1F48-96C9-FA7BD4F7AC61}" destId="{9299D1BB-4D08-5A40-8BED-47118466630B}" srcOrd="1" destOrd="0" parTransId="{3F493EDA-3094-2D47-B317-C576D20EF2D5}" sibTransId="{C87578D3-5566-EE4D-AA72-9F3F60862DAC}"/>
    <dgm:cxn modelId="{2445BB51-2CC2-B04D-8696-B847DAB903BE}" type="presOf" srcId="{6D6D3826-6119-1F48-96C9-FA7BD4F7AC61}" destId="{F8045D16-0544-4F4C-A320-80AF22B414B6}" srcOrd="0" destOrd="0" presId="urn:microsoft.com/office/officeart/2005/8/layout/chevron2"/>
    <dgm:cxn modelId="{C6B28F84-643B-184C-8651-7E796FAC0E99}" srcId="{6D6D3826-6119-1F48-96C9-FA7BD4F7AC61}" destId="{F3C1E2AB-73AA-C14C-A4E7-4C1E051DB062}" srcOrd="2" destOrd="0" parTransId="{DECC3F12-7701-8C44-AB21-46A6088E5F36}" sibTransId="{1A3F953D-3CCA-724C-8A7F-B06FFC8D543E}"/>
    <dgm:cxn modelId="{08D7009A-1A3C-3548-903B-D31F8CEA7258}" type="presOf" srcId="{3352940E-707D-9247-B2FD-A2FB4D704CF4}" destId="{0D167054-3852-9642-9E70-F122CF355A97}" srcOrd="0" destOrd="0" presId="urn:microsoft.com/office/officeart/2005/8/layout/chevron2"/>
    <dgm:cxn modelId="{942CBF1E-DA10-1C45-9979-459582046797}" srcId="{DD8A4A8A-D75D-9D42-B492-9732A1626DC9}" destId="{832283B0-C4AE-8043-A808-5231FBDC1F46}" srcOrd="0" destOrd="0" parTransId="{31BC8702-E85A-E04F-BDE7-1AF5A9730D8B}" sibTransId="{6EC0E598-C8B6-3A4B-AFB9-2FFEA1531A7E}"/>
    <dgm:cxn modelId="{366D4D48-F90E-9749-86C9-CDA789A6D232}" type="presParOf" srcId="{F8045D16-0544-4F4C-A320-80AF22B414B6}" destId="{C8F66DA8-AF39-BD44-8793-90788BAB41F7}" srcOrd="0" destOrd="0" presId="urn:microsoft.com/office/officeart/2005/8/layout/chevron2"/>
    <dgm:cxn modelId="{C46F1BF9-82A9-DB47-9DDC-237DDF65A266}" type="presParOf" srcId="{C8F66DA8-AF39-BD44-8793-90788BAB41F7}" destId="{46DBD8DC-EAFF-0146-AA48-711A90B6FE1A}" srcOrd="0" destOrd="0" presId="urn:microsoft.com/office/officeart/2005/8/layout/chevron2"/>
    <dgm:cxn modelId="{A2147091-5F91-B744-A2A7-8756534B7BC0}" type="presParOf" srcId="{C8F66DA8-AF39-BD44-8793-90788BAB41F7}" destId="{A8CA119B-85C4-E547-A08C-103B4A76B9BE}" srcOrd="1" destOrd="0" presId="urn:microsoft.com/office/officeart/2005/8/layout/chevron2"/>
    <dgm:cxn modelId="{6C48D1A7-761E-954C-9A40-3055B4E968D9}" type="presParOf" srcId="{F8045D16-0544-4F4C-A320-80AF22B414B6}" destId="{7DEC655D-0107-D945-BA0D-C4DF74808446}" srcOrd="1" destOrd="0" presId="urn:microsoft.com/office/officeart/2005/8/layout/chevron2"/>
    <dgm:cxn modelId="{71479638-ED02-024B-BBEC-7578A41ECADB}" type="presParOf" srcId="{F8045D16-0544-4F4C-A320-80AF22B414B6}" destId="{AD0ADDE9-2839-AD45-B20A-7414C3BBD52C}" srcOrd="2" destOrd="0" presId="urn:microsoft.com/office/officeart/2005/8/layout/chevron2"/>
    <dgm:cxn modelId="{EAFD818D-4079-1749-A72B-BAD952D53AA1}" type="presParOf" srcId="{AD0ADDE9-2839-AD45-B20A-7414C3BBD52C}" destId="{A75FB8E6-B577-C047-A246-3EC38222D916}" srcOrd="0" destOrd="0" presId="urn:microsoft.com/office/officeart/2005/8/layout/chevron2"/>
    <dgm:cxn modelId="{088C09A2-6A71-1142-8CE4-2949613B298C}" type="presParOf" srcId="{AD0ADDE9-2839-AD45-B20A-7414C3BBD52C}" destId="{03466192-91FA-604D-A3BB-75C73FA33E3B}" srcOrd="1" destOrd="0" presId="urn:microsoft.com/office/officeart/2005/8/layout/chevron2"/>
    <dgm:cxn modelId="{EDC64D03-84C8-BA41-882A-2C9A7F75E196}" type="presParOf" srcId="{F8045D16-0544-4F4C-A320-80AF22B414B6}" destId="{EA100E5E-6F07-9D4B-A97B-36A9DC36B292}" srcOrd="3" destOrd="0" presId="urn:microsoft.com/office/officeart/2005/8/layout/chevron2"/>
    <dgm:cxn modelId="{CA90F299-2510-404E-8692-4427D8F1F931}" type="presParOf" srcId="{F8045D16-0544-4F4C-A320-80AF22B414B6}" destId="{884B0549-E380-8B47-93CB-1115E795D0E8}" srcOrd="4" destOrd="0" presId="urn:microsoft.com/office/officeart/2005/8/layout/chevron2"/>
    <dgm:cxn modelId="{AE0AF305-708C-0E4C-B2E2-B7011B80828A}" type="presParOf" srcId="{884B0549-E380-8B47-93CB-1115E795D0E8}" destId="{AA607C29-BDE2-BA4D-8398-E43BE81BCDA7}" srcOrd="0" destOrd="0" presId="urn:microsoft.com/office/officeart/2005/8/layout/chevron2"/>
    <dgm:cxn modelId="{BD57CAB0-3D7B-8C4E-9034-E61D621A1D7D}" type="presParOf" srcId="{884B0549-E380-8B47-93CB-1115E795D0E8}" destId="{1B715FC4-E2F9-764C-BEAB-7B60B46B503A}" srcOrd="1" destOrd="0" presId="urn:microsoft.com/office/officeart/2005/8/layout/chevron2"/>
    <dgm:cxn modelId="{A865D4D3-B532-1B4C-9B40-34D22EE12907}" type="presParOf" srcId="{F8045D16-0544-4F4C-A320-80AF22B414B6}" destId="{C89D3F83-C603-4C4D-A228-B63B552E2235}" srcOrd="5" destOrd="0" presId="urn:microsoft.com/office/officeart/2005/8/layout/chevron2"/>
    <dgm:cxn modelId="{B070651F-0FA2-4E4E-983D-CACF42F6B474}" type="presParOf" srcId="{F8045D16-0544-4F4C-A320-80AF22B414B6}" destId="{C54EFE1C-4183-F54F-AC4A-8E8FDF06CFFA}" srcOrd="6" destOrd="0" presId="urn:microsoft.com/office/officeart/2005/8/layout/chevron2"/>
    <dgm:cxn modelId="{675481A6-5FC3-AF44-A77B-F84A47A63D5E}" type="presParOf" srcId="{C54EFE1C-4183-F54F-AC4A-8E8FDF06CFFA}" destId="{E51E40F2-A5EA-0542-AD21-F20EA2CE7F95}" srcOrd="0" destOrd="0" presId="urn:microsoft.com/office/officeart/2005/8/layout/chevron2"/>
    <dgm:cxn modelId="{8D03F44A-8B7F-F14F-91A8-D14124B09C38}" type="presParOf" srcId="{C54EFE1C-4183-F54F-AC4A-8E8FDF06CFFA}" destId="{F3063F5F-E46B-1244-9892-DE1C88D5880A}" srcOrd="1" destOrd="0" presId="urn:microsoft.com/office/officeart/2005/8/layout/chevron2"/>
    <dgm:cxn modelId="{6A191F71-3671-F748-A29B-796C9AE74902}" type="presParOf" srcId="{F8045D16-0544-4F4C-A320-80AF22B414B6}" destId="{994F5E90-4EBF-F74B-B12D-76D280733A50}" srcOrd="7" destOrd="0" presId="urn:microsoft.com/office/officeart/2005/8/layout/chevron2"/>
    <dgm:cxn modelId="{F9303909-8DC2-FD46-833C-2878DDF6BA3B}" type="presParOf" srcId="{F8045D16-0544-4F4C-A320-80AF22B414B6}" destId="{0B6D214E-C169-B046-B9A8-98BCDE98C249}" srcOrd="8" destOrd="0" presId="urn:microsoft.com/office/officeart/2005/8/layout/chevron2"/>
    <dgm:cxn modelId="{D2AB60E1-B3C9-5047-8FDF-A7D56ACF039C}" type="presParOf" srcId="{0B6D214E-C169-B046-B9A8-98BCDE98C249}" destId="{0D167054-3852-9642-9E70-F122CF355A97}" srcOrd="0" destOrd="0" presId="urn:microsoft.com/office/officeart/2005/8/layout/chevron2"/>
    <dgm:cxn modelId="{3335E1A0-74DF-7E4A-BA23-EDEB7CD2D97C}" type="presParOf" srcId="{0B6D214E-C169-B046-B9A8-98BCDE98C249}" destId="{7494F223-F0C2-8A4B-BDB3-7ACC04E82428}" srcOrd="1" destOrd="0" presId="urn:microsoft.com/office/officeart/2005/8/layout/chevron2"/>
    <dgm:cxn modelId="{3BF41120-6E59-1B4E-B862-C50C96AE6DA8}" type="presParOf" srcId="{F8045D16-0544-4F4C-A320-80AF22B414B6}" destId="{17FE3BED-B1C2-EE44-9F60-B51FA76AFA3A}" srcOrd="9" destOrd="0" presId="urn:microsoft.com/office/officeart/2005/8/layout/chevron2"/>
    <dgm:cxn modelId="{D580EEE1-CDE7-5447-B25D-2A521BC4684D}" type="presParOf" srcId="{F8045D16-0544-4F4C-A320-80AF22B414B6}" destId="{5402F928-E716-6D4A-9DD2-8C4DE852915C}" srcOrd="10" destOrd="0" presId="urn:microsoft.com/office/officeart/2005/8/layout/chevron2"/>
    <dgm:cxn modelId="{C63F2984-5D76-5145-BDF5-7D31F87E76E8}" type="presParOf" srcId="{5402F928-E716-6D4A-9DD2-8C4DE852915C}" destId="{9872CFFF-B516-D340-8903-34CDB8ACAD7E}" srcOrd="0" destOrd="0" presId="urn:microsoft.com/office/officeart/2005/8/layout/chevron2"/>
    <dgm:cxn modelId="{1C2B66EC-7E96-2948-BE66-0DFD5534B672}" type="presParOf" srcId="{5402F928-E716-6D4A-9DD2-8C4DE852915C}" destId="{71398550-47CF-624B-95CD-D018BB181DB8}" srcOrd="1" destOrd="0" presId="urn:microsoft.com/office/officeart/2005/8/layout/chevron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3021E8-0780-0949-A2B2-A757695EDD27}"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751C8E92-AF24-7B4E-83E4-CC2C996B4EBA}">
      <dgm:prSet phldrT="[Text]" custT="1"/>
      <dgm:spPr/>
      <dgm:t>
        <a:bodyPr/>
        <a:lstStyle/>
        <a:p>
          <a:r>
            <a:rPr lang="el-GR" sz="2400" dirty="0" smtClean="0"/>
            <a:t>Πολιτική σχολείου</a:t>
          </a:r>
          <a:endParaRPr lang="en-US" sz="2400" dirty="0"/>
        </a:p>
      </dgm:t>
    </dgm:pt>
    <dgm:pt modelId="{C4640389-B3C6-E54A-A446-E8D9F98F0A74}" type="parTrans" cxnId="{2516275D-D6F4-144E-B7D8-F1F618585B0F}">
      <dgm:prSet/>
      <dgm:spPr/>
      <dgm:t>
        <a:bodyPr/>
        <a:lstStyle/>
        <a:p>
          <a:endParaRPr lang="en-US"/>
        </a:p>
      </dgm:t>
    </dgm:pt>
    <dgm:pt modelId="{F4455324-08D1-8F41-9532-DC6BE64956FA}" type="sibTrans" cxnId="{2516275D-D6F4-144E-B7D8-F1F618585B0F}">
      <dgm:prSet/>
      <dgm:spPr/>
      <dgm:t>
        <a:bodyPr/>
        <a:lstStyle/>
        <a:p>
          <a:endParaRPr lang="en-US"/>
        </a:p>
      </dgm:t>
    </dgm:pt>
    <dgm:pt modelId="{8CF72027-2FD3-F24C-90D6-A93E66C4CFAC}">
      <dgm:prSet phldrT="[Text]" custT="1"/>
      <dgm:spPr/>
      <dgm:t>
        <a:bodyPr/>
        <a:lstStyle/>
        <a:p>
          <a:r>
            <a:rPr lang="el-GR" sz="2400" dirty="0" smtClean="0"/>
            <a:t>Ποιότητα</a:t>
          </a:r>
        </a:p>
        <a:p>
          <a:r>
            <a:rPr lang="el-GR" sz="2400" dirty="0" smtClean="0"/>
            <a:t>Διδασκαλίας</a:t>
          </a:r>
          <a:endParaRPr lang="en-US" sz="2400" dirty="0"/>
        </a:p>
      </dgm:t>
    </dgm:pt>
    <dgm:pt modelId="{10A90D5C-2513-F74F-A29E-25A97F3EE4F7}" type="parTrans" cxnId="{3C3AB85D-4159-3F41-865B-E8B84A35459E}">
      <dgm:prSet/>
      <dgm:spPr/>
      <dgm:t>
        <a:bodyPr/>
        <a:lstStyle/>
        <a:p>
          <a:endParaRPr lang="en-US"/>
        </a:p>
      </dgm:t>
    </dgm:pt>
    <dgm:pt modelId="{EA36EC69-4BDD-9344-845B-017CD36BE626}" type="sibTrans" cxnId="{3C3AB85D-4159-3F41-865B-E8B84A35459E}">
      <dgm:prSet/>
      <dgm:spPr/>
      <dgm:t>
        <a:bodyPr/>
        <a:lstStyle/>
        <a:p>
          <a:endParaRPr lang="en-US"/>
        </a:p>
      </dgm:t>
    </dgm:pt>
    <dgm:pt modelId="{5FE84B9E-5645-E747-9D3E-37A307CFDAEA}">
      <dgm:prSet phldrT="[Text]" custT="1"/>
      <dgm:spPr/>
      <dgm:t>
        <a:bodyPr/>
        <a:lstStyle/>
        <a:p>
          <a:r>
            <a:rPr lang="el-GR" sz="2400" dirty="0" smtClean="0"/>
            <a:t>Συνεργασία με εξωτερικούς φορείς</a:t>
          </a:r>
          <a:endParaRPr lang="en-US" sz="2400" dirty="0"/>
        </a:p>
      </dgm:t>
    </dgm:pt>
    <dgm:pt modelId="{07D6969C-74E5-F445-BC0A-BF78A6725C3B}" type="parTrans" cxnId="{B824A29B-FF74-984F-B542-239D6827BB79}">
      <dgm:prSet/>
      <dgm:spPr/>
      <dgm:t>
        <a:bodyPr/>
        <a:lstStyle/>
        <a:p>
          <a:endParaRPr lang="en-US"/>
        </a:p>
      </dgm:t>
    </dgm:pt>
    <dgm:pt modelId="{471D88E4-304E-674D-A276-42CE412F0DC8}" type="sibTrans" cxnId="{B824A29B-FF74-984F-B542-239D6827BB79}">
      <dgm:prSet/>
      <dgm:spPr/>
      <dgm:t>
        <a:bodyPr/>
        <a:lstStyle/>
        <a:p>
          <a:endParaRPr lang="en-US"/>
        </a:p>
      </dgm:t>
    </dgm:pt>
    <dgm:pt modelId="{75031484-D502-3A4F-987E-E43CAEAB12A1}">
      <dgm:prSet phldrT="[Text]" custT="1"/>
      <dgm:spPr/>
      <dgm:t>
        <a:bodyPr/>
        <a:lstStyle/>
        <a:p>
          <a:r>
            <a:rPr lang="el-GR" sz="2400" dirty="0" smtClean="0"/>
            <a:t>Αξιολόγηση</a:t>
          </a:r>
        </a:p>
        <a:p>
          <a:r>
            <a:rPr lang="el-GR" sz="2400" dirty="0" err="1" smtClean="0"/>
            <a:t>Αναστοχασμός</a:t>
          </a:r>
          <a:endParaRPr lang="en-US" sz="2400" dirty="0"/>
        </a:p>
      </dgm:t>
    </dgm:pt>
    <dgm:pt modelId="{72B1E124-41AC-FD45-99FC-40F99ABE47F7}" type="parTrans" cxnId="{83A9E5B1-682F-F845-958C-FE9D9DD9E2F6}">
      <dgm:prSet/>
      <dgm:spPr/>
      <dgm:t>
        <a:bodyPr/>
        <a:lstStyle/>
        <a:p>
          <a:endParaRPr lang="en-US"/>
        </a:p>
      </dgm:t>
    </dgm:pt>
    <dgm:pt modelId="{25F7550B-9051-1A40-BDBC-6D570EB4043F}" type="sibTrans" cxnId="{83A9E5B1-682F-F845-958C-FE9D9DD9E2F6}">
      <dgm:prSet/>
      <dgm:spPr/>
      <dgm:t>
        <a:bodyPr/>
        <a:lstStyle/>
        <a:p>
          <a:endParaRPr lang="en-US"/>
        </a:p>
      </dgm:t>
    </dgm:pt>
    <dgm:pt modelId="{B17758F0-A74E-7246-A367-58E7216FC2FF}">
      <dgm:prSet/>
      <dgm:spPr/>
      <dgm:t>
        <a:bodyPr/>
        <a:lstStyle/>
        <a:p>
          <a:r>
            <a:rPr lang="el-GR" dirty="0" smtClean="0"/>
            <a:t>Μαθησιακά αποτελέσματα</a:t>
          </a:r>
          <a:endParaRPr lang="en-US" dirty="0"/>
        </a:p>
      </dgm:t>
    </dgm:pt>
    <dgm:pt modelId="{6DE51280-AF1B-A146-9746-1AF3A2F6ACFA}" type="parTrans" cxnId="{5F60A9C8-EF08-9B4A-BBAD-2A484E28DECB}">
      <dgm:prSet/>
      <dgm:spPr/>
      <dgm:t>
        <a:bodyPr/>
        <a:lstStyle/>
        <a:p>
          <a:endParaRPr lang="en-US"/>
        </a:p>
      </dgm:t>
    </dgm:pt>
    <dgm:pt modelId="{E16F73CB-4BEE-9648-BDCB-77A9389F2411}" type="sibTrans" cxnId="{5F60A9C8-EF08-9B4A-BBAD-2A484E28DECB}">
      <dgm:prSet/>
      <dgm:spPr/>
      <dgm:t>
        <a:bodyPr/>
        <a:lstStyle/>
        <a:p>
          <a:endParaRPr lang="en-US"/>
        </a:p>
      </dgm:t>
    </dgm:pt>
    <dgm:pt modelId="{5F7E3236-B583-FE4E-91A1-6344374B5CE4}" type="pres">
      <dgm:prSet presAssocID="{C83021E8-0780-0949-A2B2-A757695EDD27}" presName="Name0" presStyleCnt="0">
        <dgm:presLayoutVars>
          <dgm:dir/>
          <dgm:resizeHandles val="exact"/>
        </dgm:presLayoutVars>
      </dgm:prSet>
      <dgm:spPr/>
      <dgm:t>
        <a:bodyPr/>
        <a:lstStyle/>
        <a:p>
          <a:endParaRPr lang="en-US"/>
        </a:p>
      </dgm:t>
    </dgm:pt>
    <dgm:pt modelId="{CA1455ED-CB0E-3847-8677-2BB47DD9991C}" type="pres">
      <dgm:prSet presAssocID="{C83021E8-0780-0949-A2B2-A757695EDD27}" presName="cycle" presStyleCnt="0"/>
      <dgm:spPr/>
    </dgm:pt>
    <dgm:pt modelId="{24BB4A77-E18C-D648-A4A3-7B3AC22FF079}" type="pres">
      <dgm:prSet presAssocID="{751C8E92-AF24-7B4E-83E4-CC2C996B4EBA}" presName="nodeFirstNode" presStyleLbl="node1" presStyleIdx="0" presStyleCnt="5" custRadScaleRad="100076" custRadScaleInc="49">
        <dgm:presLayoutVars>
          <dgm:bulletEnabled val="1"/>
        </dgm:presLayoutVars>
      </dgm:prSet>
      <dgm:spPr/>
      <dgm:t>
        <a:bodyPr/>
        <a:lstStyle/>
        <a:p>
          <a:endParaRPr lang="en-US"/>
        </a:p>
      </dgm:t>
    </dgm:pt>
    <dgm:pt modelId="{1D341F33-9AA3-5B45-B697-0C2FE7EA0830}" type="pres">
      <dgm:prSet presAssocID="{F4455324-08D1-8F41-9532-DC6BE64956FA}" presName="sibTransFirstNode" presStyleLbl="bgShp" presStyleIdx="0" presStyleCnt="1"/>
      <dgm:spPr/>
      <dgm:t>
        <a:bodyPr/>
        <a:lstStyle/>
        <a:p>
          <a:endParaRPr lang="en-US"/>
        </a:p>
      </dgm:t>
    </dgm:pt>
    <dgm:pt modelId="{5D23B5E0-31B8-BD4E-93C4-EFB865123D36}" type="pres">
      <dgm:prSet presAssocID="{8CF72027-2FD3-F24C-90D6-A93E66C4CFAC}" presName="nodeFollowingNodes" presStyleLbl="node1" presStyleIdx="1" presStyleCnt="5">
        <dgm:presLayoutVars>
          <dgm:bulletEnabled val="1"/>
        </dgm:presLayoutVars>
      </dgm:prSet>
      <dgm:spPr/>
      <dgm:t>
        <a:bodyPr/>
        <a:lstStyle/>
        <a:p>
          <a:endParaRPr lang="en-US"/>
        </a:p>
      </dgm:t>
    </dgm:pt>
    <dgm:pt modelId="{B2FFBE72-53B7-D343-AFBD-778FFCFCD02B}" type="pres">
      <dgm:prSet presAssocID="{5FE84B9E-5645-E747-9D3E-37A307CFDAEA}" presName="nodeFollowingNodes" presStyleLbl="node1" presStyleIdx="2" presStyleCnt="5" custRadScaleRad="93696" custRadScaleInc="-27599">
        <dgm:presLayoutVars>
          <dgm:bulletEnabled val="1"/>
        </dgm:presLayoutVars>
      </dgm:prSet>
      <dgm:spPr/>
      <dgm:t>
        <a:bodyPr/>
        <a:lstStyle/>
        <a:p>
          <a:endParaRPr lang="en-US"/>
        </a:p>
      </dgm:t>
    </dgm:pt>
    <dgm:pt modelId="{A59058D0-6F24-DD4B-937E-8EB600628A03}" type="pres">
      <dgm:prSet presAssocID="{B17758F0-A74E-7246-A367-58E7216FC2FF}" presName="nodeFollowingNodes" presStyleLbl="node1" presStyleIdx="3" presStyleCnt="5" custRadScaleRad="101608" custRadScaleInc="33170">
        <dgm:presLayoutVars>
          <dgm:bulletEnabled val="1"/>
        </dgm:presLayoutVars>
      </dgm:prSet>
      <dgm:spPr/>
      <dgm:t>
        <a:bodyPr/>
        <a:lstStyle/>
        <a:p>
          <a:endParaRPr lang="en-US"/>
        </a:p>
      </dgm:t>
    </dgm:pt>
    <dgm:pt modelId="{B433125A-B9B7-E746-ABED-72E269C19FC6}" type="pres">
      <dgm:prSet presAssocID="{75031484-D502-3A4F-987E-E43CAEAB12A1}" presName="nodeFollowingNodes" presStyleLbl="node1" presStyleIdx="4" presStyleCnt="5">
        <dgm:presLayoutVars>
          <dgm:bulletEnabled val="1"/>
        </dgm:presLayoutVars>
      </dgm:prSet>
      <dgm:spPr/>
      <dgm:t>
        <a:bodyPr/>
        <a:lstStyle/>
        <a:p>
          <a:endParaRPr lang="en-US"/>
        </a:p>
      </dgm:t>
    </dgm:pt>
  </dgm:ptLst>
  <dgm:cxnLst>
    <dgm:cxn modelId="{FF3F6288-10CA-7F4A-B2EB-58342B912EF2}" type="presOf" srcId="{5FE84B9E-5645-E747-9D3E-37A307CFDAEA}" destId="{B2FFBE72-53B7-D343-AFBD-778FFCFCD02B}" srcOrd="0" destOrd="0" presId="urn:microsoft.com/office/officeart/2005/8/layout/cycle3"/>
    <dgm:cxn modelId="{5F60A9C8-EF08-9B4A-BBAD-2A484E28DECB}" srcId="{C83021E8-0780-0949-A2B2-A757695EDD27}" destId="{B17758F0-A74E-7246-A367-58E7216FC2FF}" srcOrd="3" destOrd="0" parTransId="{6DE51280-AF1B-A146-9746-1AF3A2F6ACFA}" sibTransId="{E16F73CB-4BEE-9648-BDCB-77A9389F2411}"/>
    <dgm:cxn modelId="{DE659DE4-1310-534B-9F3D-3124C9792315}" type="presOf" srcId="{C83021E8-0780-0949-A2B2-A757695EDD27}" destId="{5F7E3236-B583-FE4E-91A1-6344374B5CE4}" srcOrd="0" destOrd="0" presId="urn:microsoft.com/office/officeart/2005/8/layout/cycle3"/>
    <dgm:cxn modelId="{B824A29B-FF74-984F-B542-239D6827BB79}" srcId="{C83021E8-0780-0949-A2B2-A757695EDD27}" destId="{5FE84B9E-5645-E747-9D3E-37A307CFDAEA}" srcOrd="2" destOrd="0" parTransId="{07D6969C-74E5-F445-BC0A-BF78A6725C3B}" sibTransId="{471D88E4-304E-674D-A276-42CE412F0DC8}"/>
    <dgm:cxn modelId="{3E49DF3A-C1C1-6C46-9F0B-82B5144B17DD}" type="presOf" srcId="{F4455324-08D1-8F41-9532-DC6BE64956FA}" destId="{1D341F33-9AA3-5B45-B697-0C2FE7EA0830}" srcOrd="0" destOrd="0" presId="urn:microsoft.com/office/officeart/2005/8/layout/cycle3"/>
    <dgm:cxn modelId="{AE021D29-1F1C-344B-8484-5A1B63BB534D}" type="presOf" srcId="{8CF72027-2FD3-F24C-90D6-A93E66C4CFAC}" destId="{5D23B5E0-31B8-BD4E-93C4-EFB865123D36}" srcOrd="0" destOrd="0" presId="urn:microsoft.com/office/officeart/2005/8/layout/cycle3"/>
    <dgm:cxn modelId="{2516275D-D6F4-144E-B7D8-F1F618585B0F}" srcId="{C83021E8-0780-0949-A2B2-A757695EDD27}" destId="{751C8E92-AF24-7B4E-83E4-CC2C996B4EBA}" srcOrd="0" destOrd="0" parTransId="{C4640389-B3C6-E54A-A446-E8D9F98F0A74}" sibTransId="{F4455324-08D1-8F41-9532-DC6BE64956FA}"/>
    <dgm:cxn modelId="{B52C7D88-41D2-EB4E-BC83-3FCB1FCFCF7E}" type="presOf" srcId="{751C8E92-AF24-7B4E-83E4-CC2C996B4EBA}" destId="{24BB4A77-E18C-D648-A4A3-7B3AC22FF079}" srcOrd="0" destOrd="0" presId="urn:microsoft.com/office/officeart/2005/8/layout/cycle3"/>
    <dgm:cxn modelId="{83A9E5B1-682F-F845-958C-FE9D9DD9E2F6}" srcId="{C83021E8-0780-0949-A2B2-A757695EDD27}" destId="{75031484-D502-3A4F-987E-E43CAEAB12A1}" srcOrd="4" destOrd="0" parTransId="{72B1E124-41AC-FD45-99FC-40F99ABE47F7}" sibTransId="{25F7550B-9051-1A40-BDBC-6D570EB4043F}"/>
    <dgm:cxn modelId="{3C3AB85D-4159-3F41-865B-E8B84A35459E}" srcId="{C83021E8-0780-0949-A2B2-A757695EDD27}" destId="{8CF72027-2FD3-F24C-90D6-A93E66C4CFAC}" srcOrd="1" destOrd="0" parTransId="{10A90D5C-2513-F74F-A29E-25A97F3EE4F7}" sibTransId="{EA36EC69-4BDD-9344-845B-017CD36BE626}"/>
    <dgm:cxn modelId="{00967816-1612-F34D-B944-FB50BEFCB12E}" type="presOf" srcId="{B17758F0-A74E-7246-A367-58E7216FC2FF}" destId="{A59058D0-6F24-DD4B-937E-8EB600628A03}" srcOrd="0" destOrd="0" presId="urn:microsoft.com/office/officeart/2005/8/layout/cycle3"/>
    <dgm:cxn modelId="{2E594A1C-F5E3-664D-995B-BEAF488059AD}" type="presOf" srcId="{75031484-D502-3A4F-987E-E43CAEAB12A1}" destId="{B433125A-B9B7-E746-ABED-72E269C19FC6}" srcOrd="0" destOrd="0" presId="urn:microsoft.com/office/officeart/2005/8/layout/cycle3"/>
    <dgm:cxn modelId="{70309B89-88AD-CB4F-97F5-5E685019BEF2}" type="presParOf" srcId="{5F7E3236-B583-FE4E-91A1-6344374B5CE4}" destId="{CA1455ED-CB0E-3847-8677-2BB47DD9991C}" srcOrd="0" destOrd="0" presId="urn:microsoft.com/office/officeart/2005/8/layout/cycle3"/>
    <dgm:cxn modelId="{10BF03DB-2473-154F-BCBB-E3EB51674A1B}" type="presParOf" srcId="{CA1455ED-CB0E-3847-8677-2BB47DD9991C}" destId="{24BB4A77-E18C-D648-A4A3-7B3AC22FF079}" srcOrd="0" destOrd="0" presId="urn:microsoft.com/office/officeart/2005/8/layout/cycle3"/>
    <dgm:cxn modelId="{6EA7D05D-62B6-E043-84FC-5B7A03598794}" type="presParOf" srcId="{CA1455ED-CB0E-3847-8677-2BB47DD9991C}" destId="{1D341F33-9AA3-5B45-B697-0C2FE7EA0830}" srcOrd="1" destOrd="0" presId="urn:microsoft.com/office/officeart/2005/8/layout/cycle3"/>
    <dgm:cxn modelId="{53A8A36A-4BF8-B140-A206-70EAF90FB45C}" type="presParOf" srcId="{CA1455ED-CB0E-3847-8677-2BB47DD9991C}" destId="{5D23B5E0-31B8-BD4E-93C4-EFB865123D36}" srcOrd="2" destOrd="0" presId="urn:microsoft.com/office/officeart/2005/8/layout/cycle3"/>
    <dgm:cxn modelId="{FF430913-3CCB-BA40-97BB-5B962870290B}" type="presParOf" srcId="{CA1455ED-CB0E-3847-8677-2BB47DD9991C}" destId="{B2FFBE72-53B7-D343-AFBD-778FFCFCD02B}" srcOrd="3" destOrd="0" presId="urn:microsoft.com/office/officeart/2005/8/layout/cycle3"/>
    <dgm:cxn modelId="{85249582-4600-7445-ACCB-9B916AF0757D}" type="presParOf" srcId="{CA1455ED-CB0E-3847-8677-2BB47DD9991C}" destId="{A59058D0-6F24-DD4B-937E-8EB600628A03}" srcOrd="4" destOrd="0" presId="urn:microsoft.com/office/officeart/2005/8/layout/cycle3"/>
    <dgm:cxn modelId="{2F3934C9-237C-AD44-83A7-1D109478654E}" type="presParOf" srcId="{CA1455ED-CB0E-3847-8677-2BB47DD9991C}" destId="{B433125A-B9B7-E746-ABED-72E269C19FC6}"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E153F1-8E57-2740-A531-FABE934C8C2E}" type="doc">
      <dgm:prSet loTypeId="urn:microsoft.com/office/officeart/2005/8/layout/vList3" loCatId="" qsTypeId="urn:microsoft.com/office/officeart/2005/8/quickstyle/simple4" qsCatId="simple" csTypeId="urn:microsoft.com/office/officeart/2005/8/colors/accent1_2" csCatId="accent1" phldr="1"/>
      <dgm:spPr/>
    </dgm:pt>
    <dgm:pt modelId="{FFF338F6-6B2C-784B-9DE4-F184A59913AB}">
      <dgm:prSet phldrT="[Text]" custT="1"/>
      <dgm:spPr/>
      <dgm:t>
        <a:bodyPr/>
        <a:lstStyle/>
        <a:p>
          <a:r>
            <a:rPr lang="el-GR" sz="2400" dirty="0" smtClean="0"/>
            <a:t>Αξιοποίηση δεικτών</a:t>
          </a:r>
          <a:r>
            <a:rPr lang="en-US" sz="2400" dirty="0" smtClean="0"/>
            <a:t> </a:t>
          </a:r>
          <a:r>
            <a:rPr lang="el-GR" sz="2400" dirty="0" smtClean="0"/>
            <a:t>επιτυχίας και επάρκειας</a:t>
          </a:r>
          <a:endParaRPr lang="en-US" sz="2400" dirty="0"/>
        </a:p>
      </dgm:t>
    </dgm:pt>
    <dgm:pt modelId="{362E4552-2A0E-9642-875E-55E07E279CD6}" type="parTrans" cxnId="{6424FB71-140D-AA40-86AB-C20AF79E1919}">
      <dgm:prSet/>
      <dgm:spPr/>
      <dgm:t>
        <a:bodyPr/>
        <a:lstStyle/>
        <a:p>
          <a:endParaRPr lang="en-US"/>
        </a:p>
      </dgm:t>
    </dgm:pt>
    <dgm:pt modelId="{7DEC6C2D-4D13-5249-9EAF-0D3B56F29052}" type="sibTrans" cxnId="{6424FB71-140D-AA40-86AB-C20AF79E1919}">
      <dgm:prSet/>
      <dgm:spPr/>
      <dgm:t>
        <a:bodyPr/>
        <a:lstStyle/>
        <a:p>
          <a:endParaRPr lang="en-US"/>
        </a:p>
      </dgm:t>
    </dgm:pt>
    <dgm:pt modelId="{F00E3D84-7B99-5940-B7B4-C96F2810B2E4}">
      <dgm:prSet phldrT="[Text]" custT="1"/>
      <dgm:spPr/>
      <dgm:t>
        <a:bodyPr/>
        <a:lstStyle/>
        <a:p>
          <a:r>
            <a:rPr lang="el-GR" sz="2400" dirty="0" smtClean="0"/>
            <a:t>Αποτελεσματική διαχείριση εκπαιδευτικού χρόνου</a:t>
          </a:r>
          <a:endParaRPr lang="en-US" sz="2400" dirty="0"/>
        </a:p>
      </dgm:t>
    </dgm:pt>
    <dgm:pt modelId="{274F10AB-8A6A-4540-93D2-4F8A332FAA1E}" type="parTrans" cxnId="{0E98372C-07E5-CD41-9B09-D0283D659535}">
      <dgm:prSet/>
      <dgm:spPr/>
      <dgm:t>
        <a:bodyPr/>
        <a:lstStyle/>
        <a:p>
          <a:endParaRPr lang="en-US"/>
        </a:p>
      </dgm:t>
    </dgm:pt>
    <dgm:pt modelId="{12ADAB08-5B0C-D54F-B2C2-49FFFC9D8834}" type="sibTrans" cxnId="{0E98372C-07E5-CD41-9B09-D0283D659535}">
      <dgm:prSet/>
      <dgm:spPr/>
      <dgm:t>
        <a:bodyPr/>
        <a:lstStyle/>
        <a:p>
          <a:endParaRPr lang="en-US"/>
        </a:p>
      </dgm:t>
    </dgm:pt>
    <dgm:pt modelId="{C517E5C2-A226-CF43-8669-066EC68CF0C6}">
      <dgm:prSet phldrT="[Text]" custT="1"/>
      <dgm:spPr/>
      <dgm:t>
        <a:bodyPr/>
        <a:lstStyle/>
        <a:p>
          <a:r>
            <a:rPr lang="el-GR" sz="2400" dirty="0" smtClean="0"/>
            <a:t>Επιλογή μαθησιακών προτεραιοτήτων</a:t>
          </a:r>
          <a:endParaRPr lang="en-US" sz="2400" dirty="0"/>
        </a:p>
      </dgm:t>
    </dgm:pt>
    <dgm:pt modelId="{592717E0-27C9-934E-9CFE-5C8AE2EF7D09}" type="parTrans" cxnId="{67014015-30BD-4B48-B813-6CF45B12308A}">
      <dgm:prSet/>
      <dgm:spPr/>
      <dgm:t>
        <a:bodyPr/>
        <a:lstStyle/>
        <a:p>
          <a:endParaRPr lang="en-US"/>
        </a:p>
      </dgm:t>
    </dgm:pt>
    <dgm:pt modelId="{39C42DFA-E8F0-DE45-93B4-0DA95A5BB87C}" type="sibTrans" cxnId="{67014015-30BD-4B48-B813-6CF45B12308A}">
      <dgm:prSet/>
      <dgm:spPr/>
      <dgm:t>
        <a:bodyPr/>
        <a:lstStyle/>
        <a:p>
          <a:endParaRPr lang="en-US"/>
        </a:p>
      </dgm:t>
    </dgm:pt>
    <dgm:pt modelId="{3AC0FBDA-C2E0-C943-9339-A5A1BD5DE197}">
      <dgm:prSet custT="1"/>
      <dgm:spPr/>
      <dgm:t>
        <a:bodyPr/>
        <a:lstStyle/>
        <a:p>
          <a:r>
            <a:rPr lang="el-GR" sz="2400" dirty="0" smtClean="0"/>
            <a:t>Αντιμετώπιση αναλφαβητισμού</a:t>
          </a:r>
          <a:endParaRPr lang="en-US" sz="2400" dirty="0"/>
        </a:p>
      </dgm:t>
    </dgm:pt>
    <dgm:pt modelId="{04225D55-D4FE-6E44-8DEC-813FA868807D}" type="parTrans" cxnId="{A1DF89FF-C74C-1140-A0BF-9D1968D36B22}">
      <dgm:prSet/>
      <dgm:spPr/>
      <dgm:t>
        <a:bodyPr/>
        <a:lstStyle/>
        <a:p>
          <a:endParaRPr lang="en-US"/>
        </a:p>
      </dgm:t>
    </dgm:pt>
    <dgm:pt modelId="{1EC69A4E-C4E3-7E4F-A1C5-83B69E3AF747}" type="sibTrans" cxnId="{A1DF89FF-C74C-1140-A0BF-9D1968D36B22}">
      <dgm:prSet/>
      <dgm:spPr/>
      <dgm:t>
        <a:bodyPr/>
        <a:lstStyle/>
        <a:p>
          <a:endParaRPr lang="en-US"/>
        </a:p>
      </dgm:t>
    </dgm:pt>
    <dgm:pt modelId="{D430602D-62BF-C14D-AE62-3107D76327B0}">
      <dgm:prSet custT="1"/>
      <dgm:spPr/>
      <dgm:t>
        <a:bodyPr/>
        <a:lstStyle/>
        <a:p>
          <a:r>
            <a:rPr lang="el-GR" sz="2400" dirty="0" smtClean="0"/>
            <a:t>Καλλιέργεια </a:t>
          </a:r>
          <a:r>
            <a:rPr lang="el-GR" sz="2400" dirty="0" err="1" smtClean="0"/>
            <a:t>φιλαναγνωσίας</a:t>
          </a:r>
          <a:endParaRPr lang="en-US" sz="2400" dirty="0"/>
        </a:p>
      </dgm:t>
    </dgm:pt>
    <dgm:pt modelId="{370B7F31-F652-B442-96AA-2515BD3365E2}" type="parTrans" cxnId="{EBDAD68A-F33E-7048-9198-C82B8D996AB5}">
      <dgm:prSet/>
      <dgm:spPr/>
      <dgm:t>
        <a:bodyPr/>
        <a:lstStyle/>
        <a:p>
          <a:endParaRPr lang="en-US"/>
        </a:p>
      </dgm:t>
    </dgm:pt>
    <dgm:pt modelId="{BBE4D589-E4EA-894C-8A25-287C7FC7A3A2}" type="sibTrans" cxnId="{EBDAD68A-F33E-7048-9198-C82B8D996AB5}">
      <dgm:prSet/>
      <dgm:spPr/>
      <dgm:t>
        <a:bodyPr/>
        <a:lstStyle/>
        <a:p>
          <a:endParaRPr lang="en-US"/>
        </a:p>
      </dgm:t>
    </dgm:pt>
    <dgm:pt modelId="{C18E8F75-9938-324B-80B7-972C37338AF6}">
      <dgm:prSet custT="1"/>
      <dgm:spPr/>
      <dgm:t>
        <a:bodyPr/>
        <a:lstStyle/>
        <a:p>
          <a:r>
            <a:rPr lang="el-GR" sz="2400" dirty="0" smtClean="0"/>
            <a:t>Διαμορφωτική αξιολόγηση</a:t>
          </a:r>
          <a:endParaRPr lang="en-US" sz="2400" dirty="0"/>
        </a:p>
      </dgm:t>
    </dgm:pt>
    <dgm:pt modelId="{7A377173-8883-174C-9F88-3C7059AE4052}" type="parTrans" cxnId="{B35C503B-57C6-5D4C-A4FA-5D45A87760C9}">
      <dgm:prSet/>
      <dgm:spPr/>
      <dgm:t>
        <a:bodyPr/>
        <a:lstStyle/>
        <a:p>
          <a:endParaRPr lang="en-US"/>
        </a:p>
      </dgm:t>
    </dgm:pt>
    <dgm:pt modelId="{44504271-6C6E-4F4C-AC61-0C43A913AC6A}" type="sibTrans" cxnId="{B35C503B-57C6-5D4C-A4FA-5D45A87760C9}">
      <dgm:prSet/>
      <dgm:spPr/>
      <dgm:t>
        <a:bodyPr/>
        <a:lstStyle/>
        <a:p>
          <a:endParaRPr lang="en-US"/>
        </a:p>
      </dgm:t>
    </dgm:pt>
    <dgm:pt modelId="{BB8908EF-8E94-9E47-834A-CBBBA4887EBF}">
      <dgm:prSet custT="1"/>
      <dgm:spPr/>
      <dgm:t>
        <a:bodyPr/>
        <a:lstStyle/>
        <a:p>
          <a:r>
            <a:rPr lang="el-GR" sz="2400" dirty="0" smtClean="0"/>
            <a:t>Αξιοποίηση των ΤΠΕ - </a:t>
          </a:r>
          <a:r>
            <a:rPr lang="en-US" sz="2400" dirty="0" smtClean="0"/>
            <a:t>Tablets</a:t>
          </a:r>
          <a:endParaRPr lang="en-US" sz="2400" dirty="0"/>
        </a:p>
      </dgm:t>
    </dgm:pt>
    <dgm:pt modelId="{7180C517-6861-D749-8A01-00D5D8784B48}" type="parTrans" cxnId="{2989FB13-8FC5-7B43-BCAB-90A5B182586D}">
      <dgm:prSet/>
      <dgm:spPr/>
      <dgm:t>
        <a:bodyPr/>
        <a:lstStyle/>
        <a:p>
          <a:endParaRPr lang="en-US"/>
        </a:p>
      </dgm:t>
    </dgm:pt>
    <dgm:pt modelId="{B6157D22-4E25-5F40-8559-BC5C057848CA}" type="sibTrans" cxnId="{2989FB13-8FC5-7B43-BCAB-90A5B182586D}">
      <dgm:prSet/>
      <dgm:spPr/>
      <dgm:t>
        <a:bodyPr/>
        <a:lstStyle/>
        <a:p>
          <a:endParaRPr lang="en-US"/>
        </a:p>
      </dgm:t>
    </dgm:pt>
    <dgm:pt modelId="{2B103FE4-EC52-DC42-86D9-B1D211182D6C}">
      <dgm:prSet custT="1"/>
      <dgm:spPr/>
      <dgm:t>
        <a:bodyPr/>
        <a:lstStyle/>
        <a:p>
          <a:r>
            <a:rPr lang="el-GR" sz="2400" dirty="0" smtClean="0"/>
            <a:t>Ενεργός συμμετοχή των μαθητών</a:t>
          </a:r>
          <a:endParaRPr lang="en-US" sz="2400" dirty="0"/>
        </a:p>
      </dgm:t>
    </dgm:pt>
    <dgm:pt modelId="{61B77F92-468C-534D-B9E0-9ACF742E6221}" type="parTrans" cxnId="{8BAF4A16-E384-DC44-87E9-896ABEB999A1}">
      <dgm:prSet/>
      <dgm:spPr/>
      <dgm:t>
        <a:bodyPr/>
        <a:lstStyle/>
        <a:p>
          <a:endParaRPr lang="en-US"/>
        </a:p>
      </dgm:t>
    </dgm:pt>
    <dgm:pt modelId="{FC5E87D5-4D02-5647-BEEE-BF261340241C}" type="sibTrans" cxnId="{8BAF4A16-E384-DC44-87E9-896ABEB999A1}">
      <dgm:prSet/>
      <dgm:spPr/>
      <dgm:t>
        <a:bodyPr/>
        <a:lstStyle/>
        <a:p>
          <a:endParaRPr lang="en-US"/>
        </a:p>
      </dgm:t>
    </dgm:pt>
    <dgm:pt modelId="{7C5ACB36-A607-EA48-B682-89453CEF5D40}" type="pres">
      <dgm:prSet presAssocID="{BCE153F1-8E57-2740-A531-FABE934C8C2E}" presName="linearFlow" presStyleCnt="0">
        <dgm:presLayoutVars>
          <dgm:dir/>
          <dgm:resizeHandles val="exact"/>
        </dgm:presLayoutVars>
      </dgm:prSet>
      <dgm:spPr/>
    </dgm:pt>
    <dgm:pt modelId="{2C69960A-3970-8D42-BA3F-70B660219202}" type="pres">
      <dgm:prSet presAssocID="{FFF338F6-6B2C-784B-9DE4-F184A59913AB}" presName="composite" presStyleCnt="0"/>
      <dgm:spPr/>
    </dgm:pt>
    <dgm:pt modelId="{D81DF79A-8330-0A4E-8CB2-1D4494B1148A}" type="pres">
      <dgm:prSet presAssocID="{FFF338F6-6B2C-784B-9DE4-F184A59913AB}" presName="imgShp" presStyleLbl="fgImgPlace1" presStyleIdx="0" presStyleCnt="8" custLinFactX="-99658" custLinFactNeighborX="-100000" custLinFactNeighborY="2432"/>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FE6D4CA9-E3C3-354B-8BAB-B2F1BCF64968}" type="pres">
      <dgm:prSet presAssocID="{FFF338F6-6B2C-784B-9DE4-F184A59913AB}" presName="txShp" presStyleLbl="node1" presStyleIdx="0" presStyleCnt="8" custScaleX="146907">
        <dgm:presLayoutVars>
          <dgm:bulletEnabled val="1"/>
        </dgm:presLayoutVars>
      </dgm:prSet>
      <dgm:spPr/>
      <dgm:t>
        <a:bodyPr/>
        <a:lstStyle/>
        <a:p>
          <a:endParaRPr lang="en-US"/>
        </a:p>
      </dgm:t>
    </dgm:pt>
    <dgm:pt modelId="{8F773F6E-651B-AC44-8E09-0C6478B4A27F}" type="pres">
      <dgm:prSet presAssocID="{7DEC6C2D-4D13-5249-9EAF-0D3B56F29052}" presName="spacing" presStyleCnt="0"/>
      <dgm:spPr/>
    </dgm:pt>
    <dgm:pt modelId="{27703224-60AA-6344-A509-0D709F5EDCA2}" type="pres">
      <dgm:prSet presAssocID="{3AC0FBDA-C2E0-C943-9339-A5A1BD5DE197}" presName="composite" presStyleCnt="0"/>
      <dgm:spPr/>
    </dgm:pt>
    <dgm:pt modelId="{A59E8A88-5492-1648-95ED-15DDBBF1F9EA}" type="pres">
      <dgm:prSet presAssocID="{3AC0FBDA-C2E0-C943-9339-A5A1BD5DE197}" presName="imgShp" presStyleLbl="fgImgPlace1" presStyleIdx="1" presStyleCnt="8" custLinFactX="-99658" custLinFactNeighborX="-100000" custLinFactNeighborY="6814"/>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6D8CF215-3C33-804B-ACF1-6F4CE4D9389C}" type="pres">
      <dgm:prSet presAssocID="{3AC0FBDA-C2E0-C943-9339-A5A1BD5DE197}" presName="txShp" presStyleLbl="node1" presStyleIdx="1" presStyleCnt="8" custScaleX="146907">
        <dgm:presLayoutVars>
          <dgm:bulletEnabled val="1"/>
        </dgm:presLayoutVars>
      </dgm:prSet>
      <dgm:spPr/>
      <dgm:t>
        <a:bodyPr/>
        <a:lstStyle/>
        <a:p>
          <a:endParaRPr lang="en-US"/>
        </a:p>
      </dgm:t>
    </dgm:pt>
    <dgm:pt modelId="{1D2F23C5-E4C3-0341-9E34-DFDD73BE1FAB}" type="pres">
      <dgm:prSet presAssocID="{1EC69A4E-C4E3-7E4F-A1C5-83B69E3AF747}" presName="spacing" presStyleCnt="0"/>
      <dgm:spPr/>
    </dgm:pt>
    <dgm:pt modelId="{60121EF0-CAFB-E345-BA14-F89AD80AFBB6}" type="pres">
      <dgm:prSet presAssocID="{D430602D-62BF-C14D-AE62-3107D76327B0}" presName="composite" presStyleCnt="0"/>
      <dgm:spPr/>
    </dgm:pt>
    <dgm:pt modelId="{F680378B-1716-E346-825A-E8C27A335548}" type="pres">
      <dgm:prSet presAssocID="{D430602D-62BF-C14D-AE62-3107D76327B0}" presName="imgShp" presStyleLbl="fgImgPlace1" presStyleIdx="2" presStyleCnt="8" custLinFactX="-99993" custLinFactNeighborX="-100000" custLinFactNeighborY="-2227"/>
      <dgm:spPr>
        <a:blipFill>
          <a:blip xmlns:r="http://schemas.openxmlformats.org/officeDocument/2006/relationships" r:embed="rId3">
            <a:extLst>
              <a:ext uri="{28A0092B-C50C-407E-A947-70E740481C1C}">
                <a14:useLocalDpi xmlns:a14="http://schemas.microsoft.com/office/drawing/2010/main"/>
              </a:ext>
            </a:extLst>
          </a:blip>
          <a:srcRect/>
          <a:stretch>
            <a:fillRect/>
          </a:stretch>
        </a:blipFill>
      </dgm:spPr>
    </dgm:pt>
    <dgm:pt modelId="{006400FE-1EDC-2446-BF24-43B5FF1DB0B0}" type="pres">
      <dgm:prSet presAssocID="{D430602D-62BF-C14D-AE62-3107D76327B0}" presName="txShp" presStyleLbl="node1" presStyleIdx="2" presStyleCnt="8" custScaleX="146907">
        <dgm:presLayoutVars>
          <dgm:bulletEnabled val="1"/>
        </dgm:presLayoutVars>
      </dgm:prSet>
      <dgm:spPr/>
      <dgm:t>
        <a:bodyPr/>
        <a:lstStyle/>
        <a:p>
          <a:endParaRPr lang="en-US"/>
        </a:p>
      </dgm:t>
    </dgm:pt>
    <dgm:pt modelId="{ADE7F265-28D7-4F4E-BD59-F822F001E5FD}" type="pres">
      <dgm:prSet presAssocID="{BBE4D589-E4EA-894C-8A25-287C7FC7A3A2}" presName="spacing" presStyleCnt="0"/>
      <dgm:spPr/>
    </dgm:pt>
    <dgm:pt modelId="{8B42879D-F26E-3D49-A6C4-F14841448FDA}" type="pres">
      <dgm:prSet presAssocID="{C18E8F75-9938-324B-80B7-972C37338AF6}" presName="composite" presStyleCnt="0"/>
      <dgm:spPr/>
    </dgm:pt>
    <dgm:pt modelId="{0365FAFA-E9D9-6E42-9EA4-C2FE1486EF10}" type="pres">
      <dgm:prSet presAssocID="{C18E8F75-9938-324B-80B7-972C37338AF6}" presName="imgShp" presStyleLbl="fgImgPlace1" presStyleIdx="3" presStyleCnt="8" custLinFactX="-99658" custLinFactNeighborX="-100000" custLinFactNeighborY="2155"/>
      <dgm:spPr>
        <a:blipFill>
          <a:blip xmlns:r="http://schemas.openxmlformats.org/officeDocument/2006/relationships" r:embed="rId4">
            <a:extLst>
              <a:ext uri="{28A0092B-C50C-407E-A947-70E740481C1C}">
                <a14:useLocalDpi xmlns:a14="http://schemas.microsoft.com/office/drawing/2010/main"/>
              </a:ext>
            </a:extLst>
          </a:blip>
          <a:srcRect/>
          <a:stretch>
            <a:fillRect/>
          </a:stretch>
        </a:blipFill>
      </dgm:spPr>
    </dgm:pt>
    <dgm:pt modelId="{5B01F2FD-D999-D241-9527-47B8C98FC8CA}" type="pres">
      <dgm:prSet presAssocID="{C18E8F75-9938-324B-80B7-972C37338AF6}" presName="txShp" presStyleLbl="node1" presStyleIdx="3" presStyleCnt="8" custScaleX="146907">
        <dgm:presLayoutVars>
          <dgm:bulletEnabled val="1"/>
        </dgm:presLayoutVars>
      </dgm:prSet>
      <dgm:spPr/>
      <dgm:t>
        <a:bodyPr/>
        <a:lstStyle/>
        <a:p>
          <a:endParaRPr lang="en-US"/>
        </a:p>
      </dgm:t>
    </dgm:pt>
    <dgm:pt modelId="{DABEBDCE-236E-1146-A61C-876808925BA0}" type="pres">
      <dgm:prSet presAssocID="{44504271-6C6E-4F4C-AC61-0C43A913AC6A}" presName="spacing" presStyleCnt="0"/>
      <dgm:spPr/>
    </dgm:pt>
    <dgm:pt modelId="{59412F27-C725-9E48-AD6E-4776827AF03F}" type="pres">
      <dgm:prSet presAssocID="{F00E3D84-7B99-5940-B7B4-C96F2810B2E4}" presName="composite" presStyleCnt="0"/>
      <dgm:spPr/>
    </dgm:pt>
    <dgm:pt modelId="{F37F06B9-35AD-5244-BE3C-DC9B97CD97D3}" type="pres">
      <dgm:prSet presAssocID="{F00E3D84-7B99-5940-B7B4-C96F2810B2E4}" presName="imgShp" presStyleLbl="fgImgPlace1" presStyleIdx="4" presStyleCnt="8" custLinFactX="-99658" custLinFactNeighborX="-100000" custLinFactNeighborY="-6886"/>
      <dgm:spPr>
        <a:blipFill>
          <a:blip xmlns:r="http://schemas.openxmlformats.org/officeDocument/2006/relationships" r:embed="rId5">
            <a:extLst>
              <a:ext uri="{28A0092B-C50C-407E-A947-70E740481C1C}">
                <a14:useLocalDpi xmlns:a14="http://schemas.microsoft.com/office/drawing/2010/main"/>
              </a:ext>
            </a:extLst>
          </a:blip>
          <a:srcRect/>
          <a:stretch>
            <a:fillRect/>
          </a:stretch>
        </a:blipFill>
      </dgm:spPr>
    </dgm:pt>
    <dgm:pt modelId="{86F5C7DA-AC44-F94F-A5AE-9F132A2EE87B}" type="pres">
      <dgm:prSet presAssocID="{F00E3D84-7B99-5940-B7B4-C96F2810B2E4}" presName="txShp" presStyleLbl="node1" presStyleIdx="4" presStyleCnt="8" custScaleX="146907">
        <dgm:presLayoutVars>
          <dgm:bulletEnabled val="1"/>
        </dgm:presLayoutVars>
      </dgm:prSet>
      <dgm:spPr/>
      <dgm:t>
        <a:bodyPr/>
        <a:lstStyle/>
        <a:p>
          <a:endParaRPr lang="en-US"/>
        </a:p>
      </dgm:t>
    </dgm:pt>
    <dgm:pt modelId="{AEF3EEA1-CBD0-ED45-AF95-05B362C3C03A}" type="pres">
      <dgm:prSet presAssocID="{12ADAB08-5B0C-D54F-B2C2-49FFFC9D8834}" presName="spacing" presStyleCnt="0"/>
      <dgm:spPr/>
    </dgm:pt>
    <dgm:pt modelId="{AF6B919B-FCEF-7C42-AE16-9D65C13EA718}" type="pres">
      <dgm:prSet presAssocID="{C517E5C2-A226-CF43-8669-066EC68CF0C6}" presName="composite" presStyleCnt="0"/>
      <dgm:spPr/>
    </dgm:pt>
    <dgm:pt modelId="{9110E33B-E63E-544B-AD86-95D6D23FB4AD}" type="pres">
      <dgm:prSet presAssocID="{C517E5C2-A226-CF43-8669-066EC68CF0C6}" presName="imgShp" presStyleLbl="fgImgPlace1" presStyleIdx="5" presStyleCnt="8" custLinFactX="-99658" custLinFactNeighborX="-100000" custLinFactNeighborY="-2504"/>
      <dgm:spPr>
        <a:blipFill>
          <a:blip xmlns:r="http://schemas.openxmlformats.org/officeDocument/2006/relationships" r:embed="rId6">
            <a:extLst>
              <a:ext uri="{28A0092B-C50C-407E-A947-70E740481C1C}">
                <a14:useLocalDpi xmlns:a14="http://schemas.microsoft.com/office/drawing/2010/main"/>
              </a:ext>
            </a:extLst>
          </a:blip>
          <a:srcRect/>
          <a:stretch>
            <a:fillRect/>
          </a:stretch>
        </a:blipFill>
      </dgm:spPr>
    </dgm:pt>
    <dgm:pt modelId="{C9C90CE3-19E8-2947-AD82-C2054D258E1D}" type="pres">
      <dgm:prSet presAssocID="{C517E5C2-A226-CF43-8669-066EC68CF0C6}" presName="txShp" presStyleLbl="node1" presStyleIdx="5" presStyleCnt="8" custScaleX="146907">
        <dgm:presLayoutVars>
          <dgm:bulletEnabled val="1"/>
        </dgm:presLayoutVars>
      </dgm:prSet>
      <dgm:spPr/>
      <dgm:t>
        <a:bodyPr/>
        <a:lstStyle/>
        <a:p>
          <a:endParaRPr lang="en-US"/>
        </a:p>
      </dgm:t>
    </dgm:pt>
    <dgm:pt modelId="{CF528187-22D3-D441-BD17-9333FC79D665}" type="pres">
      <dgm:prSet presAssocID="{39C42DFA-E8F0-DE45-93B4-0DA95A5BB87C}" presName="spacing" presStyleCnt="0"/>
      <dgm:spPr/>
    </dgm:pt>
    <dgm:pt modelId="{8866B243-3F93-D94B-9D3B-8E8726038E51}" type="pres">
      <dgm:prSet presAssocID="{2B103FE4-EC52-DC42-86D9-B1D211182D6C}" presName="composite" presStyleCnt="0"/>
      <dgm:spPr/>
    </dgm:pt>
    <dgm:pt modelId="{34DAD1AB-921C-A942-900F-6480C8148BDF}" type="pres">
      <dgm:prSet presAssocID="{2B103FE4-EC52-DC42-86D9-B1D211182D6C}" presName="imgShp" presStyleLbl="fgImgPlace1" presStyleIdx="6" presStyleCnt="8" custLinFactX="-99658" custLinFactNeighborX="-100000" custLinFactNeighborY="1878"/>
      <dgm:spPr>
        <a:blipFill>
          <a:blip xmlns:r="http://schemas.openxmlformats.org/officeDocument/2006/relationships" r:embed="rId7">
            <a:extLst>
              <a:ext uri="{28A0092B-C50C-407E-A947-70E740481C1C}">
                <a14:useLocalDpi xmlns:a14="http://schemas.microsoft.com/office/drawing/2010/main"/>
              </a:ext>
            </a:extLst>
          </a:blip>
          <a:srcRect/>
          <a:stretch>
            <a:fillRect/>
          </a:stretch>
        </a:blipFill>
      </dgm:spPr>
    </dgm:pt>
    <dgm:pt modelId="{3E75004C-EF8F-5349-AD2D-F607DBD5AFD7}" type="pres">
      <dgm:prSet presAssocID="{2B103FE4-EC52-DC42-86D9-B1D211182D6C}" presName="txShp" presStyleLbl="node1" presStyleIdx="6" presStyleCnt="8" custScaleX="146907">
        <dgm:presLayoutVars>
          <dgm:bulletEnabled val="1"/>
        </dgm:presLayoutVars>
      </dgm:prSet>
      <dgm:spPr/>
      <dgm:t>
        <a:bodyPr/>
        <a:lstStyle/>
        <a:p>
          <a:endParaRPr lang="en-US"/>
        </a:p>
      </dgm:t>
    </dgm:pt>
    <dgm:pt modelId="{30874DC0-AE43-ED40-BC9A-FC66BB463083}" type="pres">
      <dgm:prSet presAssocID="{FC5E87D5-4D02-5647-BEEE-BF261340241C}" presName="spacing" presStyleCnt="0"/>
      <dgm:spPr/>
    </dgm:pt>
    <dgm:pt modelId="{BA6CE200-B5A6-B549-A7CA-22F34EC887FE}" type="pres">
      <dgm:prSet presAssocID="{BB8908EF-8E94-9E47-834A-CBBBA4887EBF}" presName="composite" presStyleCnt="0"/>
      <dgm:spPr/>
    </dgm:pt>
    <dgm:pt modelId="{573CE5FB-6F2C-C44D-B155-904B1B6F25E8}" type="pres">
      <dgm:prSet presAssocID="{BB8908EF-8E94-9E47-834A-CBBBA4887EBF}" presName="imgShp" presStyleLbl="fgImgPlace1" presStyleIdx="7" presStyleCnt="8" custLinFactX="-99658" custLinFactNeighborX="-100000" custLinFactNeighborY="-7163"/>
      <dgm:spPr>
        <a:blipFill>
          <a:blip xmlns:r="http://schemas.openxmlformats.org/officeDocument/2006/relationships" r:embed="rId8">
            <a:extLst>
              <a:ext uri="{28A0092B-C50C-407E-A947-70E740481C1C}">
                <a14:useLocalDpi xmlns:a14="http://schemas.microsoft.com/office/drawing/2010/main"/>
              </a:ext>
            </a:extLst>
          </a:blip>
          <a:srcRect/>
          <a:stretch>
            <a:fillRect/>
          </a:stretch>
        </a:blipFill>
      </dgm:spPr>
    </dgm:pt>
    <dgm:pt modelId="{D8368280-FA80-E440-818B-31EBA17449C5}" type="pres">
      <dgm:prSet presAssocID="{BB8908EF-8E94-9E47-834A-CBBBA4887EBF}" presName="txShp" presStyleLbl="node1" presStyleIdx="7" presStyleCnt="8" custScaleX="146907">
        <dgm:presLayoutVars>
          <dgm:bulletEnabled val="1"/>
        </dgm:presLayoutVars>
      </dgm:prSet>
      <dgm:spPr/>
      <dgm:t>
        <a:bodyPr/>
        <a:lstStyle/>
        <a:p>
          <a:endParaRPr lang="en-US"/>
        </a:p>
      </dgm:t>
    </dgm:pt>
  </dgm:ptLst>
  <dgm:cxnLst>
    <dgm:cxn modelId="{8BAF4A16-E384-DC44-87E9-896ABEB999A1}" srcId="{BCE153F1-8E57-2740-A531-FABE934C8C2E}" destId="{2B103FE4-EC52-DC42-86D9-B1D211182D6C}" srcOrd="6" destOrd="0" parTransId="{61B77F92-468C-534D-B9E0-9ACF742E6221}" sibTransId="{FC5E87D5-4D02-5647-BEEE-BF261340241C}"/>
    <dgm:cxn modelId="{F230768F-F91A-9B4F-975D-60D4DB5E4DD3}" type="presOf" srcId="{BB8908EF-8E94-9E47-834A-CBBBA4887EBF}" destId="{D8368280-FA80-E440-818B-31EBA17449C5}" srcOrd="0" destOrd="0" presId="urn:microsoft.com/office/officeart/2005/8/layout/vList3"/>
    <dgm:cxn modelId="{5EFC38CC-0E82-2542-9058-49F4FD10462B}" type="presOf" srcId="{BCE153F1-8E57-2740-A531-FABE934C8C2E}" destId="{7C5ACB36-A607-EA48-B682-89453CEF5D40}" srcOrd="0" destOrd="0" presId="urn:microsoft.com/office/officeart/2005/8/layout/vList3"/>
    <dgm:cxn modelId="{67014015-30BD-4B48-B813-6CF45B12308A}" srcId="{BCE153F1-8E57-2740-A531-FABE934C8C2E}" destId="{C517E5C2-A226-CF43-8669-066EC68CF0C6}" srcOrd="5" destOrd="0" parTransId="{592717E0-27C9-934E-9CFE-5C8AE2EF7D09}" sibTransId="{39C42DFA-E8F0-DE45-93B4-0DA95A5BB87C}"/>
    <dgm:cxn modelId="{466118F5-5D50-C64A-97E1-09301183DC8D}" type="presOf" srcId="{C18E8F75-9938-324B-80B7-972C37338AF6}" destId="{5B01F2FD-D999-D241-9527-47B8C98FC8CA}" srcOrd="0" destOrd="0" presId="urn:microsoft.com/office/officeart/2005/8/layout/vList3"/>
    <dgm:cxn modelId="{A17642CE-430E-DC4E-8CB5-5C3ACFAD34A8}" type="presOf" srcId="{C517E5C2-A226-CF43-8669-066EC68CF0C6}" destId="{C9C90CE3-19E8-2947-AD82-C2054D258E1D}" srcOrd="0" destOrd="0" presId="urn:microsoft.com/office/officeart/2005/8/layout/vList3"/>
    <dgm:cxn modelId="{B35C503B-57C6-5D4C-A4FA-5D45A87760C9}" srcId="{BCE153F1-8E57-2740-A531-FABE934C8C2E}" destId="{C18E8F75-9938-324B-80B7-972C37338AF6}" srcOrd="3" destOrd="0" parTransId="{7A377173-8883-174C-9F88-3C7059AE4052}" sibTransId="{44504271-6C6E-4F4C-AC61-0C43A913AC6A}"/>
    <dgm:cxn modelId="{93677A08-236B-7B4F-B9CC-2BD9D3C4E315}" type="presOf" srcId="{D430602D-62BF-C14D-AE62-3107D76327B0}" destId="{006400FE-1EDC-2446-BF24-43B5FF1DB0B0}" srcOrd="0" destOrd="0" presId="urn:microsoft.com/office/officeart/2005/8/layout/vList3"/>
    <dgm:cxn modelId="{A1DF89FF-C74C-1140-A0BF-9D1968D36B22}" srcId="{BCE153F1-8E57-2740-A531-FABE934C8C2E}" destId="{3AC0FBDA-C2E0-C943-9339-A5A1BD5DE197}" srcOrd="1" destOrd="0" parTransId="{04225D55-D4FE-6E44-8DEC-813FA868807D}" sibTransId="{1EC69A4E-C4E3-7E4F-A1C5-83B69E3AF747}"/>
    <dgm:cxn modelId="{9252104F-F9A3-094B-AFAF-D9167209AB23}" type="presOf" srcId="{F00E3D84-7B99-5940-B7B4-C96F2810B2E4}" destId="{86F5C7DA-AC44-F94F-A5AE-9F132A2EE87B}" srcOrd="0" destOrd="0" presId="urn:microsoft.com/office/officeart/2005/8/layout/vList3"/>
    <dgm:cxn modelId="{2989FB13-8FC5-7B43-BCAB-90A5B182586D}" srcId="{BCE153F1-8E57-2740-A531-FABE934C8C2E}" destId="{BB8908EF-8E94-9E47-834A-CBBBA4887EBF}" srcOrd="7" destOrd="0" parTransId="{7180C517-6861-D749-8A01-00D5D8784B48}" sibTransId="{B6157D22-4E25-5F40-8559-BC5C057848CA}"/>
    <dgm:cxn modelId="{1D2FAA8E-FC16-A44B-8F9A-1CA57CE49D4F}" type="presOf" srcId="{2B103FE4-EC52-DC42-86D9-B1D211182D6C}" destId="{3E75004C-EF8F-5349-AD2D-F607DBD5AFD7}" srcOrd="0" destOrd="0" presId="urn:microsoft.com/office/officeart/2005/8/layout/vList3"/>
    <dgm:cxn modelId="{EBDAD68A-F33E-7048-9198-C82B8D996AB5}" srcId="{BCE153F1-8E57-2740-A531-FABE934C8C2E}" destId="{D430602D-62BF-C14D-AE62-3107D76327B0}" srcOrd="2" destOrd="0" parTransId="{370B7F31-F652-B442-96AA-2515BD3365E2}" sibTransId="{BBE4D589-E4EA-894C-8A25-287C7FC7A3A2}"/>
    <dgm:cxn modelId="{0E98372C-07E5-CD41-9B09-D0283D659535}" srcId="{BCE153F1-8E57-2740-A531-FABE934C8C2E}" destId="{F00E3D84-7B99-5940-B7B4-C96F2810B2E4}" srcOrd="4" destOrd="0" parTransId="{274F10AB-8A6A-4540-93D2-4F8A332FAA1E}" sibTransId="{12ADAB08-5B0C-D54F-B2C2-49FFFC9D8834}"/>
    <dgm:cxn modelId="{6424FB71-140D-AA40-86AB-C20AF79E1919}" srcId="{BCE153F1-8E57-2740-A531-FABE934C8C2E}" destId="{FFF338F6-6B2C-784B-9DE4-F184A59913AB}" srcOrd="0" destOrd="0" parTransId="{362E4552-2A0E-9642-875E-55E07E279CD6}" sibTransId="{7DEC6C2D-4D13-5249-9EAF-0D3B56F29052}"/>
    <dgm:cxn modelId="{4FB65C3F-66FC-1A42-A4F8-7BFFFC745E04}" type="presOf" srcId="{FFF338F6-6B2C-784B-9DE4-F184A59913AB}" destId="{FE6D4CA9-E3C3-354B-8BAB-B2F1BCF64968}" srcOrd="0" destOrd="0" presId="urn:microsoft.com/office/officeart/2005/8/layout/vList3"/>
    <dgm:cxn modelId="{76295B30-C8E1-D64C-97C9-8E9FDD28749D}" type="presOf" srcId="{3AC0FBDA-C2E0-C943-9339-A5A1BD5DE197}" destId="{6D8CF215-3C33-804B-ACF1-6F4CE4D9389C}" srcOrd="0" destOrd="0" presId="urn:microsoft.com/office/officeart/2005/8/layout/vList3"/>
    <dgm:cxn modelId="{742E4A61-CF88-A34E-B8B7-4855BDE0932F}" type="presParOf" srcId="{7C5ACB36-A607-EA48-B682-89453CEF5D40}" destId="{2C69960A-3970-8D42-BA3F-70B660219202}" srcOrd="0" destOrd="0" presId="urn:microsoft.com/office/officeart/2005/8/layout/vList3"/>
    <dgm:cxn modelId="{1C7BBECF-C1FD-1B4F-AAE3-5BF16CDCBFE0}" type="presParOf" srcId="{2C69960A-3970-8D42-BA3F-70B660219202}" destId="{D81DF79A-8330-0A4E-8CB2-1D4494B1148A}" srcOrd="0" destOrd="0" presId="urn:microsoft.com/office/officeart/2005/8/layout/vList3"/>
    <dgm:cxn modelId="{6C56842B-95D6-B840-9932-0EB4B5B5C25F}" type="presParOf" srcId="{2C69960A-3970-8D42-BA3F-70B660219202}" destId="{FE6D4CA9-E3C3-354B-8BAB-B2F1BCF64968}" srcOrd="1" destOrd="0" presId="urn:microsoft.com/office/officeart/2005/8/layout/vList3"/>
    <dgm:cxn modelId="{0D27FAED-A542-254D-B3D8-E40964C770D7}" type="presParOf" srcId="{7C5ACB36-A607-EA48-B682-89453CEF5D40}" destId="{8F773F6E-651B-AC44-8E09-0C6478B4A27F}" srcOrd="1" destOrd="0" presId="urn:microsoft.com/office/officeart/2005/8/layout/vList3"/>
    <dgm:cxn modelId="{87A8DDE8-883B-224F-98B4-289D24FD72AA}" type="presParOf" srcId="{7C5ACB36-A607-EA48-B682-89453CEF5D40}" destId="{27703224-60AA-6344-A509-0D709F5EDCA2}" srcOrd="2" destOrd="0" presId="urn:microsoft.com/office/officeart/2005/8/layout/vList3"/>
    <dgm:cxn modelId="{6510A673-16DA-D949-9CFE-5573083CC5E9}" type="presParOf" srcId="{27703224-60AA-6344-A509-0D709F5EDCA2}" destId="{A59E8A88-5492-1648-95ED-15DDBBF1F9EA}" srcOrd="0" destOrd="0" presId="urn:microsoft.com/office/officeart/2005/8/layout/vList3"/>
    <dgm:cxn modelId="{8B5417DF-D4C0-714D-9685-1E18FA5D793B}" type="presParOf" srcId="{27703224-60AA-6344-A509-0D709F5EDCA2}" destId="{6D8CF215-3C33-804B-ACF1-6F4CE4D9389C}" srcOrd="1" destOrd="0" presId="urn:microsoft.com/office/officeart/2005/8/layout/vList3"/>
    <dgm:cxn modelId="{E8B18FEA-7945-E943-905C-F6C92B98FD79}" type="presParOf" srcId="{7C5ACB36-A607-EA48-B682-89453CEF5D40}" destId="{1D2F23C5-E4C3-0341-9E34-DFDD73BE1FAB}" srcOrd="3" destOrd="0" presId="urn:microsoft.com/office/officeart/2005/8/layout/vList3"/>
    <dgm:cxn modelId="{B2FF05C6-918B-5745-8860-D02CB51FC34D}" type="presParOf" srcId="{7C5ACB36-A607-EA48-B682-89453CEF5D40}" destId="{60121EF0-CAFB-E345-BA14-F89AD80AFBB6}" srcOrd="4" destOrd="0" presId="urn:microsoft.com/office/officeart/2005/8/layout/vList3"/>
    <dgm:cxn modelId="{318802BB-9904-9B49-9A65-F0ABBBA4363D}" type="presParOf" srcId="{60121EF0-CAFB-E345-BA14-F89AD80AFBB6}" destId="{F680378B-1716-E346-825A-E8C27A335548}" srcOrd="0" destOrd="0" presId="urn:microsoft.com/office/officeart/2005/8/layout/vList3"/>
    <dgm:cxn modelId="{2EFD2A53-5196-984E-8514-11EE4C9570CE}" type="presParOf" srcId="{60121EF0-CAFB-E345-BA14-F89AD80AFBB6}" destId="{006400FE-1EDC-2446-BF24-43B5FF1DB0B0}" srcOrd="1" destOrd="0" presId="urn:microsoft.com/office/officeart/2005/8/layout/vList3"/>
    <dgm:cxn modelId="{FB365392-3C0A-3B49-A1FD-3F699217A4C2}" type="presParOf" srcId="{7C5ACB36-A607-EA48-B682-89453CEF5D40}" destId="{ADE7F265-28D7-4F4E-BD59-F822F001E5FD}" srcOrd="5" destOrd="0" presId="urn:microsoft.com/office/officeart/2005/8/layout/vList3"/>
    <dgm:cxn modelId="{4088B711-43CD-C341-AA7C-C537DADDDBD6}" type="presParOf" srcId="{7C5ACB36-A607-EA48-B682-89453CEF5D40}" destId="{8B42879D-F26E-3D49-A6C4-F14841448FDA}" srcOrd="6" destOrd="0" presId="urn:microsoft.com/office/officeart/2005/8/layout/vList3"/>
    <dgm:cxn modelId="{B2C8B86F-E638-B847-8F65-58AA608314A0}" type="presParOf" srcId="{8B42879D-F26E-3D49-A6C4-F14841448FDA}" destId="{0365FAFA-E9D9-6E42-9EA4-C2FE1486EF10}" srcOrd="0" destOrd="0" presId="urn:microsoft.com/office/officeart/2005/8/layout/vList3"/>
    <dgm:cxn modelId="{83D7FEF5-85F9-2943-8BE7-AB62F5E24195}" type="presParOf" srcId="{8B42879D-F26E-3D49-A6C4-F14841448FDA}" destId="{5B01F2FD-D999-D241-9527-47B8C98FC8CA}" srcOrd="1" destOrd="0" presId="urn:microsoft.com/office/officeart/2005/8/layout/vList3"/>
    <dgm:cxn modelId="{3FBBE20A-3BA6-9B44-9DD2-245A26FF7E45}" type="presParOf" srcId="{7C5ACB36-A607-EA48-B682-89453CEF5D40}" destId="{DABEBDCE-236E-1146-A61C-876808925BA0}" srcOrd="7" destOrd="0" presId="urn:microsoft.com/office/officeart/2005/8/layout/vList3"/>
    <dgm:cxn modelId="{15544043-A6BA-D344-8066-E40DC5A066DE}" type="presParOf" srcId="{7C5ACB36-A607-EA48-B682-89453CEF5D40}" destId="{59412F27-C725-9E48-AD6E-4776827AF03F}" srcOrd="8" destOrd="0" presId="urn:microsoft.com/office/officeart/2005/8/layout/vList3"/>
    <dgm:cxn modelId="{631FBE40-6287-204B-878D-464FBF1985EE}" type="presParOf" srcId="{59412F27-C725-9E48-AD6E-4776827AF03F}" destId="{F37F06B9-35AD-5244-BE3C-DC9B97CD97D3}" srcOrd="0" destOrd="0" presId="urn:microsoft.com/office/officeart/2005/8/layout/vList3"/>
    <dgm:cxn modelId="{F3928BB1-F060-E648-8555-5B9D87ACEA14}" type="presParOf" srcId="{59412F27-C725-9E48-AD6E-4776827AF03F}" destId="{86F5C7DA-AC44-F94F-A5AE-9F132A2EE87B}" srcOrd="1" destOrd="0" presId="urn:microsoft.com/office/officeart/2005/8/layout/vList3"/>
    <dgm:cxn modelId="{C6507BAF-5629-D14F-9068-0579CF4E4D84}" type="presParOf" srcId="{7C5ACB36-A607-EA48-B682-89453CEF5D40}" destId="{AEF3EEA1-CBD0-ED45-AF95-05B362C3C03A}" srcOrd="9" destOrd="0" presId="urn:microsoft.com/office/officeart/2005/8/layout/vList3"/>
    <dgm:cxn modelId="{652EB056-EFFE-A949-92F7-6E2D08D4A541}" type="presParOf" srcId="{7C5ACB36-A607-EA48-B682-89453CEF5D40}" destId="{AF6B919B-FCEF-7C42-AE16-9D65C13EA718}" srcOrd="10" destOrd="0" presId="urn:microsoft.com/office/officeart/2005/8/layout/vList3"/>
    <dgm:cxn modelId="{F1FEFBB1-40F9-7B4B-945A-D8DD790D8C84}" type="presParOf" srcId="{AF6B919B-FCEF-7C42-AE16-9D65C13EA718}" destId="{9110E33B-E63E-544B-AD86-95D6D23FB4AD}" srcOrd="0" destOrd="0" presId="urn:microsoft.com/office/officeart/2005/8/layout/vList3"/>
    <dgm:cxn modelId="{143E1433-471B-6341-8C5B-5AED719CE53C}" type="presParOf" srcId="{AF6B919B-FCEF-7C42-AE16-9D65C13EA718}" destId="{C9C90CE3-19E8-2947-AD82-C2054D258E1D}" srcOrd="1" destOrd="0" presId="urn:microsoft.com/office/officeart/2005/8/layout/vList3"/>
    <dgm:cxn modelId="{6DA9D855-EB33-5843-856C-191A6E3B02AC}" type="presParOf" srcId="{7C5ACB36-A607-EA48-B682-89453CEF5D40}" destId="{CF528187-22D3-D441-BD17-9333FC79D665}" srcOrd="11" destOrd="0" presId="urn:microsoft.com/office/officeart/2005/8/layout/vList3"/>
    <dgm:cxn modelId="{08592A7C-C40D-064F-A457-85D3319BE2B5}" type="presParOf" srcId="{7C5ACB36-A607-EA48-B682-89453CEF5D40}" destId="{8866B243-3F93-D94B-9D3B-8E8726038E51}" srcOrd="12" destOrd="0" presId="urn:microsoft.com/office/officeart/2005/8/layout/vList3"/>
    <dgm:cxn modelId="{10C0E125-3793-1240-9CCA-8EC919082A01}" type="presParOf" srcId="{8866B243-3F93-D94B-9D3B-8E8726038E51}" destId="{34DAD1AB-921C-A942-900F-6480C8148BDF}" srcOrd="0" destOrd="0" presId="urn:microsoft.com/office/officeart/2005/8/layout/vList3"/>
    <dgm:cxn modelId="{1690D9D3-843D-A447-ABC8-50F1345500EC}" type="presParOf" srcId="{8866B243-3F93-D94B-9D3B-8E8726038E51}" destId="{3E75004C-EF8F-5349-AD2D-F607DBD5AFD7}" srcOrd="1" destOrd="0" presId="urn:microsoft.com/office/officeart/2005/8/layout/vList3"/>
    <dgm:cxn modelId="{0D7841AD-FC51-6D4B-B1D0-50C0F300703C}" type="presParOf" srcId="{7C5ACB36-A607-EA48-B682-89453CEF5D40}" destId="{30874DC0-AE43-ED40-BC9A-FC66BB463083}" srcOrd="13" destOrd="0" presId="urn:microsoft.com/office/officeart/2005/8/layout/vList3"/>
    <dgm:cxn modelId="{5112FAC4-08D3-504B-AE98-75D619C9CD9E}" type="presParOf" srcId="{7C5ACB36-A607-EA48-B682-89453CEF5D40}" destId="{BA6CE200-B5A6-B549-A7CA-22F34EC887FE}" srcOrd="14" destOrd="0" presId="urn:microsoft.com/office/officeart/2005/8/layout/vList3"/>
    <dgm:cxn modelId="{662C512C-BB04-AA4D-A9A2-19C2E3C8088A}" type="presParOf" srcId="{BA6CE200-B5A6-B549-A7CA-22F34EC887FE}" destId="{573CE5FB-6F2C-C44D-B155-904B1B6F25E8}" srcOrd="0" destOrd="0" presId="urn:microsoft.com/office/officeart/2005/8/layout/vList3"/>
    <dgm:cxn modelId="{C882A61C-4332-CC4D-940B-0B0288A1B5C8}" type="presParOf" srcId="{BA6CE200-B5A6-B549-A7CA-22F34EC887FE}" destId="{D8368280-FA80-E440-818B-31EBA17449C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C5B7C0-FF74-1C44-9F57-8B0F36ACDD15}" type="doc">
      <dgm:prSet loTypeId="urn:microsoft.com/office/officeart/2005/8/layout/chart3" loCatId="" qsTypeId="urn:microsoft.com/office/officeart/2005/8/quickstyle/simple4" qsCatId="simple" csTypeId="urn:microsoft.com/office/officeart/2005/8/colors/accent1_2" csCatId="accent1" phldr="1"/>
      <dgm:spPr/>
    </dgm:pt>
    <dgm:pt modelId="{7338AAC3-4BBF-C540-807E-44AB35E37498}">
      <dgm:prSet phldrT="[Text]"/>
      <dgm:spPr/>
      <dgm:t>
        <a:bodyPr/>
        <a:lstStyle/>
        <a:p>
          <a:r>
            <a:rPr lang="el-GR" dirty="0" smtClean="0"/>
            <a:t>Διοίκηση και Ηγεσία</a:t>
          </a:r>
          <a:endParaRPr lang="en-US" dirty="0"/>
        </a:p>
      </dgm:t>
    </dgm:pt>
    <dgm:pt modelId="{874D3179-2BBE-7645-9854-D00EBEBF5B0C}" type="parTrans" cxnId="{D845CCBC-3361-704F-99BC-A6BD31880EA6}">
      <dgm:prSet/>
      <dgm:spPr/>
      <dgm:t>
        <a:bodyPr/>
        <a:lstStyle/>
        <a:p>
          <a:endParaRPr lang="en-US"/>
        </a:p>
      </dgm:t>
    </dgm:pt>
    <dgm:pt modelId="{6080141D-7E4F-844A-9F7E-6249D3AA93E8}" type="sibTrans" cxnId="{D845CCBC-3361-704F-99BC-A6BD31880EA6}">
      <dgm:prSet/>
      <dgm:spPr/>
      <dgm:t>
        <a:bodyPr/>
        <a:lstStyle/>
        <a:p>
          <a:endParaRPr lang="en-US"/>
        </a:p>
      </dgm:t>
    </dgm:pt>
    <dgm:pt modelId="{6FFF67FB-7A4D-8347-9AEC-4C6AA6F3D0E1}">
      <dgm:prSet phldrT="[Text]"/>
      <dgm:spPr/>
      <dgm:t>
        <a:bodyPr/>
        <a:lstStyle/>
        <a:p>
          <a:r>
            <a:rPr lang="el-GR" dirty="0" smtClean="0"/>
            <a:t>Κουλτούρα σχολείου</a:t>
          </a:r>
          <a:endParaRPr lang="en-US" dirty="0"/>
        </a:p>
      </dgm:t>
    </dgm:pt>
    <dgm:pt modelId="{C101EBD9-527E-104D-82FE-1CB3B5764DA2}" type="parTrans" cxnId="{3F6F47DB-C8C8-1C47-A281-36795BF23B21}">
      <dgm:prSet/>
      <dgm:spPr/>
      <dgm:t>
        <a:bodyPr/>
        <a:lstStyle/>
        <a:p>
          <a:endParaRPr lang="en-US"/>
        </a:p>
      </dgm:t>
    </dgm:pt>
    <dgm:pt modelId="{40CD92B0-A60C-9146-8DFD-D0312B5889C7}" type="sibTrans" cxnId="{3F6F47DB-C8C8-1C47-A281-36795BF23B21}">
      <dgm:prSet/>
      <dgm:spPr/>
      <dgm:t>
        <a:bodyPr/>
        <a:lstStyle/>
        <a:p>
          <a:endParaRPr lang="en-US"/>
        </a:p>
      </dgm:t>
    </dgm:pt>
    <dgm:pt modelId="{3EDA9F1F-752B-6D41-AC78-22DA4FA89779}">
      <dgm:prSet phldrT="[Text]"/>
      <dgm:spPr/>
      <dgm:t>
        <a:bodyPr/>
        <a:lstStyle/>
        <a:p>
          <a:r>
            <a:rPr lang="el-GR" dirty="0" smtClean="0"/>
            <a:t>Υποδομές και εξοπλισμός</a:t>
          </a:r>
          <a:endParaRPr lang="en-US" dirty="0"/>
        </a:p>
      </dgm:t>
    </dgm:pt>
    <dgm:pt modelId="{05091F02-4CCC-1743-AA9C-6E09E23C2D53}" type="parTrans" cxnId="{622BBB99-2C50-A244-B806-B51D800A0A86}">
      <dgm:prSet/>
      <dgm:spPr/>
      <dgm:t>
        <a:bodyPr/>
        <a:lstStyle/>
        <a:p>
          <a:endParaRPr lang="en-US"/>
        </a:p>
      </dgm:t>
    </dgm:pt>
    <dgm:pt modelId="{EEA9CADE-3953-024B-9109-8F402ED43482}" type="sibTrans" cxnId="{622BBB99-2C50-A244-B806-B51D800A0A86}">
      <dgm:prSet/>
      <dgm:spPr/>
      <dgm:t>
        <a:bodyPr/>
        <a:lstStyle/>
        <a:p>
          <a:endParaRPr lang="en-US"/>
        </a:p>
      </dgm:t>
    </dgm:pt>
    <dgm:pt modelId="{E931F502-B8C2-5049-89A6-68A357720425}">
      <dgm:prSet/>
      <dgm:spPr/>
      <dgm:t>
        <a:bodyPr/>
        <a:lstStyle/>
        <a:p>
          <a:r>
            <a:rPr lang="el-GR" dirty="0" smtClean="0"/>
            <a:t>Επαγγελματική ανάπτυξη εκπαιδευτικών</a:t>
          </a:r>
          <a:endParaRPr lang="en-US" dirty="0"/>
        </a:p>
      </dgm:t>
    </dgm:pt>
    <dgm:pt modelId="{2D118472-4266-CA42-99EC-F3FB8D70C269}" type="parTrans" cxnId="{44645474-01E7-944C-9A16-8EE5A65BB621}">
      <dgm:prSet/>
      <dgm:spPr/>
      <dgm:t>
        <a:bodyPr/>
        <a:lstStyle/>
        <a:p>
          <a:endParaRPr lang="en-US"/>
        </a:p>
      </dgm:t>
    </dgm:pt>
    <dgm:pt modelId="{D303B36B-27EC-CF4A-B817-A138BCE7A990}" type="sibTrans" cxnId="{44645474-01E7-944C-9A16-8EE5A65BB621}">
      <dgm:prSet/>
      <dgm:spPr/>
      <dgm:t>
        <a:bodyPr/>
        <a:lstStyle/>
        <a:p>
          <a:endParaRPr lang="en-US"/>
        </a:p>
      </dgm:t>
    </dgm:pt>
    <dgm:pt modelId="{B6A43C73-CDFD-FC48-B13F-440B77717806}">
      <dgm:prSet/>
      <dgm:spPr/>
      <dgm:t>
        <a:bodyPr/>
        <a:lstStyle/>
        <a:p>
          <a:r>
            <a:rPr lang="el-GR" dirty="0" smtClean="0"/>
            <a:t>Διαδικασία διδασκαλίας και μάθησης</a:t>
          </a:r>
          <a:endParaRPr lang="en-US" dirty="0"/>
        </a:p>
      </dgm:t>
    </dgm:pt>
    <dgm:pt modelId="{2631FC71-3135-0B48-B175-FA37A810B72A}" type="parTrans" cxnId="{E2AEDD4C-E6F6-624A-BE6C-8E74ED477311}">
      <dgm:prSet/>
      <dgm:spPr/>
      <dgm:t>
        <a:bodyPr/>
        <a:lstStyle/>
        <a:p>
          <a:endParaRPr lang="en-US"/>
        </a:p>
      </dgm:t>
    </dgm:pt>
    <dgm:pt modelId="{270014B7-F192-6A4A-9342-CA618838AF53}" type="sibTrans" cxnId="{E2AEDD4C-E6F6-624A-BE6C-8E74ED477311}">
      <dgm:prSet/>
      <dgm:spPr/>
      <dgm:t>
        <a:bodyPr/>
        <a:lstStyle/>
        <a:p>
          <a:endParaRPr lang="en-US"/>
        </a:p>
      </dgm:t>
    </dgm:pt>
    <dgm:pt modelId="{4C7F65DE-5D94-9C4A-AF99-99A9E2A41B0E}" type="pres">
      <dgm:prSet presAssocID="{ABC5B7C0-FF74-1C44-9F57-8B0F36ACDD15}" presName="compositeShape" presStyleCnt="0">
        <dgm:presLayoutVars>
          <dgm:chMax val="7"/>
          <dgm:dir/>
          <dgm:resizeHandles val="exact"/>
        </dgm:presLayoutVars>
      </dgm:prSet>
      <dgm:spPr/>
    </dgm:pt>
    <dgm:pt modelId="{243DD643-AC61-5B48-A2B0-4BD9271E9900}" type="pres">
      <dgm:prSet presAssocID="{ABC5B7C0-FF74-1C44-9F57-8B0F36ACDD15}" presName="wedge1" presStyleLbl="node1" presStyleIdx="0" presStyleCnt="5" custScaleX="125013" custScaleY="123303" custLinFactNeighborX="2850" custLinFactNeighborY="3069"/>
      <dgm:spPr/>
      <dgm:t>
        <a:bodyPr/>
        <a:lstStyle/>
        <a:p>
          <a:endParaRPr lang="en-US"/>
        </a:p>
      </dgm:t>
    </dgm:pt>
    <dgm:pt modelId="{56B5C5F0-C811-E742-B77E-7099891E5EA7}" type="pres">
      <dgm:prSet presAssocID="{ABC5B7C0-FF74-1C44-9F57-8B0F36ACDD15}" presName="wedge1Tx" presStyleLbl="node1" presStyleIdx="0" presStyleCnt="5">
        <dgm:presLayoutVars>
          <dgm:chMax val="0"/>
          <dgm:chPref val="0"/>
          <dgm:bulletEnabled val="1"/>
        </dgm:presLayoutVars>
      </dgm:prSet>
      <dgm:spPr/>
      <dgm:t>
        <a:bodyPr/>
        <a:lstStyle/>
        <a:p>
          <a:endParaRPr lang="en-US"/>
        </a:p>
      </dgm:t>
    </dgm:pt>
    <dgm:pt modelId="{CC5BB602-3592-5B48-BF4F-22C43FA77E37}" type="pres">
      <dgm:prSet presAssocID="{ABC5B7C0-FF74-1C44-9F57-8B0F36ACDD15}" presName="wedge2" presStyleLbl="node1" presStyleIdx="1" presStyleCnt="5" custScaleX="121683" custScaleY="121178" custLinFactNeighborX="9563" custLinFactNeighborY="1068"/>
      <dgm:spPr/>
      <dgm:t>
        <a:bodyPr/>
        <a:lstStyle/>
        <a:p>
          <a:endParaRPr lang="en-US"/>
        </a:p>
      </dgm:t>
    </dgm:pt>
    <dgm:pt modelId="{83E1E7E4-8EC0-F24A-A29C-373385D70933}" type="pres">
      <dgm:prSet presAssocID="{ABC5B7C0-FF74-1C44-9F57-8B0F36ACDD15}" presName="wedge2Tx" presStyleLbl="node1" presStyleIdx="1" presStyleCnt="5">
        <dgm:presLayoutVars>
          <dgm:chMax val="0"/>
          <dgm:chPref val="0"/>
          <dgm:bulletEnabled val="1"/>
        </dgm:presLayoutVars>
      </dgm:prSet>
      <dgm:spPr/>
      <dgm:t>
        <a:bodyPr/>
        <a:lstStyle/>
        <a:p>
          <a:endParaRPr lang="en-US"/>
        </a:p>
      </dgm:t>
    </dgm:pt>
    <dgm:pt modelId="{175C0FC7-615A-D048-A5D1-17AC0E2DEFFD}" type="pres">
      <dgm:prSet presAssocID="{ABC5B7C0-FF74-1C44-9F57-8B0F36ACDD15}" presName="wedge3" presStyleLbl="node1" presStyleIdx="2" presStyleCnt="5" custScaleX="121682" custScaleY="121177" custLinFactNeighborX="6048" custLinFactNeighborY="958"/>
      <dgm:spPr/>
      <dgm:t>
        <a:bodyPr/>
        <a:lstStyle/>
        <a:p>
          <a:endParaRPr lang="en-US"/>
        </a:p>
      </dgm:t>
    </dgm:pt>
    <dgm:pt modelId="{8F040A59-3803-0E4E-B661-A5867529BB1F}" type="pres">
      <dgm:prSet presAssocID="{ABC5B7C0-FF74-1C44-9F57-8B0F36ACDD15}" presName="wedge3Tx" presStyleLbl="node1" presStyleIdx="2" presStyleCnt="5">
        <dgm:presLayoutVars>
          <dgm:chMax val="0"/>
          <dgm:chPref val="0"/>
          <dgm:bulletEnabled val="1"/>
        </dgm:presLayoutVars>
      </dgm:prSet>
      <dgm:spPr/>
      <dgm:t>
        <a:bodyPr/>
        <a:lstStyle/>
        <a:p>
          <a:endParaRPr lang="en-US"/>
        </a:p>
      </dgm:t>
    </dgm:pt>
    <dgm:pt modelId="{ECED27D3-6664-0142-9C8A-F765C97A3D9F}" type="pres">
      <dgm:prSet presAssocID="{ABC5B7C0-FF74-1C44-9F57-8B0F36ACDD15}" presName="wedge4" presStyleLbl="node1" presStyleIdx="3" presStyleCnt="5" custScaleX="124407" custScaleY="117662" custLinFactNeighborX="2928" custLinFactNeighborY="1068"/>
      <dgm:spPr/>
      <dgm:t>
        <a:bodyPr/>
        <a:lstStyle/>
        <a:p>
          <a:endParaRPr lang="en-US"/>
        </a:p>
      </dgm:t>
    </dgm:pt>
    <dgm:pt modelId="{C402CD62-A4AF-F94A-A40D-DBCE8F77F88E}" type="pres">
      <dgm:prSet presAssocID="{ABC5B7C0-FF74-1C44-9F57-8B0F36ACDD15}" presName="wedge4Tx" presStyleLbl="node1" presStyleIdx="3" presStyleCnt="5">
        <dgm:presLayoutVars>
          <dgm:chMax val="0"/>
          <dgm:chPref val="0"/>
          <dgm:bulletEnabled val="1"/>
        </dgm:presLayoutVars>
      </dgm:prSet>
      <dgm:spPr/>
      <dgm:t>
        <a:bodyPr/>
        <a:lstStyle/>
        <a:p>
          <a:endParaRPr lang="en-US"/>
        </a:p>
      </dgm:t>
    </dgm:pt>
    <dgm:pt modelId="{22D27084-CE30-4C42-94F8-2479BF360232}" type="pres">
      <dgm:prSet presAssocID="{ABC5B7C0-FF74-1C44-9F57-8B0F36ACDD15}" presName="wedge5" presStyleLbl="node1" presStyleIdx="4" presStyleCnt="5" custScaleX="124609" custScaleY="122695" custLinFactNeighborX="3219" custLinFactNeighborY="-1448"/>
      <dgm:spPr/>
      <dgm:t>
        <a:bodyPr/>
        <a:lstStyle/>
        <a:p>
          <a:endParaRPr lang="en-US"/>
        </a:p>
      </dgm:t>
    </dgm:pt>
    <dgm:pt modelId="{EB636312-C7AF-864C-816D-BC0C66878385}" type="pres">
      <dgm:prSet presAssocID="{ABC5B7C0-FF74-1C44-9F57-8B0F36ACDD15}" presName="wedge5Tx" presStyleLbl="node1" presStyleIdx="4" presStyleCnt="5">
        <dgm:presLayoutVars>
          <dgm:chMax val="0"/>
          <dgm:chPref val="0"/>
          <dgm:bulletEnabled val="1"/>
        </dgm:presLayoutVars>
      </dgm:prSet>
      <dgm:spPr/>
      <dgm:t>
        <a:bodyPr/>
        <a:lstStyle/>
        <a:p>
          <a:endParaRPr lang="en-US"/>
        </a:p>
      </dgm:t>
    </dgm:pt>
  </dgm:ptLst>
  <dgm:cxnLst>
    <dgm:cxn modelId="{366C4C6D-B9E7-F44C-A175-941F204EBDA0}" type="presOf" srcId="{3EDA9F1F-752B-6D41-AC78-22DA4FA89779}" destId="{22D27084-CE30-4C42-94F8-2479BF360232}" srcOrd="0" destOrd="0" presId="urn:microsoft.com/office/officeart/2005/8/layout/chart3"/>
    <dgm:cxn modelId="{D845CCBC-3361-704F-99BC-A6BD31880EA6}" srcId="{ABC5B7C0-FF74-1C44-9F57-8B0F36ACDD15}" destId="{7338AAC3-4BBF-C540-807E-44AB35E37498}" srcOrd="0" destOrd="0" parTransId="{874D3179-2BBE-7645-9854-D00EBEBF5B0C}" sibTransId="{6080141D-7E4F-844A-9F7E-6249D3AA93E8}"/>
    <dgm:cxn modelId="{458B4332-95F7-0341-AAC7-5DE0AC3AC349}" type="presOf" srcId="{3EDA9F1F-752B-6D41-AC78-22DA4FA89779}" destId="{EB636312-C7AF-864C-816D-BC0C66878385}" srcOrd="1" destOrd="0" presId="urn:microsoft.com/office/officeart/2005/8/layout/chart3"/>
    <dgm:cxn modelId="{A476286D-A676-874F-84F2-6530F8EC4BAC}" type="presOf" srcId="{E931F502-B8C2-5049-89A6-68A357720425}" destId="{83E1E7E4-8EC0-F24A-A29C-373385D70933}" srcOrd="1" destOrd="0" presId="urn:microsoft.com/office/officeart/2005/8/layout/chart3"/>
    <dgm:cxn modelId="{94D1A17B-128B-F045-A79F-25570842C15B}" type="presOf" srcId="{B6A43C73-CDFD-FC48-B13F-440B77717806}" destId="{175C0FC7-615A-D048-A5D1-17AC0E2DEFFD}" srcOrd="0" destOrd="0" presId="urn:microsoft.com/office/officeart/2005/8/layout/chart3"/>
    <dgm:cxn modelId="{EC824462-67D1-C845-BE29-608EB10A6F05}" type="presOf" srcId="{6FFF67FB-7A4D-8347-9AEC-4C6AA6F3D0E1}" destId="{ECED27D3-6664-0142-9C8A-F765C97A3D9F}" srcOrd="0" destOrd="0" presId="urn:microsoft.com/office/officeart/2005/8/layout/chart3"/>
    <dgm:cxn modelId="{C469619A-8B7D-A34A-8374-160757977425}" type="presOf" srcId="{ABC5B7C0-FF74-1C44-9F57-8B0F36ACDD15}" destId="{4C7F65DE-5D94-9C4A-AF99-99A9E2A41B0E}" srcOrd="0" destOrd="0" presId="urn:microsoft.com/office/officeart/2005/8/layout/chart3"/>
    <dgm:cxn modelId="{E44971B8-2C32-9C43-836E-75A22FB17008}" type="presOf" srcId="{7338AAC3-4BBF-C540-807E-44AB35E37498}" destId="{56B5C5F0-C811-E742-B77E-7099891E5EA7}" srcOrd="1" destOrd="0" presId="urn:microsoft.com/office/officeart/2005/8/layout/chart3"/>
    <dgm:cxn modelId="{3F6F47DB-C8C8-1C47-A281-36795BF23B21}" srcId="{ABC5B7C0-FF74-1C44-9F57-8B0F36ACDD15}" destId="{6FFF67FB-7A4D-8347-9AEC-4C6AA6F3D0E1}" srcOrd="3" destOrd="0" parTransId="{C101EBD9-527E-104D-82FE-1CB3B5764DA2}" sibTransId="{40CD92B0-A60C-9146-8DFD-D0312B5889C7}"/>
    <dgm:cxn modelId="{44645474-01E7-944C-9A16-8EE5A65BB621}" srcId="{ABC5B7C0-FF74-1C44-9F57-8B0F36ACDD15}" destId="{E931F502-B8C2-5049-89A6-68A357720425}" srcOrd="1" destOrd="0" parTransId="{2D118472-4266-CA42-99EC-F3FB8D70C269}" sibTransId="{D303B36B-27EC-CF4A-B817-A138BCE7A990}"/>
    <dgm:cxn modelId="{33C88F2F-5012-C740-B0A1-D2C5D7ADA500}" type="presOf" srcId="{B6A43C73-CDFD-FC48-B13F-440B77717806}" destId="{8F040A59-3803-0E4E-B661-A5867529BB1F}" srcOrd="1" destOrd="0" presId="urn:microsoft.com/office/officeart/2005/8/layout/chart3"/>
    <dgm:cxn modelId="{E2AEDD4C-E6F6-624A-BE6C-8E74ED477311}" srcId="{ABC5B7C0-FF74-1C44-9F57-8B0F36ACDD15}" destId="{B6A43C73-CDFD-FC48-B13F-440B77717806}" srcOrd="2" destOrd="0" parTransId="{2631FC71-3135-0B48-B175-FA37A810B72A}" sibTransId="{270014B7-F192-6A4A-9342-CA618838AF53}"/>
    <dgm:cxn modelId="{622BBB99-2C50-A244-B806-B51D800A0A86}" srcId="{ABC5B7C0-FF74-1C44-9F57-8B0F36ACDD15}" destId="{3EDA9F1F-752B-6D41-AC78-22DA4FA89779}" srcOrd="4" destOrd="0" parTransId="{05091F02-4CCC-1743-AA9C-6E09E23C2D53}" sibTransId="{EEA9CADE-3953-024B-9109-8F402ED43482}"/>
    <dgm:cxn modelId="{C6C3DB42-0A86-FD4F-A971-2205C106381E}" type="presOf" srcId="{E931F502-B8C2-5049-89A6-68A357720425}" destId="{CC5BB602-3592-5B48-BF4F-22C43FA77E37}" srcOrd="0" destOrd="0" presId="urn:microsoft.com/office/officeart/2005/8/layout/chart3"/>
    <dgm:cxn modelId="{236D66A8-E7FA-BE45-A1EB-4E75A81047CE}" type="presOf" srcId="{6FFF67FB-7A4D-8347-9AEC-4C6AA6F3D0E1}" destId="{C402CD62-A4AF-F94A-A40D-DBCE8F77F88E}" srcOrd="1" destOrd="0" presId="urn:microsoft.com/office/officeart/2005/8/layout/chart3"/>
    <dgm:cxn modelId="{FEDB8ADE-2F24-F344-B79F-0F8A3F791354}" type="presOf" srcId="{7338AAC3-4BBF-C540-807E-44AB35E37498}" destId="{243DD643-AC61-5B48-A2B0-4BD9271E9900}" srcOrd="0" destOrd="0" presId="urn:microsoft.com/office/officeart/2005/8/layout/chart3"/>
    <dgm:cxn modelId="{13458C9D-8CD3-FE43-B3D7-7451E14FD2C2}" type="presParOf" srcId="{4C7F65DE-5D94-9C4A-AF99-99A9E2A41B0E}" destId="{243DD643-AC61-5B48-A2B0-4BD9271E9900}" srcOrd="0" destOrd="0" presId="urn:microsoft.com/office/officeart/2005/8/layout/chart3"/>
    <dgm:cxn modelId="{E28258BA-22B9-6E43-8273-F5925C89750A}" type="presParOf" srcId="{4C7F65DE-5D94-9C4A-AF99-99A9E2A41B0E}" destId="{56B5C5F0-C811-E742-B77E-7099891E5EA7}" srcOrd="1" destOrd="0" presId="urn:microsoft.com/office/officeart/2005/8/layout/chart3"/>
    <dgm:cxn modelId="{E0A23337-481E-B643-913B-AF9E38E8C1A8}" type="presParOf" srcId="{4C7F65DE-5D94-9C4A-AF99-99A9E2A41B0E}" destId="{CC5BB602-3592-5B48-BF4F-22C43FA77E37}" srcOrd="2" destOrd="0" presId="urn:microsoft.com/office/officeart/2005/8/layout/chart3"/>
    <dgm:cxn modelId="{470AA27D-FBA7-B94A-8D7F-58C6CB11B3EB}" type="presParOf" srcId="{4C7F65DE-5D94-9C4A-AF99-99A9E2A41B0E}" destId="{83E1E7E4-8EC0-F24A-A29C-373385D70933}" srcOrd="3" destOrd="0" presId="urn:microsoft.com/office/officeart/2005/8/layout/chart3"/>
    <dgm:cxn modelId="{826EB1E9-81C2-B74B-B992-045D530B489E}" type="presParOf" srcId="{4C7F65DE-5D94-9C4A-AF99-99A9E2A41B0E}" destId="{175C0FC7-615A-D048-A5D1-17AC0E2DEFFD}" srcOrd="4" destOrd="0" presId="urn:microsoft.com/office/officeart/2005/8/layout/chart3"/>
    <dgm:cxn modelId="{510FDEDB-B4CD-1942-906E-5C9CF5AE9F19}" type="presParOf" srcId="{4C7F65DE-5D94-9C4A-AF99-99A9E2A41B0E}" destId="{8F040A59-3803-0E4E-B661-A5867529BB1F}" srcOrd="5" destOrd="0" presId="urn:microsoft.com/office/officeart/2005/8/layout/chart3"/>
    <dgm:cxn modelId="{7AF8EBE8-436A-B144-9476-8C13344A216F}" type="presParOf" srcId="{4C7F65DE-5D94-9C4A-AF99-99A9E2A41B0E}" destId="{ECED27D3-6664-0142-9C8A-F765C97A3D9F}" srcOrd="6" destOrd="0" presId="urn:microsoft.com/office/officeart/2005/8/layout/chart3"/>
    <dgm:cxn modelId="{BE96C7A9-FA32-D043-83A4-6694F91BEC6C}" type="presParOf" srcId="{4C7F65DE-5D94-9C4A-AF99-99A9E2A41B0E}" destId="{C402CD62-A4AF-F94A-A40D-DBCE8F77F88E}" srcOrd="7" destOrd="0" presId="urn:microsoft.com/office/officeart/2005/8/layout/chart3"/>
    <dgm:cxn modelId="{7DF63B4F-3B17-7B48-AFC8-A50C1CB9F602}" type="presParOf" srcId="{4C7F65DE-5D94-9C4A-AF99-99A9E2A41B0E}" destId="{22D27084-CE30-4C42-94F8-2479BF360232}" srcOrd="8" destOrd="0" presId="urn:microsoft.com/office/officeart/2005/8/layout/chart3"/>
    <dgm:cxn modelId="{A9C93CDA-3EBD-9B4F-A10C-48AD940B3229}" type="presParOf" srcId="{4C7F65DE-5D94-9C4A-AF99-99A9E2A41B0E}" destId="{EB636312-C7AF-864C-816D-BC0C66878385}" srcOrd="9" destOrd="0" presId="urn:microsoft.com/office/officeart/2005/8/layout/char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EF3385-7BA7-734B-8042-4FCB71B3647F}"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C286D231-DC28-2A4D-9E36-4058EDBF6A77}">
      <dgm:prSet phldrT="[Text]" custT="1"/>
      <dgm:spPr/>
      <dgm:t>
        <a:bodyPr/>
        <a:lstStyle/>
        <a:p>
          <a:r>
            <a:rPr lang="el-GR" sz="2400" dirty="0" smtClean="0"/>
            <a:t>Προαγωγή ανώτερων γνωστικών λειτουργιών</a:t>
          </a:r>
          <a:endParaRPr lang="en-US" sz="2400" dirty="0"/>
        </a:p>
      </dgm:t>
    </dgm:pt>
    <dgm:pt modelId="{D0106077-3762-8E4F-AE5B-20189FDEEF51}" type="parTrans" cxnId="{0E61A1B1-C2EE-ED45-9180-97546381ADE6}">
      <dgm:prSet/>
      <dgm:spPr/>
      <dgm:t>
        <a:bodyPr/>
        <a:lstStyle/>
        <a:p>
          <a:endParaRPr lang="en-US"/>
        </a:p>
      </dgm:t>
    </dgm:pt>
    <dgm:pt modelId="{C7430BA9-5153-B644-ADD1-D0123211D705}" type="sibTrans" cxnId="{0E61A1B1-C2EE-ED45-9180-97546381ADE6}">
      <dgm:prSet/>
      <dgm:spPr/>
      <dgm:t>
        <a:bodyPr/>
        <a:lstStyle/>
        <a:p>
          <a:endParaRPr lang="en-US"/>
        </a:p>
      </dgm:t>
    </dgm:pt>
    <dgm:pt modelId="{4EA349B3-E6D0-4E4E-95C4-6510854C86F5}">
      <dgm:prSet phldrT="[Text]" custT="1"/>
      <dgm:spPr/>
      <dgm:t>
        <a:bodyPr/>
        <a:lstStyle/>
        <a:p>
          <a:r>
            <a:rPr lang="el-GR" sz="2400" dirty="0" smtClean="0"/>
            <a:t>Κατανόηση αφηρημένων εννοιών</a:t>
          </a:r>
          <a:endParaRPr lang="en-US" sz="2400" dirty="0"/>
        </a:p>
      </dgm:t>
    </dgm:pt>
    <dgm:pt modelId="{9FBA44E6-A22F-B444-B0A0-F43D45D4017E}" type="parTrans" cxnId="{8B97F95A-5548-3746-905E-E147C0A3B97A}">
      <dgm:prSet/>
      <dgm:spPr/>
      <dgm:t>
        <a:bodyPr/>
        <a:lstStyle/>
        <a:p>
          <a:endParaRPr lang="en-US"/>
        </a:p>
      </dgm:t>
    </dgm:pt>
    <dgm:pt modelId="{2B8E7FFF-BA2F-6B45-9E18-B54FFFC318BB}" type="sibTrans" cxnId="{8B97F95A-5548-3746-905E-E147C0A3B97A}">
      <dgm:prSet/>
      <dgm:spPr/>
      <dgm:t>
        <a:bodyPr/>
        <a:lstStyle/>
        <a:p>
          <a:endParaRPr lang="en-US"/>
        </a:p>
      </dgm:t>
    </dgm:pt>
    <dgm:pt modelId="{F22D569F-5F7A-C148-A887-377CEB87A9A3}">
      <dgm:prSet phldrT="[Text]" custT="1"/>
      <dgm:spPr/>
      <dgm:t>
        <a:bodyPr/>
        <a:lstStyle/>
        <a:p>
          <a:r>
            <a:rPr lang="el-GR" sz="2400" dirty="0" smtClean="0"/>
            <a:t>Μετασχηματισμός του περιεχομένου</a:t>
          </a:r>
          <a:endParaRPr lang="en-US" sz="2400" dirty="0"/>
        </a:p>
      </dgm:t>
    </dgm:pt>
    <dgm:pt modelId="{BE130E1F-8763-AD47-914C-BF59A105F8FB}" type="parTrans" cxnId="{81DE6DD9-D9B2-CB42-A52A-EFD9B7B1CD9C}">
      <dgm:prSet/>
      <dgm:spPr/>
      <dgm:t>
        <a:bodyPr/>
        <a:lstStyle/>
        <a:p>
          <a:endParaRPr lang="en-US"/>
        </a:p>
      </dgm:t>
    </dgm:pt>
    <dgm:pt modelId="{25D60403-6615-084F-87F4-FB6FF7DE8D04}" type="sibTrans" cxnId="{81DE6DD9-D9B2-CB42-A52A-EFD9B7B1CD9C}">
      <dgm:prSet/>
      <dgm:spPr/>
      <dgm:t>
        <a:bodyPr/>
        <a:lstStyle/>
        <a:p>
          <a:endParaRPr lang="en-US"/>
        </a:p>
      </dgm:t>
    </dgm:pt>
    <dgm:pt modelId="{A427019E-E360-484B-A92F-4B085E598085}">
      <dgm:prSet custT="1"/>
      <dgm:spPr/>
      <dgm:t>
        <a:bodyPr/>
        <a:lstStyle/>
        <a:p>
          <a:r>
            <a:rPr lang="el-GR" sz="1900" dirty="0" smtClean="0"/>
            <a:t>Απόδοση περιεχομένου που διαφορετικά θα ήταν δύσκολο να αποδοθεί</a:t>
          </a:r>
          <a:endParaRPr lang="en-US" sz="1900" dirty="0"/>
        </a:p>
      </dgm:t>
    </dgm:pt>
    <dgm:pt modelId="{8800CCEF-FA39-B844-887B-AB52BDDB34FF}" type="parTrans" cxnId="{E04D38CD-5F9F-DB4D-8ADB-ABF987A6529F}">
      <dgm:prSet/>
      <dgm:spPr/>
      <dgm:t>
        <a:bodyPr/>
        <a:lstStyle/>
        <a:p>
          <a:endParaRPr lang="en-US"/>
        </a:p>
      </dgm:t>
    </dgm:pt>
    <dgm:pt modelId="{1FE4578E-20A7-524B-B010-DA2DE450E251}" type="sibTrans" cxnId="{E04D38CD-5F9F-DB4D-8ADB-ABF987A6529F}">
      <dgm:prSet/>
      <dgm:spPr/>
      <dgm:t>
        <a:bodyPr/>
        <a:lstStyle/>
        <a:p>
          <a:endParaRPr lang="en-US"/>
        </a:p>
      </dgm:t>
    </dgm:pt>
    <dgm:pt modelId="{8A850009-75D9-6B4F-89FE-07263428732C}">
      <dgm:prSet custT="1"/>
      <dgm:spPr/>
      <dgm:t>
        <a:bodyPr/>
        <a:lstStyle/>
        <a:p>
          <a:r>
            <a:rPr lang="el-GR" sz="2400" dirty="0" smtClean="0"/>
            <a:t>Παροχή απλής και δομημένης ανατροφοδότησης</a:t>
          </a:r>
          <a:endParaRPr lang="en-US" sz="2400" dirty="0"/>
        </a:p>
      </dgm:t>
    </dgm:pt>
    <dgm:pt modelId="{433F526C-7B33-E24A-BB1B-0E91475C3201}" type="parTrans" cxnId="{1372B48E-5BC2-2E46-AC71-791704432A53}">
      <dgm:prSet/>
      <dgm:spPr/>
      <dgm:t>
        <a:bodyPr/>
        <a:lstStyle/>
        <a:p>
          <a:endParaRPr lang="en-US"/>
        </a:p>
      </dgm:t>
    </dgm:pt>
    <dgm:pt modelId="{6504E3C9-2944-CD43-864E-023A64A21FE0}" type="sibTrans" cxnId="{1372B48E-5BC2-2E46-AC71-791704432A53}">
      <dgm:prSet/>
      <dgm:spPr/>
      <dgm:t>
        <a:bodyPr/>
        <a:lstStyle/>
        <a:p>
          <a:endParaRPr lang="en-US"/>
        </a:p>
      </dgm:t>
    </dgm:pt>
    <dgm:pt modelId="{B7153190-D667-B54F-B44E-555A8CF738F5}">
      <dgm:prSet custT="1"/>
      <dgm:spPr/>
      <dgm:t>
        <a:bodyPr/>
        <a:lstStyle/>
        <a:p>
          <a:r>
            <a:rPr lang="el-GR" sz="2400" dirty="0" err="1" smtClean="0"/>
            <a:t>Φορητότητα</a:t>
          </a:r>
          <a:r>
            <a:rPr lang="el-GR" sz="2400" dirty="0" smtClean="0"/>
            <a:t> των συσκευών</a:t>
          </a:r>
          <a:r>
            <a:rPr lang="en-US" sz="2400" dirty="0" smtClean="0"/>
            <a:t> </a:t>
          </a:r>
          <a:r>
            <a:rPr lang="en-US" altLang="en-US" sz="2400" dirty="0" smtClean="0"/>
            <a:t>(Burden et al., 2012)</a:t>
          </a:r>
          <a:endParaRPr lang="en-US" sz="2400" dirty="0"/>
        </a:p>
      </dgm:t>
    </dgm:pt>
    <dgm:pt modelId="{94A60090-CF91-E446-BA96-950B32D324C5}" type="parTrans" cxnId="{694B7384-AABA-E747-B86F-E494D72360E9}">
      <dgm:prSet/>
      <dgm:spPr/>
      <dgm:t>
        <a:bodyPr/>
        <a:lstStyle/>
        <a:p>
          <a:endParaRPr lang="en-US"/>
        </a:p>
      </dgm:t>
    </dgm:pt>
    <dgm:pt modelId="{E08073EB-E2D4-6E4E-A618-0367D4406EFA}" type="sibTrans" cxnId="{694B7384-AABA-E747-B86F-E494D72360E9}">
      <dgm:prSet/>
      <dgm:spPr/>
      <dgm:t>
        <a:bodyPr/>
        <a:lstStyle/>
        <a:p>
          <a:endParaRPr lang="en-US"/>
        </a:p>
      </dgm:t>
    </dgm:pt>
    <dgm:pt modelId="{167EA2EB-34ED-9F42-98C8-7949D7349249}">
      <dgm:prSet custT="1"/>
      <dgm:spPr/>
      <dgm:t>
        <a:bodyPr/>
        <a:lstStyle/>
        <a:p>
          <a:r>
            <a:rPr lang="el-GR" sz="2000" dirty="0" smtClean="0"/>
            <a:t>Ο χειρισμός των νέων τεχνολογιών περνά στα χέρια των παιδιών</a:t>
          </a:r>
          <a:endParaRPr lang="en-US" sz="2000" dirty="0"/>
        </a:p>
      </dgm:t>
    </dgm:pt>
    <dgm:pt modelId="{5BC05332-5618-4C43-8D1F-34B3F51BF7E4}" type="parTrans" cxnId="{811FC30D-639F-A34F-B7B2-92BDA9673E78}">
      <dgm:prSet/>
      <dgm:spPr/>
      <dgm:t>
        <a:bodyPr/>
        <a:lstStyle/>
        <a:p>
          <a:endParaRPr lang="en-US"/>
        </a:p>
      </dgm:t>
    </dgm:pt>
    <dgm:pt modelId="{55BFFB7F-A5BC-9842-8725-F94CC51C3191}" type="sibTrans" cxnId="{811FC30D-639F-A34F-B7B2-92BDA9673E78}">
      <dgm:prSet/>
      <dgm:spPr/>
      <dgm:t>
        <a:bodyPr/>
        <a:lstStyle/>
        <a:p>
          <a:endParaRPr lang="en-US"/>
        </a:p>
      </dgm:t>
    </dgm:pt>
    <dgm:pt modelId="{2D6A641C-BDC5-124D-9A9A-0A4E7FFDBBA2}">
      <dgm:prSet custT="1"/>
      <dgm:spPr/>
      <dgm:t>
        <a:bodyPr/>
        <a:lstStyle/>
        <a:p>
          <a:r>
            <a:rPr lang="el-GR" altLang="en-US" sz="2000" dirty="0" smtClean="0"/>
            <a:t>Περισσότερες ευκαιρίες για </a:t>
          </a:r>
          <a:r>
            <a:rPr lang="el-GR" altLang="en-US" sz="2000" dirty="0" err="1" smtClean="0"/>
            <a:t>διαδραστικότητα</a:t>
          </a:r>
          <a:r>
            <a:rPr lang="el-GR" altLang="en-US" sz="2000" dirty="0" smtClean="0"/>
            <a:t> (</a:t>
          </a:r>
          <a:r>
            <a:rPr lang="en-US" altLang="en-US" sz="2000" dirty="0" smtClean="0"/>
            <a:t>Henderson &amp; </a:t>
          </a:r>
          <a:r>
            <a:rPr lang="en-US" altLang="en-US" sz="2000" dirty="0" err="1" smtClean="0"/>
            <a:t>Yeow</a:t>
          </a:r>
          <a:r>
            <a:rPr lang="en-US" altLang="en-US" sz="2000" dirty="0" smtClean="0"/>
            <a:t>, 2012; NMC, 2012)</a:t>
          </a:r>
          <a:endParaRPr lang="en-US" sz="2000" dirty="0"/>
        </a:p>
      </dgm:t>
    </dgm:pt>
    <dgm:pt modelId="{23725FFA-7BA9-3F48-B382-0DB71C55E3D5}" type="parTrans" cxnId="{3A03F080-87D1-DB44-AE3D-9DF2A5A8FE8F}">
      <dgm:prSet/>
      <dgm:spPr/>
      <dgm:t>
        <a:bodyPr/>
        <a:lstStyle/>
        <a:p>
          <a:endParaRPr lang="en-US"/>
        </a:p>
      </dgm:t>
    </dgm:pt>
    <dgm:pt modelId="{ED0991CD-28CD-6A4E-A252-C5D42E2B3EF3}" type="sibTrans" cxnId="{3A03F080-87D1-DB44-AE3D-9DF2A5A8FE8F}">
      <dgm:prSet/>
      <dgm:spPr/>
      <dgm:t>
        <a:bodyPr/>
        <a:lstStyle/>
        <a:p>
          <a:endParaRPr lang="en-US"/>
        </a:p>
      </dgm:t>
    </dgm:pt>
    <dgm:pt modelId="{AE589533-D2A3-524B-9622-BA55DF2EA54C}" type="pres">
      <dgm:prSet presAssocID="{F7EF3385-7BA7-734B-8042-4FCB71B3647F}" presName="linear" presStyleCnt="0">
        <dgm:presLayoutVars>
          <dgm:dir/>
          <dgm:animLvl val="lvl"/>
          <dgm:resizeHandles val="exact"/>
        </dgm:presLayoutVars>
      </dgm:prSet>
      <dgm:spPr/>
      <dgm:t>
        <a:bodyPr/>
        <a:lstStyle/>
        <a:p>
          <a:endParaRPr lang="en-US"/>
        </a:p>
      </dgm:t>
    </dgm:pt>
    <dgm:pt modelId="{42391D00-628E-6149-B963-984D666452F5}" type="pres">
      <dgm:prSet presAssocID="{C286D231-DC28-2A4D-9E36-4058EDBF6A77}" presName="parentLin" presStyleCnt="0"/>
      <dgm:spPr/>
    </dgm:pt>
    <dgm:pt modelId="{981B6481-5F7C-AA40-8801-A639CF530BCD}" type="pres">
      <dgm:prSet presAssocID="{C286D231-DC28-2A4D-9E36-4058EDBF6A77}" presName="parentLeftMargin" presStyleLbl="node1" presStyleIdx="0" presStyleCnt="8"/>
      <dgm:spPr/>
      <dgm:t>
        <a:bodyPr/>
        <a:lstStyle/>
        <a:p>
          <a:endParaRPr lang="en-US"/>
        </a:p>
      </dgm:t>
    </dgm:pt>
    <dgm:pt modelId="{82BB6F22-0872-6846-81B0-86A853ECBA18}" type="pres">
      <dgm:prSet presAssocID="{C286D231-DC28-2A4D-9E36-4058EDBF6A77}" presName="parentText" presStyleLbl="node1" presStyleIdx="0" presStyleCnt="8" custScaleX="157296" custScaleY="103466">
        <dgm:presLayoutVars>
          <dgm:chMax val="0"/>
          <dgm:bulletEnabled val="1"/>
        </dgm:presLayoutVars>
      </dgm:prSet>
      <dgm:spPr/>
      <dgm:t>
        <a:bodyPr/>
        <a:lstStyle/>
        <a:p>
          <a:endParaRPr lang="en-US"/>
        </a:p>
      </dgm:t>
    </dgm:pt>
    <dgm:pt modelId="{A98DDDC6-8A8E-0F45-BF46-956E5503409F}" type="pres">
      <dgm:prSet presAssocID="{C286D231-DC28-2A4D-9E36-4058EDBF6A77}" presName="negativeSpace" presStyleCnt="0"/>
      <dgm:spPr/>
    </dgm:pt>
    <dgm:pt modelId="{50270A5A-79C4-CE48-A83F-C007056DAE68}" type="pres">
      <dgm:prSet presAssocID="{C286D231-DC28-2A4D-9E36-4058EDBF6A77}" presName="childText" presStyleLbl="conFgAcc1" presStyleIdx="0" presStyleCnt="8">
        <dgm:presLayoutVars>
          <dgm:bulletEnabled val="1"/>
        </dgm:presLayoutVars>
      </dgm:prSet>
      <dgm:spPr/>
    </dgm:pt>
    <dgm:pt modelId="{B61A489B-CFBA-5848-8ED7-E32305C99685}" type="pres">
      <dgm:prSet presAssocID="{C7430BA9-5153-B644-ADD1-D0123211D705}" presName="spaceBetweenRectangles" presStyleCnt="0"/>
      <dgm:spPr/>
    </dgm:pt>
    <dgm:pt modelId="{35794F5F-0944-3D46-83CE-794CC0124932}" type="pres">
      <dgm:prSet presAssocID="{4EA349B3-E6D0-4E4E-95C4-6510854C86F5}" presName="parentLin" presStyleCnt="0"/>
      <dgm:spPr/>
    </dgm:pt>
    <dgm:pt modelId="{D36D94F9-B394-9342-B2D3-7764C8B9C66F}" type="pres">
      <dgm:prSet presAssocID="{4EA349B3-E6D0-4E4E-95C4-6510854C86F5}" presName="parentLeftMargin" presStyleLbl="node1" presStyleIdx="0" presStyleCnt="8"/>
      <dgm:spPr/>
      <dgm:t>
        <a:bodyPr/>
        <a:lstStyle/>
        <a:p>
          <a:endParaRPr lang="en-US"/>
        </a:p>
      </dgm:t>
    </dgm:pt>
    <dgm:pt modelId="{1FD580EB-D950-6049-960C-A17340569580}" type="pres">
      <dgm:prSet presAssocID="{4EA349B3-E6D0-4E4E-95C4-6510854C86F5}" presName="parentText" presStyleLbl="node1" presStyleIdx="1" presStyleCnt="8" custScaleX="142857">
        <dgm:presLayoutVars>
          <dgm:chMax val="0"/>
          <dgm:bulletEnabled val="1"/>
        </dgm:presLayoutVars>
      </dgm:prSet>
      <dgm:spPr/>
      <dgm:t>
        <a:bodyPr/>
        <a:lstStyle/>
        <a:p>
          <a:endParaRPr lang="en-US"/>
        </a:p>
      </dgm:t>
    </dgm:pt>
    <dgm:pt modelId="{EFE8E3C0-1FC1-234F-8554-56209A4382EE}" type="pres">
      <dgm:prSet presAssocID="{4EA349B3-E6D0-4E4E-95C4-6510854C86F5}" presName="negativeSpace" presStyleCnt="0"/>
      <dgm:spPr/>
    </dgm:pt>
    <dgm:pt modelId="{5AED4FFA-BEC7-1C43-9EBC-BF02B10D0BF7}" type="pres">
      <dgm:prSet presAssocID="{4EA349B3-E6D0-4E4E-95C4-6510854C86F5}" presName="childText" presStyleLbl="conFgAcc1" presStyleIdx="1" presStyleCnt="8">
        <dgm:presLayoutVars>
          <dgm:bulletEnabled val="1"/>
        </dgm:presLayoutVars>
      </dgm:prSet>
      <dgm:spPr/>
    </dgm:pt>
    <dgm:pt modelId="{4366C478-EBE2-754A-968D-D393F17470CB}" type="pres">
      <dgm:prSet presAssocID="{2B8E7FFF-BA2F-6B45-9E18-B54FFFC318BB}" presName="spaceBetweenRectangles" presStyleCnt="0"/>
      <dgm:spPr/>
    </dgm:pt>
    <dgm:pt modelId="{DBF9D6D5-9C2A-AA4E-A909-14348EBA3362}" type="pres">
      <dgm:prSet presAssocID="{F22D569F-5F7A-C148-A887-377CEB87A9A3}" presName="parentLin" presStyleCnt="0"/>
      <dgm:spPr/>
    </dgm:pt>
    <dgm:pt modelId="{D13BF8C0-A569-5A44-B515-1BBD4B194E78}" type="pres">
      <dgm:prSet presAssocID="{F22D569F-5F7A-C148-A887-377CEB87A9A3}" presName="parentLeftMargin" presStyleLbl="node1" presStyleIdx="1" presStyleCnt="8"/>
      <dgm:spPr/>
      <dgm:t>
        <a:bodyPr/>
        <a:lstStyle/>
        <a:p>
          <a:endParaRPr lang="en-US"/>
        </a:p>
      </dgm:t>
    </dgm:pt>
    <dgm:pt modelId="{95216530-6862-5145-95DA-0D9929BCBD1C}" type="pres">
      <dgm:prSet presAssocID="{F22D569F-5F7A-C148-A887-377CEB87A9A3}" presName="parentText" presStyleLbl="node1" presStyleIdx="2" presStyleCnt="8" custScaleX="142857">
        <dgm:presLayoutVars>
          <dgm:chMax val="0"/>
          <dgm:bulletEnabled val="1"/>
        </dgm:presLayoutVars>
      </dgm:prSet>
      <dgm:spPr/>
      <dgm:t>
        <a:bodyPr/>
        <a:lstStyle/>
        <a:p>
          <a:endParaRPr lang="en-US"/>
        </a:p>
      </dgm:t>
    </dgm:pt>
    <dgm:pt modelId="{BF1E705F-9BE4-FA4F-B570-EBAEEC941C26}" type="pres">
      <dgm:prSet presAssocID="{F22D569F-5F7A-C148-A887-377CEB87A9A3}" presName="negativeSpace" presStyleCnt="0"/>
      <dgm:spPr/>
    </dgm:pt>
    <dgm:pt modelId="{1B3FDDEA-8455-5F45-B892-C4E1A11A933E}" type="pres">
      <dgm:prSet presAssocID="{F22D569F-5F7A-C148-A887-377CEB87A9A3}" presName="childText" presStyleLbl="conFgAcc1" presStyleIdx="2" presStyleCnt="8">
        <dgm:presLayoutVars>
          <dgm:bulletEnabled val="1"/>
        </dgm:presLayoutVars>
      </dgm:prSet>
      <dgm:spPr/>
    </dgm:pt>
    <dgm:pt modelId="{06962666-720C-A54A-8AFF-34BFA022FBBC}" type="pres">
      <dgm:prSet presAssocID="{25D60403-6615-084F-87F4-FB6FF7DE8D04}" presName="spaceBetweenRectangles" presStyleCnt="0"/>
      <dgm:spPr/>
    </dgm:pt>
    <dgm:pt modelId="{B67E04C1-0A74-7548-8704-2DB91DB6E31F}" type="pres">
      <dgm:prSet presAssocID="{A427019E-E360-484B-A92F-4B085E598085}" presName="parentLin" presStyleCnt="0"/>
      <dgm:spPr/>
    </dgm:pt>
    <dgm:pt modelId="{80B56E13-7DB1-BE45-B5E1-59F026B9F2BF}" type="pres">
      <dgm:prSet presAssocID="{A427019E-E360-484B-A92F-4B085E598085}" presName="parentLeftMargin" presStyleLbl="node1" presStyleIdx="2" presStyleCnt="8"/>
      <dgm:spPr/>
      <dgm:t>
        <a:bodyPr/>
        <a:lstStyle/>
        <a:p>
          <a:endParaRPr lang="en-US"/>
        </a:p>
      </dgm:t>
    </dgm:pt>
    <dgm:pt modelId="{0E7CDC06-2100-BF4E-B5DC-170DC3D76AEB}" type="pres">
      <dgm:prSet presAssocID="{A427019E-E360-484B-A92F-4B085E598085}" presName="parentText" presStyleLbl="node1" presStyleIdx="3" presStyleCnt="8" custScaleX="142857">
        <dgm:presLayoutVars>
          <dgm:chMax val="0"/>
          <dgm:bulletEnabled val="1"/>
        </dgm:presLayoutVars>
      </dgm:prSet>
      <dgm:spPr/>
      <dgm:t>
        <a:bodyPr/>
        <a:lstStyle/>
        <a:p>
          <a:endParaRPr lang="en-US"/>
        </a:p>
      </dgm:t>
    </dgm:pt>
    <dgm:pt modelId="{5757FA7B-C140-FD4E-B3A5-0057F6AEC580}" type="pres">
      <dgm:prSet presAssocID="{A427019E-E360-484B-A92F-4B085E598085}" presName="negativeSpace" presStyleCnt="0"/>
      <dgm:spPr/>
    </dgm:pt>
    <dgm:pt modelId="{B81A96D7-FEBF-3E4E-8851-A9AAF027380A}" type="pres">
      <dgm:prSet presAssocID="{A427019E-E360-484B-A92F-4B085E598085}" presName="childText" presStyleLbl="conFgAcc1" presStyleIdx="3" presStyleCnt="8">
        <dgm:presLayoutVars>
          <dgm:bulletEnabled val="1"/>
        </dgm:presLayoutVars>
      </dgm:prSet>
      <dgm:spPr/>
    </dgm:pt>
    <dgm:pt modelId="{1CFA8854-C958-8D4D-9234-DEECA5353E10}" type="pres">
      <dgm:prSet presAssocID="{1FE4578E-20A7-524B-B010-DA2DE450E251}" presName="spaceBetweenRectangles" presStyleCnt="0"/>
      <dgm:spPr/>
    </dgm:pt>
    <dgm:pt modelId="{7241E279-A4DC-834F-A1F8-45B8D2FAC047}" type="pres">
      <dgm:prSet presAssocID="{8A850009-75D9-6B4F-89FE-07263428732C}" presName="parentLin" presStyleCnt="0"/>
      <dgm:spPr/>
    </dgm:pt>
    <dgm:pt modelId="{BBF65BD6-AE06-AD4E-B96A-99A081D46192}" type="pres">
      <dgm:prSet presAssocID="{8A850009-75D9-6B4F-89FE-07263428732C}" presName="parentLeftMargin" presStyleLbl="node1" presStyleIdx="3" presStyleCnt="8"/>
      <dgm:spPr/>
      <dgm:t>
        <a:bodyPr/>
        <a:lstStyle/>
        <a:p>
          <a:endParaRPr lang="en-US"/>
        </a:p>
      </dgm:t>
    </dgm:pt>
    <dgm:pt modelId="{4B23F3B9-5168-A24F-A2C4-F6453F26C4D5}" type="pres">
      <dgm:prSet presAssocID="{8A850009-75D9-6B4F-89FE-07263428732C}" presName="parentText" presStyleLbl="node1" presStyleIdx="4" presStyleCnt="8" custScaleX="142857">
        <dgm:presLayoutVars>
          <dgm:chMax val="0"/>
          <dgm:bulletEnabled val="1"/>
        </dgm:presLayoutVars>
      </dgm:prSet>
      <dgm:spPr/>
      <dgm:t>
        <a:bodyPr/>
        <a:lstStyle/>
        <a:p>
          <a:endParaRPr lang="en-US"/>
        </a:p>
      </dgm:t>
    </dgm:pt>
    <dgm:pt modelId="{FAA7D193-7B2F-BC4D-A5A0-B0202238A714}" type="pres">
      <dgm:prSet presAssocID="{8A850009-75D9-6B4F-89FE-07263428732C}" presName="negativeSpace" presStyleCnt="0"/>
      <dgm:spPr/>
    </dgm:pt>
    <dgm:pt modelId="{4F5D986E-3579-5B44-98B7-641AC4B2ACC9}" type="pres">
      <dgm:prSet presAssocID="{8A850009-75D9-6B4F-89FE-07263428732C}" presName="childText" presStyleLbl="conFgAcc1" presStyleIdx="4" presStyleCnt="8">
        <dgm:presLayoutVars>
          <dgm:bulletEnabled val="1"/>
        </dgm:presLayoutVars>
      </dgm:prSet>
      <dgm:spPr/>
    </dgm:pt>
    <dgm:pt modelId="{F2D5890F-6E42-0047-8DB8-0D426A770A1D}" type="pres">
      <dgm:prSet presAssocID="{6504E3C9-2944-CD43-864E-023A64A21FE0}" presName="spaceBetweenRectangles" presStyleCnt="0"/>
      <dgm:spPr/>
    </dgm:pt>
    <dgm:pt modelId="{1FC42A06-C8AC-C943-8641-859BD03FDCE3}" type="pres">
      <dgm:prSet presAssocID="{B7153190-D667-B54F-B44E-555A8CF738F5}" presName="parentLin" presStyleCnt="0"/>
      <dgm:spPr/>
    </dgm:pt>
    <dgm:pt modelId="{5EABF9F7-6AA3-0D49-8131-15F8807A518C}" type="pres">
      <dgm:prSet presAssocID="{B7153190-D667-B54F-B44E-555A8CF738F5}" presName="parentLeftMargin" presStyleLbl="node1" presStyleIdx="4" presStyleCnt="8"/>
      <dgm:spPr/>
      <dgm:t>
        <a:bodyPr/>
        <a:lstStyle/>
        <a:p>
          <a:endParaRPr lang="en-US"/>
        </a:p>
      </dgm:t>
    </dgm:pt>
    <dgm:pt modelId="{768FE37F-B3F4-B942-88FA-A78996941D43}" type="pres">
      <dgm:prSet presAssocID="{B7153190-D667-B54F-B44E-555A8CF738F5}" presName="parentText" presStyleLbl="node1" presStyleIdx="5" presStyleCnt="8" custScaleX="142857">
        <dgm:presLayoutVars>
          <dgm:chMax val="0"/>
          <dgm:bulletEnabled val="1"/>
        </dgm:presLayoutVars>
      </dgm:prSet>
      <dgm:spPr/>
      <dgm:t>
        <a:bodyPr/>
        <a:lstStyle/>
        <a:p>
          <a:endParaRPr lang="en-US"/>
        </a:p>
      </dgm:t>
    </dgm:pt>
    <dgm:pt modelId="{85A19DCD-6B94-924F-AB51-6D556A4F4893}" type="pres">
      <dgm:prSet presAssocID="{B7153190-D667-B54F-B44E-555A8CF738F5}" presName="negativeSpace" presStyleCnt="0"/>
      <dgm:spPr/>
    </dgm:pt>
    <dgm:pt modelId="{C3A0C06E-D013-CA41-896C-9F62B9344A62}" type="pres">
      <dgm:prSet presAssocID="{B7153190-D667-B54F-B44E-555A8CF738F5}" presName="childText" presStyleLbl="conFgAcc1" presStyleIdx="5" presStyleCnt="8">
        <dgm:presLayoutVars>
          <dgm:bulletEnabled val="1"/>
        </dgm:presLayoutVars>
      </dgm:prSet>
      <dgm:spPr/>
    </dgm:pt>
    <dgm:pt modelId="{7AC8C9AD-B0F5-BC49-B18A-54AA30631DB2}" type="pres">
      <dgm:prSet presAssocID="{E08073EB-E2D4-6E4E-A618-0367D4406EFA}" presName="spaceBetweenRectangles" presStyleCnt="0"/>
      <dgm:spPr/>
    </dgm:pt>
    <dgm:pt modelId="{0112CF09-E1C5-0F45-B0F3-89175FAF3100}" type="pres">
      <dgm:prSet presAssocID="{167EA2EB-34ED-9F42-98C8-7949D7349249}" presName="parentLin" presStyleCnt="0"/>
      <dgm:spPr/>
    </dgm:pt>
    <dgm:pt modelId="{7EBA7B24-7716-AE42-B4D6-98D84F7D4926}" type="pres">
      <dgm:prSet presAssocID="{167EA2EB-34ED-9F42-98C8-7949D7349249}" presName="parentLeftMargin" presStyleLbl="node1" presStyleIdx="5" presStyleCnt="8"/>
      <dgm:spPr/>
      <dgm:t>
        <a:bodyPr/>
        <a:lstStyle/>
        <a:p>
          <a:endParaRPr lang="en-US"/>
        </a:p>
      </dgm:t>
    </dgm:pt>
    <dgm:pt modelId="{8257F09A-B13E-AC4A-A8A5-49E75D6AD2B5}" type="pres">
      <dgm:prSet presAssocID="{167EA2EB-34ED-9F42-98C8-7949D7349249}" presName="parentText" presStyleLbl="node1" presStyleIdx="6" presStyleCnt="8" custScaleX="164551">
        <dgm:presLayoutVars>
          <dgm:chMax val="0"/>
          <dgm:bulletEnabled val="1"/>
        </dgm:presLayoutVars>
      </dgm:prSet>
      <dgm:spPr/>
      <dgm:t>
        <a:bodyPr/>
        <a:lstStyle/>
        <a:p>
          <a:endParaRPr lang="en-US"/>
        </a:p>
      </dgm:t>
    </dgm:pt>
    <dgm:pt modelId="{2B963300-9E63-0942-A9DB-53B296BD5CDC}" type="pres">
      <dgm:prSet presAssocID="{167EA2EB-34ED-9F42-98C8-7949D7349249}" presName="negativeSpace" presStyleCnt="0"/>
      <dgm:spPr/>
    </dgm:pt>
    <dgm:pt modelId="{108DC10A-8047-DD40-A695-E695BD617D18}" type="pres">
      <dgm:prSet presAssocID="{167EA2EB-34ED-9F42-98C8-7949D7349249}" presName="childText" presStyleLbl="conFgAcc1" presStyleIdx="6" presStyleCnt="8">
        <dgm:presLayoutVars>
          <dgm:bulletEnabled val="1"/>
        </dgm:presLayoutVars>
      </dgm:prSet>
      <dgm:spPr/>
    </dgm:pt>
    <dgm:pt modelId="{C9AF139B-3EC7-3E44-8B9A-8201DEB3BEA6}" type="pres">
      <dgm:prSet presAssocID="{55BFFB7F-A5BC-9842-8725-F94CC51C3191}" presName="spaceBetweenRectangles" presStyleCnt="0"/>
      <dgm:spPr/>
    </dgm:pt>
    <dgm:pt modelId="{631A6368-3469-504B-BA08-AB5222ECD294}" type="pres">
      <dgm:prSet presAssocID="{2D6A641C-BDC5-124D-9A9A-0A4E7FFDBBA2}" presName="parentLin" presStyleCnt="0"/>
      <dgm:spPr/>
    </dgm:pt>
    <dgm:pt modelId="{BDE6DD01-935F-6D4A-B7DF-090ABDB2B186}" type="pres">
      <dgm:prSet presAssocID="{2D6A641C-BDC5-124D-9A9A-0A4E7FFDBBA2}" presName="parentLeftMargin" presStyleLbl="node1" presStyleIdx="6" presStyleCnt="8"/>
      <dgm:spPr/>
      <dgm:t>
        <a:bodyPr/>
        <a:lstStyle/>
        <a:p>
          <a:endParaRPr lang="en-US"/>
        </a:p>
      </dgm:t>
    </dgm:pt>
    <dgm:pt modelId="{22BD4B83-E152-DF4B-B09C-9F04B3EE1ABD}" type="pres">
      <dgm:prSet presAssocID="{2D6A641C-BDC5-124D-9A9A-0A4E7FFDBBA2}" presName="parentText" presStyleLbl="node1" presStyleIdx="7" presStyleCnt="8" custScaleX="142857" custScaleY="122218">
        <dgm:presLayoutVars>
          <dgm:chMax val="0"/>
          <dgm:bulletEnabled val="1"/>
        </dgm:presLayoutVars>
      </dgm:prSet>
      <dgm:spPr/>
      <dgm:t>
        <a:bodyPr/>
        <a:lstStyle/>
        <a:p>
          <a:endParaRPr lang="en-US"/>
        </a:p>
      </dgm:t>
    </dgm:pt>
    <dgm:pt modelId="{7A4CDB02-E150-B242-9794-36C585DE2115}" type="pres">
      <dgm:prSet presAssocID="{2D6A641C-BDC5-124D-9A9A-0A4E7FFDBBA2}" presName="negativeSpace" presStyleCnt="0"/>
      <dgm:spPr/>
    </dgm:pt>
    <dgm:pt modelId="{4A742FB5-105C-9C4F-87F4-FD3D4E912B78}" type="pres">
      <dgm:prSet presAssocID="{2D6A641C-BDC5-124D-9A9A-0A4E7FFDBBA2}" presName="childText" presStyleLbl="conFgAcc1" presStyleIdx="7" presStyleCnt="8">
        <dgm:presLayoutVars>
          <dgm:bulletEnabled val="1"/>
        </dgm:presLayoutVars>
      </dgm:prSet>
      <dgm:spPr/>
    </dgm:pt>
  </dgm:ptLst>
  <dgm:cxnLst>
    <dgm:cxn modelId="{694B7384-AABA-E747-B86F-E494D72360E9}" srcId="{F7EF3385-7BA7-734B-8042-4FCB71B3647F}" destId="{B7153190-D667-B54F-B44E-555A8CF738F5}" srcOrd="5" destOrd="0" parTransId="{94A60090-CF91-E446-BA96-950B32D324C5}" sibTransId="{E08073EB-E2D4-6E4E-A618-0367D4406EFA}"/>
    <dgm:cxn modelId="{2F5723B1-8759-FB4A-BE95-3E9867A1627E}" type="presOf" srcId="{B7153190-D667-B54F-B44E-555A8CF738F5}" destId="{768FE37F-B3F4-B942-88FA-A78996941D43}" srcOrd="1" destOrd="0" presId="urn:microsoft.com/office/officeart/2005/8/layout/list1"/>
    <dgm:cxn modelId="{A659782C-9829-D341-B196-11FC48A8D80E}" type="presOf" srcId="{A427019E-E360-484B-A92F-4B085E598085}" destId="{0E7CDC06-2100-BF4E-B5DC-170DC3D76AEB}" srcOrd="1" destOrd="0" presId="urn:microsoft.com/office/officeart/2005/8/layout/list1"/>
    <dgm:cxn modelId="{7F08F552-0C06-0F47-AE09-116C1BDD53CE}" type="presOf" srcId="{2D6A641C-BDC5-124D-9A9A-0A4E7FFDBBA2}" destId="{22BD4B83-E152-DF4B-B09C-9F04B3EE1ABD}" srcOrd="1" destOrd="0" presId="urn:microsoft.com/office/officeart/2005/8/layout/list1"/>
    <dgm:cxn modelId="{A74B8D41-88EF-9C43-8419-7DC71AF7D26F}" type="presOf" srcId="{A427019E-E360-484B-A92F-4B085E598085}" destId="{80B56E13-7DB1-BE45-B5E1-59F026B9F2BF}" srcOrd="0" destOrd="0" presId="urn:microsoft.com/office/officeart/2005/8/layout/list1"/>
    <dgm:cxn modelId="{8B97F95A-5548-3746-905E-E147C0A3B97A}" srcId="{F7EF3385-7BA7-734B-8042-4FCB71B3647F}" destId="{4EA349B3-E6D0-4E4E-95C4-6510854C86F5}" srcOrd="1" destOrd="0" parTransId="{9FBA44E6-A22F-B444-B0A0-F43D45D4017E}" sibTransId="{2B8E7FFF-BA2F-6B45-9E18-B54FFFC318BB}"/>
    <dgm:cxn modelId="{1A590D7A-CB1A-BD46-9294-EAEF6DF7AA11}" type="presOf" srcId="{4EA349B3-E6D0-4E4E-95C4-6510854C86F5}" destId="{1FD580EB-D950-6049-960C-A17340569580}" srcOrd="1" destOrd="0" presId="urn:microsoft.com/office/officeart/2005/8/layout/list1"/>
    <dgm:cxn modelId="{1372B48E-5BC2-2E46-AC71-791704432A53}" srcId="{F7EF3385-7BA7-734B-8042-4FCB71B3647F}" destId="{8A850009-75D9-6B4F-89FE-07263428732C}" srcOrd="4" destOrd="0" parTransId="{433F526C-7B33-E24A-BB1B-0E91475C3201}" sibTransId="{6504E3C9-2944-CD43-864E-023A64A21FE0}"/>
    <dgm:cxn modelId="{A4E49CBE-524A-6D42-ACD1-C232C0237ADC}" type="presOf" srcId="{167EA2EB-34ED-9F42-98C8-7949D7349249}" destId="{7EBA7B24-7716-AE42-B4D6-98D84F7D4926}" srcOrd="0" destOrd="0" presId="urn:microsoft.com/office/officeart/2005/8/layout/list1"/>
    <dgm:cxn modelId="{824DB1CB-0A29-0244-B523-E7A47324BBBF}" type="presOf" srcId="{F22D569F-5F7A-C148-A887-377CEB87A9A3}" destId="{D13BF8C0-A569-5A44-B515-1BBD4B194E78}" srcOrd="0" destOrd="0" presId="urn:microsoft.com/office/officeart/2005/8/layout/list1"/>
    <dgm:cxn modelId="{C5E772F3-6F03-5945-8CE1-B9A1615A771A}" type="presOf" srcId="{C286D231-DC28-2A4D-9E36-4058EDBF6A77}" destId="{981B6481-5F7C-AA40-8801-A639CF530BCD}" srcOrd="0" destOrd="0" presId="urn:microsoft.com/office/officeart/2005/8/layout/list1"/>
    <dgm:cxn modelId="{C32DDAB3-F908-B044-9AEB-0D2D692C9A98}" type="presOf" srcId="{F7EF3385-7BA7-734B-8042-4FCB71B3647F}" destId="{AE589533-D2A3-524B-9622-BA55DF2EA54C}" srcOrd="0" destOrd="0" presId="urn:microsoft.com/office/officeart/2005/8/layout/list1"/>
    <dgm:cxn modelId="{B930E8C7-9C8B-564C-8457-D9C71C91CD46}" type="presOf" srcId="{8A850009-75D9-6B4F-89FE-07263428732C}" destId="{4B23F3B9-5168-A24F-A2C4-F6453F26C4D5}" srcOrd="1" destOrd="0" presId="urn:microsoft.com/office/officeart/2005/8/layout/list1"/>
    <dgm:cxn modelId="{5C1C63DA-BC07-C04F-8E5D-B673F8F70E5C}" type="presOf" srcId="{2D6A641C-BDC5-124D-9A9A-0A4E7FFDBBA2}" destId="{BDE6DD01-935F-6D4A-B7DF-090ABDB2B186}" srcOrd="0" destOrd="0" presId="urn:microsoft.com/office/officeart/2005/8/layout/list1"/>
    <dgm:cxn modelId="{33D0BBD0-AFFD-BB47-BE26-E43E351F9BF6}" type="presOf" srcId="{B7153190-D667-B54F-B44E-555A8CF738F5}" destId="{5EABF9F7-6AA3-0D49-8131-15F8807A518C}" srcOrd="0" destOrd="0" presId="urn:microsoft.com/office/officeart/2005/8/layout/list1"/>
    <dgm:cxn modelId="{E04D38CD-5F9F-DB4D-8ADB-ABF987A6529F}" srcId="{F7EF3385-7BA7-734B-8042-4FCB71B3647F}" destId="{A427019E-E360-484B-A92F-4B085E598085}" srcOrd="3" destOrd="0" parTransId="{8800CCEF-FA39-B844-887B-AB52BDDB34FF}" sibTransId="{1FE4578E-20A7-524B-B010-DA2DE450E251}"/>
    <dgm:cxn modelId="{5F6968AD-2AE7-AE4F-A79F-95D4E7DB930C}" type="presOf" srcId="{8A850009-75D9-6B4F-89FE-07263428732C}" destId="{BBF65BD6-AE06-AD4E-B96A-99A081D46192}" srcOrd="0" destOrd="0" presId="urn:microsoft.com/office/officeart/2005/8/layout/list1"/>
    <dgm:cxn modelId="{3A03F080-87D1-DB44-AE3D-9DF2A5A8FE8F}" srcId="{F7EF3385-7BA7-734B-8042-4FCB71B3647F}" destId="{2D6A641C-BDC5-124D-9A9A-0A4E7FFDBBA2}" srcOrd="7" destOrd="0" parTransId="{23725FFA-7BA9-3F48-B382-0DB71C55E3D5}" sibTransId="{ED0991CD-28CD-6A4E-A252-C5D42E2B3EF3}"/>
    <dgm:cxn modelId="{8FF77492-E5AC-584B-932B-68EA9A25B28D}" type="presOf" srcId="{F22D569F-5F7A-C148-A887-377CEB87A9A3}" destId="{95216530-6862-5145-95DA-0D9929BCBD1C}" srcOrd="1" destOrd="0" presId="urn:microsoft.com/office/officeart/2005/8/layout/list1"/>
    <dgm:cxn modelId="{0E61A1B1-C2EE-ED45-9180-97546381ADE6}" srcId="{F7EF3385-7BA7-734B-8042-4FCB71B3647F}" destId="{C286D231-DC28-2A4D-9E36-4058EDBF6A77}" srcOrd="0" destOrd="0" parTransId="{D0106077-3762-8E4F-AE5B-20189FDEEF51}" sibTransId="{C7430BA9-5153-B644-ADD1-D0123211D705}"/>
    <dgm:cxn modelId="{81DE6DD9-D9B2-CB42-A52A-EFD9B7B1CD9C}" srcId="{F7EF3385-7BA7-734B-8042-4FCB71B3647F}" destId="{F22D569F-5F7A-C148-A887-377CEB87A9A3}" srcOrd="2" destOrd="0" parTransId="{BE130E1F-8763-AD47-914C-BF59A105F8FB}" sibTransId="{25D60403-6615-084F-87F4-FB6FF7DE8D04}"/>
    <dgm:cxn modelId="{811FC30D-639F-A34F-B7B2-92BDA9673E78}" srcId="{F7EF3385-7BA7-734B-8042-4FCB71B3647F}" destId="{167EA2EB-34ED-9F42-98C8-7949D7349249}" srcOrd="6" destOrd="0" parTransId="{5BC05332-5618-4C43-8D1F-34B3F51BF7E4}" sibTransId="{55BFFB7F-A5BC-9842-8725-F94CC51C3191}"/>
    <dgm:cxn modelId="{7AFA16A7-FCF4-9247-B550-5C6758BB8EBD}" type="presOf" srcId="{167EA2EB-34ED-9F42-98C8-7949D7349249}" destId="{8257F09A-B13E-AC4A-A8A5-49E75D6AD2B5}" srcOrd="1" destOrd="0" presId="urn:microsoft.com/office/officeart/2005/8/layout/list1"/>
    <dgm:cxn modelId="{842C3F9F-019D-4A4B-BAB3-D42FC52F88EC}" type="presOf" srcId="{4EA349B3-E6D0-4E4E-95C4-6510854C86F5}" destId="{D36D94F9-B394-9342-B2D3-7764C8B9C66F}" srcOrd="0" destOrd="0" presId="urn:microsoft.com/office/officeart/2005/8/layout/list1"/>
    <dgm:cxn modelId="{89F4924A-C47A-9D4F-AD67-88E06B3DD458}" type="presOf" srcId="{C286D231-DC28-2A4D-9E36-4058EDBF6A77}" destId="{82BB6F22-0872-6846-81B0-86A853ECBA18}" srcOrd="1" destOrd="0" presId="urn:microsoft.com/office/officeart/2005/8/layout/list1"/>
    <dgm:cxn modelId="{EC64CE83-F246-B64E-B298-2067C452CD56}" type="presParOf" srcId="{AE589533-D2A3-524B-9622-BA55DF2EA54C}" destId="{42391D00-628E-6149-B963-984D666452F5}" srcOrd="0" destOrd="0" presId="urn:microsoft.com/office/officeart/2005/8/layout/list1"/>
    <dgm:cxn modelId="{2D23EEEB-02CD-5E4D-885F-A6C7B97E6F05}" type="presParOf" srcId="{42391D00-628E-6149-B963-984D666452F5}" destId="{981B6481-5F7C-AA40-8801-A639CF530BCD}" srcOrd="0" destOrd="0" presId="urn:microsoft.com/office/officeart/2005/8/layout/list1"/>
    <dgm:cxn modelId="{37F7AFD2-E6BC-314E-9AC5-37F597648420}" type="presParOf" srcId="{42391D00-628E-6149-B963-984D666452F5}" destId="{82BB6F22-0872-6846-81B0-86A853ECBA18}" srcOrd="1" destOrd="0" presId="urn:microsoft.com/office/officeart/2005/8/layout/list1"/>
    <dgm:cxn modelId="{65824A09-DFBC-004D-9FC4-A12538FAA6B1}" type="presParOf" srcId="{AE589533-D2A3-524B-9622-BA55DF2EA54C}" destId="{A98DDDC6-8A8E-0F45-BF46-956E5503409F}" srcOrd="1" destOrd="0" presId="urn:microsoft.com/office/officeart/2005/8/layout/list1"/>
    <dgm:cxn modelId="{F8D43F6D-E22C-514C-B13B-AF1E5066050E}" type="presParOf" srcId="{AE589533-D2A3-524B-9622-BA55DF2EA54C}" destId="{50270A5A-79C4-CE48-A83F-C007056DAE68}" srcOrd="2" destOrd="0" presId="urn:microsoft.com/office/officeart/2005/8/layout/list1"/>
    <dgm:cxn modelId="{87E3CDB6-7A40-E449-B603-D42163CD349F}" type="presParOf" srcId="{AE589533-D2A3-524B-9622-BA55DF2EA54C}" destId="{B61A489B-CFBA-5848-8ED7-E32305C99685}" srcOrd="3" destOrd="0" presId="urn:microsoft.com/office/officeart/2005/8/layout/list1"/>
    <dgm:cxn modelId="{A7A6B2C2-AE7B-8648-88DA-FB3D6633CC6A}" type="presParOf" srcId="{AE589533-D2A3-524B-9622-BA55DF2EA54C}" destId="{35794F5F-0944-3D46-83CE-794CC0124932}" srcOrd="4" destOrd="0" presId="urn:microsoft.com/office/officeart/2005/8/layout/list1"/>
    <dgm:cxn modelId="{3BBDCB23-9A74-8B45-8A2F-CCB56D889FB8}" type="presParOf" srcId="{35794F5F-0944-3D46-83CE-794CC0124932}" destId="{D36D94F9-B394-9342-B2D3-7764C8B9C66F}" srcOrd="0" destOrd="0" presId="urn:microsoft.com/office/officeart/2005/8/layout/list1"/>
    <dgm:cxn modelId="{60E5C800-5784-9E46-8D8B-5F7BDE1D8154}" type="presParOf" srcId="{35794F5F-0944-3D46-83CE-794CC0124932}" destId="{1FD580EB-D950-6049-960C-A17340569580}" srcOrd="1" destOrd="0" presId="urn:microsoft.com/office/officeart/2005/8/layout/list1"/>
    <dgm:cxn modelId="{42816840-0379-C543-92CD-9F15CFA05CCE}" type="presParOf" srcId="{AE589533-D2A3-524B-9622-BA55DF2EA54C}" destId="{EFE8E3C0-1FC1-234F-8554-56209A4382EE}" srcOrd="5" destOrd="0" presId="urn:microsoft.com/office/officeart/2005/8/layout/list1"/>
    <dgm:cxn modelId="{F2BC5EF1-E2ED-6D45-8F6E-A5B9CF985844}" type="presParOf" srcId="{AE589533-D2A3-524B-9622-BA55DF2EA54C}" destId="{5AED4FFA-BEC7-1C43-9EBC-BF02B10D0BF7}" srcOrd="6" destOrd="0" presId="urn:microsoft.com/office/officeart/2005/8/layout/list1"/>
    <dgm:cxn modelId="{DAE5A2B1-4173-2D4E-A587-9F2E2EA55879}" type="presParOf" srcId="{AE589533-D2A3-524B-9622-BA55DF2EA54C}" destId="{4366C478-EBE2-754A-968D-D393F17470CB}" srcOrd="7" destOrd="0" presId="urn:microsoft.com/office/officeart/2005/8/layout/list1"/>
    <dgm:cxn modelId="{4C6F65C6-965F-4248-A74D-8B8AAED78C4F}" type="presParOf" srcId="{AE589533-D2A3-524B-9622-BA55DF2EA54C}" destId="{DBF9D6D5-9C2A-AA4E-A909-14348EBA3362}" srcOrd="8" destOrd="0" presId="urn:microsoft.com/office/officeart/2005/8/layout/list1"/>
    <dgm:cxn modelId="{449C6098-4ADF-0F48-A05C-6CA01DDD75C5}" type="presParOf" srcId="{DBF9D6D5-9C2A-AA4E-A909-14348EBA3362}" destId="{D13BF8C0-A569-5A44-B515-1BBD4B194E78}" srcOrd="0" destOrd="0" presId="urn:microsoft.com/office/officeart/2005/8/layout/list1"/>
    <dgm:cxn modelId="{1D388D0B-C215-6445-BC37-D31DCFFA1C1E}" type="presParOf" srcId="{DBF9D6D5-9C2A-AA4E-A909-14348EBA3362}" destId="{95216530-6862-5145-95DA-0D9929BCBD1C}" srcOrd="1" destOrd="0" presId="urn:microsoft.com/office/officeart/2005/8/layout/list1"/>
    <dgm:cxn modelId="{9ED0C48D-E624-F944-A949-337084F8F3DC}" type="presParOf" srcId="{AE589533-D2A3-524B-9622-BA55DF2EA54C}" destId="{BF1E705F-9BE4-FA4F-B570-EBAEEC941C26}" srcOrd="9" destOrd="0" presId="urn:microsoft.com/office/officeart/2005/8/layout/list1"/>
    <dgm:cxn modelId="{713391E2-851F-8B4E-A903-E533E8364723}" type="presParOf" srcId="{AE589533-D2A3-524B-9622-BA55DF2EA54C}" destId="{1B3FDDEA-8455-5F45-B892-C4E1A11A933E}" srcOrd="10" destOrd="0" presId="urn:microsoft.com/office/officeart/2005/8/layout/list1"/>
    <dgm:cxn modelId="{AA35843C-3F5E-3B4F-A5B7-AC01A71958FA}" type="presParOf" srcId="{AE589533-D2A3-524B-9622-BA55DF2EA54C}" destId="{06962666-720C-A54A-8AFF-34BFA022FBBC}" srcOrd="11" destOrd="0" presId="urn:microsoft.com/office/officeart/2005/8/layout/list1"/>
    <dgm:cxn modelId="{0B077810-EFA9-644D-982E-91D1551BA1C6}" type="presParOf" srcId="{AE589533-D2A3-524B-9622-BA55DF2EA54C}" destId="{B67E04C1-0A74-7548-8704-2DB91DB6E31F}" srcOrd="12" destOrd="0" presId="urn:microsoft.com/office/officeart/2005/8/layout/list1"/>
    <dgm:cxn modelId="{38CAABF0-CD82-0F40-8F4D-BA3BF0F47932}" type="presParOf" srcId="{B67E04C1-0A74-7548-8704-2DB91DB6E31F}" destId="{80B56E13-7DB1-BE45-B5E1-59F026B9F2BF}" srcOrd="0" destOrd="0" presId="urn:microsoft.com/office/officeart/2005/8/layout/list1"/>
    <dgm:cxn modelId="{BFA9AEE3-69E7-0D4F-B0C5-FFE67DC21E8F}" type="presParOf" srcId="{B67E04C1-0A74-7548-8704-2DB91DB6E31F}" destId="{0E7CDC06-2100-BF4E-B5DC-170DC3D76AEB}" srcOrd="1" destOrd="0" presId="urn:microsoft.com/office/officeart/2005/8/layout/list1"/>
    <dgm:cxn modelId="{C3BAABED-1F16-5A40-8EB1-7B26D0B4EB74}" type="presParOf" srcId="{AE589533-D2A3-524B-9622-BA55DF2EA54C}" destId="{5757FA7B-C140-FD4E-B3A5-0057F6AEC580}" srcOrd="13" destOrd="0" presId="urn:microsoft.com/office/officeart/2005/8/layout/list1"/>
    <dgm:cxn modelId="{033197CF-AD22-1245-A77A-93100FB161CF}" type="presParOf" srcId="{AE589533-D2A3-524B-9622-BA55DF2EA54C}" destId="{B81A96D7-FEBF-3E4E-8851-A9AAF027380A}" srcOrd="14" destOrd="0" presId="urn:microsoft.com/office/officeart/2005/8/layout/list1"/>
    <dgm:cxn modelId="{EAE8F21C-A5D6-4F4E-B957-48CE64AFEB91}" type="presParOf" srcId="{AE589533-D2A3-524B-9622-BA55DF2EA54C}" destId="{1CFA8854-C958-8D4D-9234-DEECA5353E10}" srcOrd="15" destOrd="0" presId="urn:microsoft.com/office/officeart/2005/8/layout/list1"/>
    <dgm:cxn modelId="{DEE1B978-5798-7049-BDF4-A79BFBAEEAB2}" type="presParOf" srcId="{AE589533-D2A3-524B-9622-BA55DF2EA54C}" destId="{7241E279-A4DC-834F-A1F8-45B8D2FAC047}" srcOrd="16" destOrd="0" presId="urn:microsoft.com/office/officeart/2005/8/layout/list1"/>
    <dgm:cxn modelId="{0F19B8F9-6ECD-AC49-A57C-F950330B7E16}" type="presParOf" srcId="{7241E279-A4DC-834F-A1F8-45B8D2FAC047}" destId="{BBF65BD6-AE06-AD4E-B96A-99A081D46192}" srcOrd="0" destOrd="0" presId="urn:microsoft.com/office/officeart/2005/8/layout/list1"/>
    <dgm:cxn modelId="{8338D0BF-5878-1A46-95D5-E2C39F441EF3}" type="presParOf" srcId="{7241E279-A4DC-834F-A1F8-45B8D2FAC047}" destId="{4B23F3B9-5168-A24F-A2C4-F6453F26C4D5}" srcOrd="1" destOrd="0" presId="urn:microsoft.com/office/officeart/2005/8/layout/list1"/>
    <dgm:cxn modelId="{61BF1F27-B24E-9F48-9195-36AE20621B2D}" type="presParOf" srcId="{AE589533-D2A3-524B-9622-BA55DF2EA54C}" destId="{FAA7D193-7B2F-BC4D-A5A0-B0202238A714}" srcOrd="17" destOrd="0" presId="urn:microsoft.com/office/officeart/2005/8/layout/list1"/>
    <dgm:cxn modelId="{8F8878F9-E855-4548-8E61-88DC1C05B2F5}" type="presParOf" srcId="{AE589533-D2A3-524B-9622-BA55DF2EA54C}" destId="{4F5D986E-3579-5B44-98B7-641AC4B2ACC9}" srcOrd="18" destOrd="0" presId="urn:microsoft.com/office/officeart/2005/8/layout/list1"/>
    <dgm:cxn modelId="{B9989014-2B98-EA49-B678-7493BF6E0F90}" type="presParOf" srcId="{AE589533-D2A3-524B-9622-BA55DF2EA54C}" destId="{F2D5890F-6E42-0047-8DB8-0D426A770A1D}" srcOrd="19" destOrd="0" presId="urn:microsoft.com/office/officeart/2005/8/layout/list1"/>
    <dgm:cxn modelId="{48CA9F80-5DC6-4042-9A82-F4B530317237}" type="presParOf" srcId="{AE589533-D2A3-524B-9622-BA55DF2EA54C}" destId="{1FC42A06-C8AC-C943-8641-859BD03FDCE3}" srcOrd="20" destOrd="0" presId="urn:microsoft.com/office/officeart/2005/8/layout/list1"/>
    <dgm:cxn modelId="{51E9D906-4EDF-764C-B859-6C2F07374129}" type="presParOf" srcId="{1FC42A06-C8AC-C943-8641-859BD03FDCE3}" destId="{5EABF9F7-6AA3-0D49-8131-15F8807A518C}" srcOrd="0" destOrd="0" presId="urn:microsoft.com/office/officeart/2005/8/layout/list1"/>
    <dgm:cxn modelId="{7F9A7B97-E750-8F4D-9516-537C3F0128E0}" type="presParOf" srcId="{1FC42A06-C8AC-C943-8641-859BD03FDCE3}" destId="{768FE37F-B3F4-B942-88FA-A78996941D43}" srcOrd="1" destOrd="0" presId="urn:microsoft.com/office/officeart/2005/8/layout/list1"/>
    <dgm:cxn modelId="{251DDE3B-DD7A-4541-8987-F2B9C0AE30BA}" type="presParOf" srcId="{AE589533-D2A3-524B-9622-BA55DF2EA54C}" destId="{85A19DCD-6B94-924F-AB51-6D556A4F4893}" srcOrd="21" destOrd="0" presId="urn:microsoft.com/office/officeart/2005/8/layout/list1"/>
    <dgm:cxn modelId="{A29C85D9-8211-CE4C-AFC6-8EFB7FE84131}" type="presParOf" srcId="{AE589533-D2A3-524B-9622-BA55DF2EA54C}" destId="{C3A0C06E-D013-CA41-896C-9F62B9344A62}" srcOrd="22" destOrd="0" presId="urn:microsoft.com/office/officeart/2005/8/layout/list1"/>
    <dgm:cxn modelId="{0B17503B-BCC2-B54D-AC9D-7D53520AA5EA}" type="presParOf" srcId="{AE589533-D2A3-524B-9622-BA55DF2EA54C}" destId="{7AC8C9AD-B0F5-BC49-B18A-54AA30631DB2}" srcOrd="23" destOrd="0" presId="urn:microsoft.com/office/officeart/2005/8/layout/list1"/>
    <dgm:cxn modelId="{4D2A9FAD-6AA3-B146-9E4B-E447A7CC1B68}" type="presParOf" srcId="{AE589533-D2A3-524B-9622-BA55DF2EA54C}" destId="{0112CF09-E1C5-0F45-B0F3-89175FAF3100}" srcOrd="24" destOrd="0" presId="urn:microsoft.com/office/officeart/2005/8/layout/list1"/>
    <dgm:cxn modelId="{A78137EA-F823-BA4C-922C-900B060A2C52}" type="presParOf" srcId="{0112CF09-E1C5-0F45-B0F3-89175FAF3100}" destId="{7EBA7B24-7716-AE42-B4D6-98D84F7D4926}" srcOrd="0" destOrd="0" presId="urn:microsoft.com/office/officeart/2005/8/layout/list1"/>
    <dgm:cxn modelId="{8C8FE0B1-3AD3-2540-98CA-63B0C09D351D}" type="presParOf" srcId="{0112CF09-E1C5-0F45-B0F3-89175FAF3100}" destId="{8257F09A-B13E-AC4A-A8A5-49E75D6AD2B5}" srcOrd="1" destOrd="0" presId="urn:microsoft.com/office/officeart/2005/8/layout/list1"/>
    <dgm:cxn modelId="{83B9EDB5-8B15-6E46-92AF-9453D325B313}" type="presParOf" srcId="{AE589533-D2A3-524B-9622-BA55DF2EA54C}" destId="{2B963300-9E63-0942-A9DB-53B296BD5CDC}" srcOrd="25" destOrd="0" presId="urn:microsoft.com/office/officeart/2005/8/layout/list1"/>
    <dgm:cxn modelId="{D2A890CE-E044-574C-A2A0-1E0AF42C887D}" type="presParOf" srcId="{AE589533-D2A3-524B-9622-BA55DF2EA54C}" destId="{108DC10A-8047-DD40-A695-E695BD617D18}" srcOrd="26" destOrd="0" presId="urn:microsoft.com/office/officeart/2005/8/layout/list1"/>
    <dgm:cxn modelId="{76BB2CB7-45A4-4742-B00D-20CBB50EEF3F}" type="presParOf" srcId="{AE589533-D2A3-524B-9622-BA55DF2EA54C}" destId="{C9AF139B-3EC7-3E44-8B9A-8201DEB3BEA6}" srcOrd="27" destOrd="0" presId="urn:microsoft.com/office/officeart/2005/8/layout/list1"/>
    <dgm:cxn modelId="{043267E8-5C74-BA41-AA97-CB7FC0FD029A}" type="presParOf" srcId="{AE589533-D2A3-524B-9622-BA55DF2EA54C}" destId="{631A6368-3469-504B-BA08-AB5222ECD294}" srcOrd="28" destOrd="0" presId="urn:microsoft.com/office/officeart/2005/8/layout/list1"/>
    <dgm:cxn modelId="{E9B68C20-629C-0D43-9B57-7A49E8E571DE}" type="presParOf" srcId="{631A6368-3469-504B-BA08-AB5222ECD294}" destId="{BDE6DD01-935F-6D4A-B7DF-090ABDB2B186}" srcOrd="0" destOrd="0" presId="urn:microsoft.com/office/officeart/2005/8/layout/list1"/>
    <dgm:cxn modelId="{CAF92DD6-9990-264A-B5A3-317CE2C0FA82}" type="presParOf" srcId="{631A6368-3469-504B-BA08-AB5222ECD294}" destId="{22BD4B83-E152-DF4B-B09C-9F04B3EE1ABD}" srcOrd="1" destOrd="0" presId="urn:microsoft.com/office/officeart/2005/8/layout/list1"/>
    <dgm:cxn modelId="{FB28DAF0-51EB-8E47-91ED-DFAB0100BA0D}" type="presParOf" srcId="{AE589533-D2A3-524B-9622-BA55DF2EA54C}" destId="{7A4CDB02-E150-B242-9794-36C585DE2115}" srcOrd="29" destOrd="0" presId="urn:microsoft.com/office/officeart/2005/8/layout/list1"/>
    <dgm:cxn modelId="{DB850BD8-6373-9C48-A9D0-C3A8A51E1EB4}" type="presParOf" srcId="{AE589533-D2A3-524B-9622-BA55DF2EA54C}" destId="{4A742FB5-105C-9C4F-87F4-FD3D4E912B78}"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BD8DC-EAFF-0146-AA48-711A90B6FE1A}">
      <dsp:nvSpPr>
        <dsp:cNvPr id="0" name=""/>
        <dsp:cNvSpPr/>
      </dsp:nvSpPr>
      <dsp:spPr>
        <a:xfrm rot="5400000">
          <a:off x="-145236" y="148144"/>
          <a:ext cx="968243" cy="677770"/>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1</a:t>
          </a:r>
          <a:endParaRPr lang="en-US" sz="2000" kern="1200" dirty="0"/>
        </a:p>
      </dsp:txBody>
      <dsp:txXfrm rot="-5400000">
        <a:off x="1" y="341792"/>
        <a:ext cx="677770" cy="290473"/>
      </dsp:txXfrm>
    </dsp:sp>
    <dsp:sp modelId="{A8CA119B-85C4-E547-A08C-103B4A76B9BE}">
      <dsp:nvSpPr>
        <dsp:cNvPr id="0" name=""/>
        <dsp:cNvSpPr/>
      </dsp:nvSpPr>
      <dsp:spPr>
        <a:xfrm rot="5400000">
          <a:off x="4172256" y="-3528071"/>
          <a:ext cx="629358" cy="7685501"/>
        </a:xfrm>
        <a:prstGeom prst="round2SameRect">
          <a:avLst/>
        </a:prstGeom>
        <a:solidFill>
          <a:schemeClr val="accent1">
            <a:lumMod val="60000"/>
            <a:lumOff val="40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Ανάλυση προφίλ και αναγκών της σχολικής μονάδας</a:t>
          </a:r>
          <a:endParaRPr lang="en-US" sz="2400" kern="1200" dirty="0"/>
        </a:p>
      </dsp:txBody>
      <dsp:txXfrm rot="-5400000">
        <a:off x="644185" y="30723"/>
        <a:ext cx="7654778" cy="567912"/>
      </dsp:txXfrm>
    </dsp:sp>
    <dsp:sp modelId="{A75FB8E6-B577-C047-A246-3EC38222D916}">
      <dsp:nvSpPr>
        <dsp:cNvPr id="0" name=""/>
        <dsp:cNvSpPr/>
      </dsp:nvSpPr>
      <dsp:spPr>
        <a:xfrm rot="5400000">
          <a:off x="-145236" y="1019051"/>
          <a:ext cx="968243" cy="677770"/>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t>2</a:t>
          </a:r>
          <a:endParaRPr lang="en-US" sz="2000" kern="1200" dirty="0"/>
        </a:p>
      </dsp:txBody>
      <dsp:txXfrm rot="-5400000">
        <a:off x="1" y="1212699"/>
        <a:ext cx="677770" cy="290473"/>
      </dsp:txXfrm>
    </dsp:sp>
    <dsp:sp modelId="{03466192-91FA-604D-A3BB-75C73FA33E3B}">
      <dsp:nvSpPr>
        <dsp:cNvPr id="0" name=""/>
        <dsp:cNvSpPr/>
      </dsp:nvSpPr>
      <dsp:spPr>
        <a:xfrm rot="5400000">
          <a:off x="4205842" y="-2654256"/>
          <a:ext cx="629358" cy="7685501"/>
        </a:xfrm>
        <a:prstGeom prst="round2SameRect">
          <a:avLst/>
        </a:prstGeom>
        <a:solidFill>
          <a:schemeClr val="accent1">
            <a:lumMod val="60000"/>
            <a:lumOff val="4000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Επιλογή εμφάσεων</a:t>
          </a:r>
          <a:endParaRPr lang="en-US" sz="2400" kern="1200" dirty="0"/>
        </a:p>
      </dsp:txBody>
      <dsp:txXfrm rot="-5400000">
        <a:off x="677771" y="904538"/>
        <a:ext cx="7654778" cy="567912"/>
      </dsp:txXfrm>
    </dsp:sp>
    <dsp:sp modelId="{AA607C29-BDE2-BA4D-8398-E43BE81BCDA7}">
      <dsp:nvSpPr>
        <dsp:cNvPr id="0" name=""/>
        <dsp:cNvSpPr/>
      </dsp:nvSpPr>
      <dsp:spPr>
        <a:xfrm rot="5400000">
          <a:off x="-145236" y="1889957"/>
          <a:ext cx="968243" cy="677770"/>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t>3</a:t>
          </a:r>
          <a:endParaRPr lang="en-US" sz="2000" kern="1200" dirty="0"/>
        </a:p>
      </dsp:txBody>
      <dsp:txXfrm rot="-5400000">
        <a:off x="1" y="2083605"/>
        <a:ext cx="677770" cy="290473"/>
      </dsp:txXfrm>
    </dsp:sp>
    <dsp:sp modelId="{1B715FC4-E2F9-764C-BEAB-7B60B46B503A}">
      <dsp:nvSpPr>
        <dsp:cNvPr id="0" name=""/>
        <dsp:cNvSpPr/>
      </dsp:nvSpPr>
      <dsp:spPr>
        <a:xfrm rot="5400000">
          <a:off x="4205842" y="-1780971"/>
          <a:ext cx="629358" cy="7685501"/>
        </a:xfrm>
        <a:prstGeom prst="round2SameRect">
          <a:avLst/>
        </a:prstGeom>
        <a:solidFill>
          <a:schemeClr val="accent1">
            <a:lumMod val="60000"/>
            <a:lumOff val="40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Εμπλουτισμός των εισηγήσεων του ΥΠΠ με πρακτικές της σχολικής μονάδας</a:t>
          </a:r>
          <a:endParaRPr lang="en-US" sz="2400" kern="1200" dirty="0"/>
        </a:p>
      </dsp:txBody>
      <dsp:txXfrm rot="-5400000">
        <a:off x="677771" y="1777823"/>
        <a:ext cx="7654778" cy="567912"/>
      </dsp:txXfrm>
    </dsp:sp>
    <dsp:sp modelId="{E51E40F2-A5EA-0542-AD21-F20EA2CE7F95}">
      <dsp:nvSpPr>
        <dsp:cNvPr id="0" name=""/>
        <dsp:cNvSpPr/>
      </dsp:nvSpPr>
      <dsp:spPr>
        <a:xfrm rot="5400000">
          <a:off x="-145236" y="2760864"/>
          <a:ext cx="968243" cy="677770"/>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t>4</a:t>
          </a:r>
          <a:endParaRPr lang="en-US" sz="2000" kern="1200" dirty="0"/>
        </a:p>
      </dsp:txBody>
      <dsp:txXfrm rot="-5400000">
        <a:off x="1" y="2954512"/>
        <a:ext cx="677770" cy="290473"/>
      </dsp:txXfrm>
    </dsp:sp>
    <dsp:sp modelId="{F3063F5F-E46B-1244-9892-DE1C88D5880A}">
      <dsp:nvSpPr>
        <dsp:cNvPr id="0" name=""/>
        <dsp:cNvSpPr/>
      </dsp:nvSpPr>
      <dsp:spPr>
        <a:xfrm rot="5400000">
          <a:off x="4205842" y="320"/>
          <a:ext cx="629358" cy="7685501"/>
        </a:xfrm>
        <a:prstGeom prst="round2SameRect">
          <a:avLst/>
        </a:prstGeom>
        <a:solidFill>
          <a:schemeClr val="accent1">
            <a:lumMod val="60000"/>
            <a:lumOff val="40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Καταρτισμός σχεδίου δράσης</a:t>
          </a:r>
          <a:endParaRPr lang="en-US" sz="2400" kern="1200" dirty="0"/>
        </a:p>
      </dsp:txBody>
      <dsp:txXfrm rot="-5400000">
        <a:off x="677771" y="3559115"/>
        <a:ext cx="7654778" cy="567912"/>
      </dsp:txXfrm>
    </dsp:sp>
    <dsp:sp modelId="{0D167054-3852-9642-9E70-F122CF355A97}">
      <dsp:nvSpPr>
        <dsp:cNvPr id="0" name=""/>
        <dsp:cNvSpPr/>
      </dsp:nvSpPr>
      <dsp:spPr>
        <a:xfrm rot="5400000">
          <a:off x="-145236" y="3631770"/>
          <a:ext cx="968243" cy="677770"/>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t>5</a:t>
          </a:r>
          <a:endParaRPr lang="en-US" sz="2000" kern="1200" dirty="0"/>
        </a:p>
      </dsp:txBody>
      <dsp:txXfrm rot="-5400000">
        <a:off x="1" y="3825418"/>
        <a:ext cx="677770" cy="290473"/>
      </dsp:txXfrm>
    </dsp:sp>
    <dsp:sp modelId="{7494F223-F0C2-8A4B-BDB3-7ACC04E82428}">
      <dsp:nvSpPr>
        <dsp:cNvPr id="0" name=""/>
        <dsp:cNvSpPr/>
      </dsp:nvSpPr>
      <dsp:spPr>
        <a:xfrm rot="5400000">
          <a:off x="4205842" y="-863775"/>
          <a:ext cx="629358" cy="7685501"/>
        </a:xfrm>
        <a:prstGeom prst="round2SameRect">
          <a:avLst/>
        </a:prstGeom>
        <a:solidFill>
          <a:schemeClr val="accent1">
            <a:lumMod val="60000"/>
            <a:lumOff val="4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Σύνδεση με την Επαγγελματική Μάθηση των Εκπαιδευτικών</a:t>
          </a:r>
          <a:endParaRPr lang="en-US" sz="2400" kern="1200" dirty="0"/>
        </a:p>
      </dsp:txBody>
      <dsp:txXfrm rot="-5400000">
        <a:off x="677771" y="2695019"/>
        <a:ext cx="7654778" cy="567912"/>
      </dsp:txXfrm>
    </dsp:sp>
    <dsp:sp modelId="{9872CFFF-B516-D340-8903-34CDB8ACAD7E}">
      <dsp:nvSpPr>
        <dsp:cNvPr id="0" name=""/>
        <dsp:cNvSpPr/>
      </dsp:nvSpPr>
      <dsp:spPr>
        <a:xfrm rot="5400000">
          <a:off x="-145236" y="4502676"/>
          <a:ext cx="968243" cy="677770"/>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t>6</a:t>
          </a:r>
          <a:endParaRPr lang="en-US" sz="2000" kern="1200" dirty="0"/>
        </a:p>
      </dsp:txBody>
      <dsp:txXfrm rot="-5400000">
        <a:off x="1" y="4696324"/>
        <a:ext cx="677770" cy="290473"/>
      </dsp:txXfrm>
    </dsp:sp>
    <dsp:sp modelId="{71398550-47CF-624B-95CD-D018BB181DB8}">
      <dsp:nvSpPr>
        <dsp:cNvPr id="0" name=""/>
        <dsp:cNvSpPr/>
      </dsp:nvSpPr>
      <dsp:spPr>
        <a:xfrm rot="5400000">
          <a:off x="4205842" y="792406"/>
          <a:ext cx="629358" cy="7685501"/>
        </a:xfrm>
        <a:prstGeom prst="round2SameRect">
          <a:avLst/>
        </a:prstGeom>
        <a:solidFill>
          <a:schemeClr val="accent1">
            <a:lumMod val="60000"/>
            <a:lumOff val="40000"/>
            <a:alpha val="9000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kern="1200" dirty="0" smtClean="0"/>
            <a:t>Προώθηση </a:t>
          </a:r>
          <a:r>
            <a:rPr lang="mr-IN" sz="2400" kern="1200" dirty="0" smtClean="0"/>
            <a:t>–</a:t>
          </a:r>
          <a:r>
            <a:rPr lang="el-GR" sz="2400" kern="1200" dirty="0" smtClean="0"/>
            <a:t> Υλοποίηση</a:t>
          </a:r>
          <a:endParaRPr lang="en-US" sz="2400" kern="1200" dirty="0"/>
        </a:p>
      </dsp:txBody>
      <dsp:txXfrm rot="-5400000">
        <a:off x="677771" y="4351201"/>
        <a:ext cx="7654778" cy="567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41F33-9AA3-5B45-B697-0C2FE7EA0830}">
      <dsp:nvSpPr>
        <dsp:cNvPr id="0" name=""/>
        <dsp:cNvSpPr/>
      </dsp:nvSpPr>
      <dsp:spPr>
        <a:xfrm>
          <a:off x="1778558" y="-31012"/>
          <a:ext cx="4899619" cy="4899619"/>
        </a:xfrm>
        <a:prstGeom prst="circularArrow">
          <a:avLst>
            <a:gd name="adj1" fmla="val 5544"/>
            <a:gd name="adj2" fmla="val 330680"/>
            <a:gd name="adj3" fmla="val 13762409"/>
            <a:gd name="adj4" fmla="val 17394196"/>
            <a:gd name="adj5" fmla="val 5757"/>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4BB4A77-E18C-D648-A4A3-7B3AC22FF079}">
      <dsp:nvSpPr>
        <dsp:cNvPr id="0" name=""/>
        <dsp:cNvSpPr/>
      </dsp:nvSpPr>
      <dsp:spPr>
        <a:xfrm>
          <a:off x="3074531" y="564"/>
          <a:ext cx="2307673" cy="115383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t>Πολιτική σχολείου</a:t>
          </a:r>
          <a:endParaRPr lang="en-US" sz="2400" kern="1200" dirty="0"/>
        </a:p>
      </dsp:txBody>
      <dsp:txXfrm>
        <a:off x="3130857" y="56890"/>
        <a:ext cx="2195021" cy="1041184"/>
      </dsp:txXfrm>
    </dsp:sp>
    <dsp:sp modelId="{5D23B5E0-31B8-BD4E-93C4-EFB865123D36}">
      <dsp:nvSpPr>
        <dsp:cNvPr id="0" name=""/>
        <dsp:cNvSpPr/>
      </dsp:nvSpPr>
      <dsp:spPr>
        <a:xfrm>
          <a:off x="5060585" y="1445885"/>
          <a:ext cx="2307673" cy="115383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t>Ποιότητα</a:t>
          </a:r>
        </a:p>
        <a:p>
          <a:pPr lvl="0" algn="ctr" defTabSz="1066800">
            <a:lnSpc>
              <a:spcPct val="90000"/>
            </a:lnSpc>
            <a:spcBef>
              <a:spcPct val="0"/>
            </a:spcBef>
            <a:spcAft>
              <a:spcPct val="35000"/>
            </a:spcAft>
          </a:pPr>
          <a:r>
            <a:rPr lang="el-GR" sz="2400" kern="1200" dirty="0" smtClean="0"/>
            <a:t>Διδασκαλίας</a:t>
          </a:r>
          <a:endParaRPr lang="en-US" sz="2400" kern="1200" dirty="0"/>
        </a:p>
      </dsp:txBody>
      <dsp:txXfrm>
        <a:off x="5116911" y="1502211"/>
        <a:ext cx="2195021" cy="1041184"/>
      </dsp:txXfrm>
    </dsp:sp>
    <dsp:sp modelId="{B2FFBE72-53B7-D343-AFBD-778FFCFCD02B}">
      <dsp:nvSpPr>
        <dsp:cNvPr id="0" name=""/>
        <dsp:cNvSpPr/>
      </dsp:nvSpPr>
      <dsp:spPr>
        <a:xfrm>
          <a:off x="4627820" y="3281688"/>
          <a:ext cx="2307673" cy="115383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t>Συνεργασία με εξωτερικούς φορείς</a:t>
          </a:r>
          <a:endParaRPr lang="en-US" sz="2400" kern="1200" dirty="0"/>
        </a:p>
      </dsp:txBody>
      <dsp:txXfrm>
        <a:off x="4684146" y="3338014"/>
        <a:ext cx="2195021" cy="1041184"/>
      </dsp:txXfrm>
    </dsp:sp>
    <dsp:sp modelId="{A59058D0-6F24-DD4B-937E-8EB600628A03}">
      <dsp:nvSpPr>
        <dsp:cNvPr id="0" name=""/>
        <dsp:cNvSpPr/>
      </dsp:nvSpPr>
      <dsp:spPr>
        <a:xfrm>
          <a:off x="1315455" y="3281710"/>
          <a:ext cx="2307673" cy="115383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t>Μαθησιακά αποτελέσματα</a:t>
          </a:r>
          <a:endParaRPr lang="en-US" sz="2400" kern="1200" dirty="0"/>
        </a:p>
      </dsp:txBody>
      <dsp:txXfrm>
        <a:off x="1371781" y="3338036"/>
        <a:ext cx="2195021" cy="1041184"/>
      </dsp:txXfrm>
    </dsp:sp>
    <dsp:sp modelId="{B433125A-B9B7-E746-ABED-72E269C19FC6}">
      <dsp:nvSpPr>
        <dsp:cNvPr id="0" name=""/>
        <dsp:cNvSpPr/>
      </dsp:nvSpPr>
      <dsp:spPr>
        <a:xfrm>
          <a:off x="1086330" y="1445885"/>
          <a:ext cx="2307673" cy="115383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t>Αξιολόγηση</a:t>
          </a:r>
        </a:p>
        <a:p>
          <a:pPr lvl="0" algn="ctr" defTabSz="1066800">
            <a:lnSpc>
              <a:spcPct val="90000"/>
            </a:lnSpc>
            <a:spcBef>
              <a:spcPct val="0"/>
            </a:spcBef>
            <a:spcAft>
              <a:spcPct val="35000"/>
            </a:spcAft>
          </a:pPr>
          <a:r>
            <a:rPr lang="el-GR" sz="2400" kern="1200" dirty="0" err="1" smtClean="0"/>
            <a:t>Αναστοχασμός</a:t>
          </a:r>
          <a:endParaRPr lang="en-US" sz="2400" kern="1200" dirty="0"/>
        </a:p>
      </dsp:txBody>
      <dsp:txXfrm>
        <a:off x="1142656" y="1502211"/>
        <a:ext cx="2195021" cy="10411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D4CA9-E3C3-354B-8BAB-B2F1BCF64968}">
      <dsp:nvSpPr>
        <dsp:cNvPr id="0" name=""/>
        <dsp:cNvSpPr/>
      </dsp:nvSpPr>
      <dsp:spPr>
        <a:xfrm rot="10800000">
          <a:off x="94922" y="1195"/>
          <a:ext cx="8039755" cy="536440"/>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556" tIns="91440" rIns="170688" bIns="91440" numCol="1" spcCol="1270" anchor="ctr" anchorCtr="0">
          <a:noAutofit/>
        </a:bodyPr>
        <a:lstStyle/>
        <a:p>
          <a:pPr lvl="0" algn="ctr" defTabSz="1066800">
            <a:lnSpc>
              <a:spcPct val="90000"/>
            </a:lnSpc>
            <a:spcBef>
              <a:spcPct val="0"/>
            </a:spcBef>
            <a:spcAft>
              <a:spcPct val="35000"/>
            </a:spcAft>
          </a:pPr>
          <a:r>
            <a:rPr lang="el-GR" sz="2400" kern="1200" dirty="0" smtClean="0"/>
            <a:t>Αξιοποίηση δεικτών</a:t>
          </a:r>
          <a:r>
            <a:rPr lang="en-US" sz="2400" kern="1200" dirty="0" smtClean="0"/>
            <a:t> </a:t>
          </a:r>
          <a:r>
            <a:rPr lang="el-GR" sz="2400" kern="1200" dirty="0" smtClean="0"/>
            <a:t>επιτυχίας και επάρκειας</a:t>
          </a:r>
          <a:endParaRPr lang="en-US" sz="2400" kern="1200" dirty="0"/>
        </a:p>
      </dsp:txBody>
      <dsp:txXfrm rot="10800000">
        <a:off x="229032" y="1195"/>
        <a:ext cx="7905645" cy="536440"/>
      </dsp:txXfrm>
    </dsp:sp>
    <dsp:sp modelId="{D81DF79A-8330-0A4E-8CB2-1D4494B1148A}">
      <dsp:nvSpPr>
        <dsp:cNvPr id="0" name=""/>
        <dsp:cNvSpPr/>
      </dsp:nvSpPr>
      <dsp:spPr>
        <a:xfrm>
          <a:off x="39190" y="14241"/>
          <a:ext cx="536440" cy="536440"/>
        </a:xfrm>
        <a:prstGeom prst="ellipse">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6D8CF215-3C33-804B-ACF1-6F4CE4D9389C}">
      <dsp:nvSpPr>
        <dsp:cNvPr id="0" name=""/>
        <dsp:cNvSpPr/>
      </dsp:nvSpPr>
      <dsp:spPr>
        <a:xfrm rot="10800000">
          <a:off x="94922" y="697767"/>
          <a:ext cx="8039755" cy="536440"/>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556" tIns="91440" rIns="170688" bIns="91440" numCol="1" spcCol="1270" anchor="ctr" anchorCtr="0">
          <a:noAutofit/>
        </a:bodyPr>
        <a:lstStyle/>
        <a:p>
          <a:pPr lvl="0" algn="ctr" defTabSz="1066800">
            <a:lnSpc>
              <a:spcPct val="90000"/>
            </a:lnSpc>
            <a:spcBef>
              <a:spcPct val="0"/>
            </a:spcBef>
            <a:spcAft>
              <a:spcPct val="35000"/>
            </a:spcAft>
          </a:pPr>
          <a:r>
            <a:rPr lang="el-GR" sz="2400" kern="1200" dirty="0" smtClean="0"/>
            <a:t>Αντιμετώπιση αναλφαβητισμού</a:t>
          </a:r>
          <a:endParaRPr lang="en-US" sz="2400" kern="1200" dirty="0"/>
        </a:p>
      </dsp:txBody>
      <dsp:txXfrm rot="10800000">
        <a:off x="229032" y="697767"/>
        <a:ext cx="7905645" cy="536440"/>
      </dsp:txXfrm>
    </dsp:sp>
    <dsp:sp modelId="{A59E8A88-5492-1648-95ED-15DDBBF1F9EA}">
      <dsp:nvSpPr>
        <dsp:cNvPr id="0" name=""/>
        <dsp:cNvSpPr/>
      </dsp:nvSpPr>
      <dsp:spPr>
        <a:xfrm>
          <a:off x="39190" y="734320"/>
          <a:ext cx="536440" cy="536440"/>
        </a:xfrm>
        <a:prstGeom prst="ellipse">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006400FE-1EDC-2446-BF24-43B5FF1DB0B0}">
      <dsp:nvSpPr>
        <dsp:cNvPr id="0" name=""/>
        <dsp:cNvSpPr/>
      </dsp:nvSpPr>
      <dsp:spPr>
        <a:xfrm rot="10800000">
          <a:off x="94922" y="1394340"/>
          <a:ext cx="8039755" cy="536440"/>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556" tIns="91440" rIns="170688" bIns="91440" numCol="1" spcCol="1270" anchor="ctr" anchorCtr="0">
          <a:noAutofit/>
        </a:bodyPr>
        <a:lstStyle/>
        <a:p>
          <a:pPr lvl="0" algn="ctr" defTabSz="1066800">
            <a:lnSpc>
              <a:spcPct val="90000"/>
            </a:lnSpc>
            <a:spcBef>
              <a:spcPct val="0"/>
            </a:spcBef>
            <a:spcAft>
              <a:spcPct val="35000"/>
            </a:spcAft>
          </a:pPr>
          <a:r>
            <a:rPr lang="el-GR" sz="2400" kern="1200" dirty="0" smtClean="0"/>
            <a:t>Καλλιέργεια </a:t>
          </a:r>
          <a:r>
            <a:rPr lang="el-GR" sz="2400" kern="1200" dirty="0" err="1" smtClean="0"/>
            <a:t>φιλαναγνωσίας</a:t>
          </a:r>
          <a:endParaRPr lang="en-US" sz="2400" kern="1200" dirty="0"/>
        </a:p>
      </dsp:txBody>
      <dsp:txXfrm rot="10800000">
        <a:off x="229032" y="1394340"/>
        <a:ext cx="7905645" cy="536440"/>
      </dsp:txXfrm>
    </dsp:sp>
    <dsp:sp modelId="{F680378B-1716-E346-825A-E8C27A335548}">
      <dsp:nvSpPr>
        <dsp:cNvPr id="0" name=""/>
        <dsp:cNvSpPr/>
      </dsp:nvSpPr>
      <dsp:spPr>
        <a:xfrm>
          <a:off x="37393" y="1382393"/>
          <a:ext cx="536440" cy="536440"/>
        </a:xfrm>
        <a:prstGeom prst="ellipse">
          <a:avLst/>
        </a:prstGeom>
        <a:blipFill>
          <a:blip xmlns:r="http://schemas.openxmlformats.org/officeDocument/2006/relationships" r:embed="rId3">
            <a:extLst>
              <a:ext uri="{28A0092B-C50C-407E-A947-70E740481C1C}">
                <a14:useLocalDpi xmlns:a14="http://schemas.microsoft.com/office/drawing/2010/main"/>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5B01F2FD-D999-D241-9527-47B8C98FC8CA}">
      <dsp:nvSpPr>
        <dsp:cNvPr id="0" name=""/>
        <dsp:cNvSpPr/>
      </dsp:nvSpPr>
      <dsp:spPr>
        <a:xfrm rot="10800000">
          <a:off x="94922" y="2090912"/>
          <a:ext cx="8039755" cy="536440"/>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556" tIns="91440" rIns="170688" bIns="91440" numCol="1" spcCol="1270" anchor="ctr" anchorCtr="0">
          <a:noAutofit/>
        </a:bodyPr>
        <a:lstStyle/>
        <a:p>
          <a:pPr lvl="0" algn="ctr" defTabSz="1066800">
            <a:lnSpc>
              <a:spcPct val="90000"/>
            </a:lnSpc>
            <a:spcBef>
              <a:spcPct val="0"/>
            </a:spcBef>
            <a:spcAft>
              <a:spcPct val="35000"/>
            </a:spcAft>
          </a:pPr>
          <a:r>
            <a:rPr lang="el-GR" sz="2400" kern="1200" dirty="0" smtClean="0"/>
            <a:t>Διαμορφωτική αξιολόγηση</a:t>
          </a:r>
          <a:endParaRPr lang="en-US" sz="2400" kern="1200" dirty="0"/>
        </a:p>
      </dsp:txBody>
      <dsp:txXfrm rot="10800000">
        <a:off x="229032" y="2090912"/>
        <a:ext cx="7905645" cy="536440"/>
      </dsp:txXfrm>
    </dsp:sp>
    <dsp:sp modelId="{0365FAFA-E9D9-6E42-9EA4-C2FE1486EF10}">
      <dsp:nvSpPr>
        <dsp:cNvPr id="0" name=""/>
        <dsp:cNvSpPr/>
      </dsp:nvSpPr>
      <dsp:spPr>
        <a:xfrm>
          <a:off x="39190" y="2102473"/>
          <a:ext cx="536440" cy="536440"/>
        </a:xfrm>
        <a:prstGeom prst="ellipse">
          <a:avLst/>
        </a:prstGeom>
        <a:blipFill>
          <a:blip xmlns:r="http://schemas.openxmlformats.org/officeDocument/2006/relationships" r:embed="rId4">
            <a:extLst>
              <a:ext uri="{28A0092B-C50C-407E-A947-70E740481C1C}">
                <a14:useLocalDpi xmlns:a14="http://schemas.microsoft.com/office/drawing/2010/main"/>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86F5C7DA-AC44-F94F-A5AE-9F132A2EE87B}">
      <dsp:nvSpPr>
        <dsp:cNvPr id="0" name=""/>
        <dsp:cNvSpPr/>
      </dsp:nvSpPr>
      <dsp:spPr>
        <a:xfrm rot="10800000">
          <a:off x="94922" y="2787485"/>
          <a:ext cx="8039755" cy="536440"/>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556" tIns="91440" rIns="170688" bIns="91440" numCol="1" spcCol="1270" anchor="ctr" anchorCtr="0">
          <a:noAutofit/>
        </a:bodyPr>
        <a:lstStyle/>
        <a:p>
          <a:pPr lvl="0" algn="ctr" defTabSz="1066800">
            <a:lnSpc>
              <a:spcPct val="90000"/>
            </a:lnSpc>
            <a:spcBef>
              <a:spcPct val="0"/>
            </a:spcBef>
            <a:spcAft>
              <a:spcPct val="35000"/>
            </a:spcAft>
          </a:pPr>
          <a:r>
            <a:rPr lang="el-GR" sz="2400" kern="1200" dirty="0" smtClean="0"/>
            <a:t>Αποτελεσματική διαχείριση εκπαιδευτικού χρόνου</a:t>
          </a:r>
          <a:endParaRPr lang="en-US" sz="2400" kern="1200" dirty="0"/>
        </a:p>
      </dsp:txBody>
      <dsp:txXfrm rot="10800000">
        <a:off x="229032" y="2787485"/>
        <a:ext cx="7905645" cy="536440"/>
      </dsp:txXfrm>
    </dsp:sp>
    <dsp:sp modelId="{F37F06B9-35AD-5244-BE3C-DC9B97CD97D3}">
      <dsp:nvSpPr>
        <dsp:cNvPr id="0" name=""/>
        <dsp:cNvSpPr/>
      </dsp:nvSpPr>
      <dsp:spPr>
        <a:xfrm>
          <a:off x="39190" y="2750545"/>
          <a:ext cx="536440" cy="536440"/>
        </a:xfrm>
        <a:prstGeom prst="ellipse">
          <a:avLst/>
        </a:prstGeom>
        <a:blipFill>
          <a:blip xmlns:r="http://schemas.openxmlformats.org/officeDocument/2006/relationships" r:embed="rId5">
            <a:extLst>
              <a:ext uri="{28A0092B-C50C-407E-A947-70E740481C1C}">
                <a14:useLocalDpi xmlns:a14="http://schemas.microsoft.com/office/drawing/2010/main"/>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9C90CE3-19E8-2947-AD82-C2054D258E1D}">
      <dsp:nvSpPr>
        <dsp:cNvPr id="0" name=""/>
        <dsp:cNvSpPr/>
      </dsp:nvSpPr>
      <dsp:spPr>
        <a:xfrm rot="10800000">
          <a:off x="94922" y="3484057"/>
          <a:ext cx="8039755" cy="536440"/>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556" tIns="91440" rIns="170688" bIns="91440" numCol="1" spcCol="1270" anchor="ctr" anchorCtr="0">
          <a:noAutofit/>
        </a:bodyPr>
        <a:lstStyle/>
        <a:p>
          <a:pPr lvl="0" algn="ctr" defTabSz="1066800">
            <a:lnSpc>
              <a:spcPct val="90000"/>
            </a:lnSpc>
            <a:spcBef>
              <a:spcPct val="0"/>
            </a:spcBef>
            <a:spcAft>
              <a:spcPct val="35000"/>
            </a:spcAft>
          </a:pPr>
          <a:r>
            <a:rPr lang="el-GR" sz="2400" kern="1200" dirty="0" smtClean="0"/>
            <a:t>Επιλογή μαθησιακών προτεραιοτήτων</a:t>
          </a:r>
          <a:endParaRPr lang="en-US" sz="2400" kern="1200" dirty="0"/>
        </a:p>
      </dsp:txBody>
      <dsp:txXfrm rot="10800000">
        <a:off x="229032" y="3484057"/>
        <a:ext cx="7905645" cy="536440"/>
      </dsp:txXfrm>
    </dsp:sp>
    <dsp:sp modelId="{9110E33B-E63E-544B-AD86-95D6D23FB4AD}">
      <dsp:nvSpPr>
        <dsp:cNvPr id="0" name=""/>
        <dsp:cNvSpPr/>
      </dsp:nvSpPr>
      <dsp:spPr>
        <a:xfrm>
          <a:off x="39190" y="3470625"/>
          <a:ext cx="536440" cy="536440"/>
        </a:xfrm>
        <a:prstGeom prst="ellipse">
          <a:avLst/>
        </a:prstGeom>
        <a:blipFill>
          <a:blip xmlns:r="http://schemas.openxmlformats.org/officeDocument/2006/relationships" r:embed="rId6">
            <a:extLst>
              <a:ext uri="{28A0092B-C50C-407E-A947-70E740481C1C}">
                <a14:useLocalDpi xmlns:a14="http://schemas.microsoft.com/office/drawing/2010/main"/>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3E75004C-EF8F-5349-AD2D-F607DBD5AFD7}">
      <dsp:nvSpPr>
        <dsp:cNvPr id="0" name=""/>
        <dsp:cNvSpPr/>
      </dsp:nvSpPr>
      <dsp:spPr>
        <a:xfrm rot="10800000">
          <a:off x="94922" y="4180630"/>
          <a:ext cx="8039755" cy="536440"/>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556" tIns="91440" rIns="170688" bIns="91440" numCol="1" spcCol="1270" anchor="ctr" anchorCtr="0">
          <a:noAutofit/>
        </a:bodyPr>
        <a:lstStyle/>
        <a:p>
          <a:pPr lvl="0" algn="ctr" defTabSz="1066800">
            <a:lnSpc>
              <a:spcPct val="90000"/>
            </a:lnSpc>
            <a:spcBef>
              <a:spcPct val="0"/>
            </a:spcBef>
            <a:spcAft>
              <a:spcPct val="35000"/>
            </a:spcAft>
          </a:pPr>
          <a:r>
            <a:rPr lang="el-GR" sz="2400" kern="1200" dirty="0" smtClean="0"/>
            <a:t>Ενεργός συμμετοχή των μαθητών</a:t>
          </a:r>
          <a:endParaRPr lang="en-US" sz="2400" kern="1200" dirty="0"/>
        </a:p>
      </dsp:txBody>
      <dsp:txXfrm rot="10800000">
        <a:off x="229032" y="4180630"/>
        <a:ext cx="7905645" cy="536440"/>
      </dsp:txXfrm>
    </dsp:sp>
    <dsp:sp modelId="{34DAD1AB-921C-A942-900F-6480C8148BDF}">
      <dsp:nvSpPr>
        <dsp:cNvPr id="0" name=""/>
        <dsp:cNvSpPr/>
      </dsp:nvSpPr>
      <dsp:spPr>
        <a:xfrm>
          <a:off x="39190" y="4190704"/>
          <a:ext cx="536440" cy="536440"/>
        </a:xfrm>
        <a:prstGeom prst="ellipse">
          <a:avLst/>
        </a:prstGeom>
        <a:blipFill>
          <a:blip xmlns:r="http://schemas.openxmlformats.org/officeDocument/2006/relationships" r:embed="rId7">
            <a:extLst>
              <a:ext uri="{28A0092B-C50C-407E-A947-70E740481C1C}">
                <a14:useLocalDpi xmlns:a14="http://schemas.microsoft.com/office/drawing/2010/main"/>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D8368280-FA80-E440-818B-31EBA17449C5}">
      <dsp:nvSpPr>
        <dsp:cNvPr id="0" name=""/>
        <dsp:cNvSpPr/>
      </dsp:nvSpPr>
      <dsp:spPr>
        <a:xfrm rot="10800000">
          <a:off x="94922" y="4877202"/>
          <a:ext cx="8039755" cy="536440"/>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6556" tIns="91440" rIns="170688" bIns="91440" numCol="1" spcCol="1270" anchor="ctr" anchorCtr="0">
          <a:noAutofit/>
        </a:bodyPr>
        <a:lstStyle/>
        <a:p>
          <a:pPr lvl="0" algn="ctr" defTabSz="1066800">
            <a:lnSpc>
              <a:spcPct val="90000"/>
            </a:lnSpc>
            <a:spcBef>
              <a:spcPct val="0"/>
            </a:spcBef>
            <a:spcAft>
              <a:spcPct val="35000"/>
            </a:spcAft>
          </a:pPr>
          <a:r>
            <a:rPr lang="el-GR" sz="2400" kern="1200" dirty="0" smtClean="0"/>
            <a:t>Αξιοποίηση των ΤΠΕ - </a:t>
          </a:r>
          <a:r>
            <a:rPr lang="en-US" sz="2400" kern="1200" dirty="0" smtClean="0"/>
            <a:t>Tablets</a:t>
          </a:r>
          <a:endParaRPr lang="en-US" sz="2400" kern="1200" dirty="0"/>
        </a:p>
      </dsp:txBody>
      <dsp:txXfrm rot="10800000">
        <a:off x="229032" y="4877202"/>
        <a:ext cx="7905645" cy="536440"/>
      </dsp:txXfrm>
    </dsp:sp>
    <dsp:sp modelId="{573CE5FB-6F2C-C44D-B155-904B1B6F25E8}">
      <dsp:nvSpPr>
        <dsp:cNvPr id="0" name=""/>
        <dsp:cNvSpPr/>
      </dsp:nvSpPr>
      <dsp:spPr>
        <a:xfrm>
          <a:off x="39190" y="4838777"/>
          <a:ext cx="536440" cy="536440"/>
        </a:xfrm>
        <a:prstGeom prst="ellipse">
          <a:avLst/>
        </a:prstGeom>
        <a:blipFill>
          <a:blip xmlns:r="http://schemas.openxmlformats.org/officeDocument/2006/relationships" r:embed="rId8">
            <a:extLst>
              <a:ext uri="{28A0092B-C50C-407E-A947-70E740481C1C}">
                <a14:useLocalDpi xmlns:a14="http://schemas.microsoft.com/office/drawing/2010/main"/>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DD643-AC61-5B48-A2B0-4BD9271E9900}">
      <dsp:nvSpPr>
        <dsp:cNvPr id="0" name=""/>
        <dsp:cNvSpPr/>
      </dsp:nvSpPr>
      <dsp:spPr>
        <a:xfrm>
          <a:off x="1782450" y="-52969"/>
          <a:ext cx="5026488" cy="4957733"/>
        </a:xfrm>
        <a:prstGeom prst="pie">
          <a:avLst>
            <a:gd name="adj1" fmla="val 16200000"/>
            <a:gd name="adj2" fmla="val 2052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smtClean="0"/>
            <a:t>Διοίκηση και Ηγεσία</a:t>
          </a:r>
          <a:endParaRPr lang="en-US" sz="1600" kern="1200" dirty="0"/>
        </a:p>
      </dsp:txBody>
      <dsp:txXfrm>
        <a:off x="4359124" y="687739"/>
        <a:ext cx="1705415" cy="1150902"/>
      </dsp:txXfrm>
    </dsp:sp>
    <dsp:sp modelId="{CC5BB602-3592-5B48-BF4F-22C43FA77E37}">
      <dsp:nvSpPr>
        <dsp:cNvPr id="0" name=""/>
        <dsp:cNvSpPr/>
      </dsp:nvSpPr>
      <dsp:spPr>
        <a:xfrm>
          <a:off x="1978583" y="103153"/>
          <a:ext cx="4892596" cy="4872291"/>
        </a:xfrm>
        <a:prstGeom prst="pie">
          <a:avLst>
            <a:gd name="adj1" fmla="val 20520000"/>
            <a:gd name="adj2" fmla="val 324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smtClean="0"/>
            <a:t>Επαγγελματική ανάπτυξη εκπαιδευτικών</a:t>
          </a:r>
          <a:endParaRPr lang="en-US" sz="1600" kern="1200" dirty="0"/>
        </a:p>
      </dsp:txBody>
      <dsp:txXfrm>
        <a:off x="5176245" y="2307285"/>
        <a:ext cx="1456129" cy="1223873"/>
      </dsp:txXfrm>
    </dsp:sp>
    <dsp:sp modelId="{175C0FC7-615A-D048-A5D1-17AC0E2DEFFD}">
      <dsp:nvSpPr>
        <dsp:cNvPr id="0" name=""/>
        <dsp:cNvSpPr/>
      </dsp:nvSpPr>
      <dsp:spPr>
        <a:xfrm>
          <a:off x="1837273" y="98751"/>
          <a:ext cx="4892556" cy="4872251"/>
        </a:xfrm>
        <a:prstGeom prst="pie">
          <a:avLst>
            <a:gd name="adj1" fmla="val 3240000"/>
            <a:gd name="adj2" fmla="val 756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smtClean="0"/>
            <a:t>Διαδικασία διδασκαλίας και μάθησης</a:t>
          </a:r>
          <a:endParaRPr lang="en-US" sz="1600" kern="1200" dirty="0"/>
        </a:p>
      </dsp:txBody>
      <dsp:txXfrm>
        <a:off x="3409881" y="3752939"/>
        <a:ext cx="1747341" cy="1044053"/>
      </dsp:txXfrm>
    </dsp:sp>
    <dsp:sp modelId="{ECED27D3-6664-0142-9C8A-F765C97A3D9F}">
      <dsp:nvSpPr>
        <dsp:cNvPr id="0" name=""/>
        <dsp:cNvSpPr/>
      </dsp:nvSpPr>
      <dsp:spPr>
        <a:xfrm>
          <a:off x="1657042" y="173839"/>
          <a:ext cx="5002122" cy="4730921"/>
        </a:xfrm>
        <a:prstGeom prst="pie">
          <a:avLst>
            <a:gd name="adj1" fmla="val 7560000"/>
            <a:gd name="adj2" fmla="val 1188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smtClean="0"/>
            <a:t>Κουλτούρα σχολείου</a:t>
          </a:r>
          <a:endParaRPr lang="en-US" sz="1600" kern="1200" dirty="0"/>
        </a:p>
      </dsp:txBody>
      <dsp:txXfrm>
        <a:off x="1895238" y="2314017"/>
        <a:ext cx="1488726" cy="1188362"/>
      </dsp:txXfrm>
    </dsp:sp>
    <dsp:sp modelId="{22D27084-CE30-4C42-94F8-2479BF360232}">
      <dsp:nvSpPr>
        <dsp:cNvPr id="0" name=""/>
        <dsp:cNvSpPr/>
      </dsp:nvSpPr>
      <dsp:spPr>
        <a:xfrm>
          <a:off x="1664681" y="-28506"/>
          <a:ext cx="5010244" cy="4933286"/>
        </a:xfrm>
        <a:prstGeom prst="pie">
          <a:avLst>
            <a:gd name="adj1" fmla="val 11880000"/>
            <a:gd name="adj2" fmla="val 1620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smtClean="0"/>
            <a:t>Υποδομές και εξοπλισμός</a:t>
          </a:r>
          <a:endParaRPr lang="en-US" sz="1600" kern="1200" dirty="0"/>
        </a:p>
      </dsp:txBody>
      <dsp:txXfrm>
        <a:off x="2395342" y="723232"/>
        <a:ext cx="1699904" cy="11452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70A5A-79C4-CE48-A83F-C007056DAE68}">
      <dsp:nvSpPr>
        <dsp:cNvPr id="0" name=""/>
        <dsp:cNvSpPr/>
      </dsp:nvSpPr>
      <dsp:spPr>
        <a:xfrm>
          <a:off x="0" y="298200"/>
          <a:ext cx="896448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2BB6F22-0872-6846-81B0-86A853ECBA18}">
      <dsp:nvSpPr>
        <dsp:cNvPr id="0" name=""/>
        <dsp:cNvSpPr/>
      </dsp:nvSpPr>
      <dsp:spPr>
        <a:xfrm>
          <a:off x="389132" y="77236"/>
          <a:ext cx="8569253" cy="427604"/>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185" tIns="0" rIns="237185" bIns="0" numCol="1" spcCol="1270" anchor="ctr" anchorCtr="0">
          <a:noAutofit/>
        </a:bodyPr>
        <a:lstStyle/>
        <a:p>
          <a:pPr lvl="0" algn="l" defTabSz="1066800">
            <a:lnSpc>
              <a:spcPct val="90000"/>
            </a:lnSpc>
            <a:spcBef>
              <a:spcPct val="0"/>
            </a:spcBef>
            <a:spcAft>
              <a:spcPct val="35000"/>
            </a:spcAft>
          </a:pPr>
          <a:r>
            <a:rPr lang="el-GR" sz="2400" kern="1200" dirty="0" smtClean="0"/>
            <a:t>Προαγωγή ανώτερων γνωστικών λειτουργιών</a:t>
          </a:r>
          <a:endParaRPr lang="en-US" sz="2400" kern="1200" dirty="0"/>
        </a:p>
      </dsp:txBody>
      <dsp:txXfrm>
        <a:off x="410006" y="98110"/>
        <a:ext cx="8527505" cy="385856"/>
      </dsp:txXfrm>
    </dsp:sp>
    <dsp:sp modelId="{5AED4FFA-BEC7-1C43-9EBC-BF02B10D0BF7}">
      <dsp:nvSpPr>
        <dsp:cNvPr id="0" name=""/>
        <dsp:cNvSpPr/>
      </dsp:nvSpPr>
      <dsp:spPr>
        <a:xfrm>
          <a:off x="0" y="933240"/>
          <a:ext cx="896448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580EB-D950-6049-960C-A17340569580}">
      <dsp:nvSpPr>
        <dsp:cNvPr id="0" name=""/>
        <dsp:cNvSpPr/>
      </dsp:nvSpPr>
      <dsp:spPr>
        <a:xfrm>
          <a:off x="426776" y="726600"/>
          <a:ext cx="8535514" cy="413280"/>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185" tIns="0" rIns="237185" bIns="0" numCol="1" spcCol="1270" anchor="ctr" anchorCtr="0">
          <a:noAutofit/>
        </a:bodyPr>
        <a:lstStyle/>
        <a:p>
          <a:pPr lvl="0" algn="l" defTabSz="1066800">
            <a:lnSpc>
              <a:spcPct val="90000"/>
            </a:lnSpc>
            <a:spcBef>
              <a:spcPct val="0"/>
            </a:spcBef>
            <a:spcAft>
              <a:spcPct val="35000"/>
            </a:spcAft>
          </a:pPr>
          <a:r>
            <a:rPr lang="el-GR" sz="2400" kern="1200" dirty="0" smtClean="0"/>
            <a:t>Κατανόηση αφηρημένων εννοιών</a:t>
          </a:r>
          <a:endParaRPr lang="en-US" sz="2400" kern="1200" dirty="0"/>
        </a:p>
      </dsp:txBody>
      <dsp:txXfrm>
        <a:off x="446951" y="746775"/>
        <a:ext cx="8495164" cy="372930"/>
      </dsp:txXfrm>
    </dsp:sp>
    <dsp:sp modelId="{1B3FDDEA-8455-5F45-B892-C4E1A11A933E}">
      <dsp:nvSpPr>
        <dsp:cNvPr id="0" name=""/>
        <dsp:cNvSpPr/>
      </dsp:nvSpPr>
      <dsp:spPr>
        <a:xfrm>
          <a:off x="0" y="1568280"/>
          <a:ext cx="896448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5216530-6862-5145-95DA-0D9929BCBD1C}">
      <dsp:nvSpPr>
        <dsp:cNvPr id="0" name=""/>
        <dsp:cNvSpPr/>
      </dsp:nvSpPr>
      <dsp:spPr>
        <a:xfrm>
          <a:off x="426776" y="1361640"/>
          <a:ext cx="8535514" cy="413280"/>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185" tIns="0" rIns="237185" bIns="0" numCol="1" spcCol="1270" anchor="ctr" anchorCtr="0">
          <a:noAutofit/>
        </a:bodyPr>
        <a:lstStyle/>
        <a:p>
          <a:pPr lvl="0" algn="l" defTabSz="1066800">
            <a:lnSpc>
              <a:spcPct val="90000"/>
            </a:lnSpc>
            <a:spcBef>
              <a:spcPct val="0"/>
            </a:spcBef>
            <a:spcAft>
              <a:spcPct val="35000"/>
            </a:spcAft>
          </a:pPr>
          <a:r>
            <a:rPr lang="el-GR" sz="2400" kern="1200" dirty="0" smtClean="0"/>
            <a:t>Μετασχηματισμός του περιεχομένου</a:t>
          </a:r>
          <a:endParaRPr lang="en-US" sz="2400" kern="1200" dirty="0"/>
        </a:p>
      </dsp:txBody>
      <dsp:txXfrm>
        <a:off x="446951" y="1381815"/>
        <a:ext cx="8495164" cy="372930"/>
      </dsp:txXfrm>
    </dsp:sp>
    <dsp:sp modelId="{B81A96D7-FEBF-3E4E-8851-A9AAF027380A}">
      <dsp:nvSpPr>
        <dsp:cNvPr id="0" name=""/>
        <dsp:cNvSpPr/>
      </dsp:nvSpPr>
      <dsp:spPr>
        <a:xfrm>
          <a:off x="0" y="2203320"/>
          <a:ext cx="896448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E7CDC06-2100-BF4E-B5DC-170DC3D76AEB}">
      <dsp:nvSpPr>
        <dsp:cNvPr id="0" name=""/>
        <dsp:cNvSpPr/>
      </dsp:nvSpPr>
      <dsp:spPr>
        <a:xfrm>
          <a:off x="426776" y="1996680"/>
          <a:ext cx="8535514" cy="413280"/>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185" tIns="0" rIns="237185" bIns="0" numCol="1" spcCol="1270" anchor="ctr" anchorCtr="0">
          <a:noAutofit/>
        </a:bodyPr>
        <a:lstStyle/>
        <a:p>
          <a:pPr lvl="0" algn="l" defTabSz="844550">
            <a:lnSpc>
              <a:spcPct val="90000"/>
            </a:lnSpc>
            <a:spcBef>
              <a:spcPct val="0"/>
            </a:spcBef>
            <a:spcAft>
              <a:spcPct val="35000"/>
            </a:spcAft>
          </a:pPr>
          <a:r>
            <a:rPr lang="el-GR" sz="1900" kern="1200" dirty="0" smtClean="0"/>
            <a:t>Απόδοση περιεχομένου που διαφορετικά θα ήταν δύσκολο να αποδοθεί</a:t>
          </a:r>
          <a:endParaRPr lang="en-US" sz="1900" kern="1200" dirty="0"/>
        </a:p>
      </dsp:txBody>
      <dsp:txXfrm>
        <a:off x="446951" y="2016855"/>
        <a:ext cx="8495164" cy="372930"/>
      </dsp:txXfrm>
    </dsp:sp>
    <dsp:sp modelId="{4F5D986E-3579-5B44-98B7-641AC4B2ACC9}">
      <dsp:nvSpPr>
        <dsp:cNvPr id="0" name=""/>
        <dsp:cNvSpPr/>
      </dsp:nvSpPr>
      <dsp:spPr>
        <a:xfrm>
          <a:off x="0" y="2838360"/>
          <a:ext cx="896448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B23F3B9-5168-A24F-A2C4-F6453F26C4D5}">
      <dsp:nvSpPr>
        <dsp:cNvPr id="0" name=""/>
        <dsp:cNvSpPr/>
      </dsp:nvSpPr>
      <dsp:spPr>
        <a:xfrm>
          <a:off x="426776" y="2631720"/>
          <a:ext cx="8535514" cy="413280"/>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185" tIns="0" rIns="237185" bIns="0" numCol="1" spcCol="1270" anchor="ctr" anchorCtr="0">
          <a:noAutofit/>
        </a:bodyPr>
        <a:lstStyle/>
        <a:p>
          <a:pPr lvl="0" algn="l" defTabSz="1066800">
            <a:lnSpc>
              <a:spcPct val="90000"/>
            </a:lnSpc>
            <a:spcBef>
              <a:spcPct val="0"/>
            </a:spcBef>
            <a:spcAft>
              <a:spcPct val="35000"/>
            </a:spcAft>
          </a:pPr>
          <a:r>
            <a:rPr lang="el-GR" sz="2400" kern="1200" dirty="0" smtClean="0"/>
            <a:t>Παροχή απλής και δομημένης ανατροφοδότησης</a:t>
          </a:r>
          <a:endParaRPr lang="en-US" sz="2400" kern="1200" dirty="0"/>
        </a:p>
      </dsp:txBody>
      <dsp:txXfrm>
        <a:off x="446951" y="2651895"/>
        <a:ext cx="8495164" cy="372930"/>
      </dsp:txXfrm>
    </dsp:sp>
    <dsp:sp modelId="{C3A0C06E-D013-CA41-896C-9F62B9344A62}">
      <dsp:nvSpPr>
        <dsp:cNvPr id="0" name=""/>
        <dsp:cNvSpPr/>
      </dsp:nvSpPr>
      <dsp:spPr>
        <a:xfrm>
          <a:off x="0" y="3473400"/>
          <a:ext cx="896448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68FE37F-B3F4-B942-88FA-A78996941D43}">
      <dsp:nvSpPr>
        <dsp:cNvPr id="0" name=""/>
        <dsp:cNvSpPr/>
      </dsp:nvSpPr>
      <dsp:spPr>
        <a:xfrm>
          <a:off x="426776" y="3266760"/>
          <a:ext cx="8535514" cy="413280"/>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185" tIns="0" rIns="237185" bIns="0" numCol="1" spcCol="1270" anchor="ctr" anchorCtr="0">
          <a:noAutofit/>
        </a:bodyPr>
        <a:lstStyle/>
        <a:p>
          <a:pPr lvl="0" algn="l" defTabSz="1066800">
            <a:lnSpc>
              <a:spcPct val="90000"/>
            </a:lnSpc>
            <a:spcBef>
              <a:spcPct val="0"/>
            </a:spcBef>
            <a:spcAft>
              <a:spcPct val="35000"/>
            </a:spcAft>
          </a:pPr>
          <a:r>
            <a:rPr lang="el-GR" sz="2400" kern="1200" dirty="0" err="1" smtClean="0"/>
            <a:t>Φορητότητα</a:t>
          </a:r>
          <a:r>
            <a:rPr lang="el-GR" sz="2400" kern="1200" dirty="0" smtClean="0"/>
            <a:t> των συσκευών</a:t>
          </a:r>
          <a:r>
            <a:rPr lang="en-US" sz="2400" kern="1200" dirty="0" smtClean="0"/>
            <a:t> </a:t>
          </a:r>
          <a:r>
            <a:rPr lang="en-US" altLang="en-US" sz="2400" kern="1200" dirty="0" smtClean="0"/>
            <a:t>(Burden et al., 2012)</a:t>
          </a:r>
          <a:endParaRPr lang="en-US" sz="2400" kern="1200" dirty="0"/>
        </a:p>
      </dsp:txBody>
      <dsp:txXfrm>
        <a:off x="446951" y="3286935"/>
        <a:ext cx="8495164" cy="372930"/>
      </dsp:txXfrm>
    </dsp:sp>
    <dsp:sp modelId="{108DC10A-8047-DD40-A695-E695BD617D18}">
      <dsp:nvSpPr>
        <dsp:cNvPr id="0" name=""/>
        <dsp:cNvSpPr/>
      </dsp:nvSpPr>
      <dsp:spPr>
        <a:xfrm>
          <a:off x="0" y="4108440"/>
          <a:ext cx="896448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257F09A-B13E-AC4A-A8A5-49E75D6AD2B5}">
      <dsp:nvSpPr>
        <dsp:cNvPr id="0" name=""/>
        <dsp:cNvSpPr/>
      </dsp:nvSpPr>
      <dsp:spPr>
        <a:xfrm>
          <a:off x="372936" y="3901800"/>
          <a:ext cx="8591395" cy="413280"/>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185" tIns="0" rIns="237185" bIns="0" numCol="1" spcCol="1270" anchor="ctr" anchorCtr="0">
          <a:noAutofit/>
        </a:bodyPr>
        <a:lstStyle/>
        <a:p>
          <a:pPr lvl="0" algn="l" defTabSz="889000">
            <a:lnSpc>
              <a:spcPct val="90000"/>
            </a:lnSpc>
            <a:spcBef>
              <a:spcPct val="0"/>
            </a:spcBef>
            <a:spcAft>
              <a:spcPct val="35000"/>
            </a:spcAft>
          </a:pPr>
          <a:r>
            <a:rPr lang="el-GR" sz="2000" kern="1200" dirty="0" smtClean="0"/>
            <a:t>Ο χειρισμός των νέων τεχνολογιών περνά στα χέρια των παιδιών</a:t>
          </a:r>
          <a:endParaRPr lang="en-US" sz="2000" kern="1200" dirty="0"/>
        </a:p>
      </dsp:txBody>
      <dsp:txXfrm>
        <a:off x="393111" y="3921975"/>
        <a:ext cx="8551045" cy="372930"/>
      </dsp:txXfrm>
    </dsp:sp>
    <dsp:sp modelId="{4A742FB5-105C-9C4F-87F4-FD3D4E912B78}">
      <dsp:nvSpPr>
        <dsp:cNvPr id="0" name=""/>
        <dsp:cNvSpPr/>
      </dsp:nvSpPr>
      <dsp:spPr>
        <a:xfrm>
          <a:off x="0" y="4835303"/>
          <a:ext cx="8964488" cy="35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2BD4B83-E152-DF4B-B09C-9F04B3EE1ABD}">
      <dsp:nvSpPr>
        <dsp:cNvPr id="0" name=""/>
        <dsp:cNvSpPr/>
      </dsp:nvSpPr>
      <dsp:spPr>
        <a:xfrm>
          <a:off x="426776" y="4536840"/>
          <a:ext cx="8535514" cy="505102"/>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185" tIns="0" rIns="237185" bIns="0" numCol="1" spcCol="1270" anchor="ctr" anchorCtr="0">
          <a:noAutofit/>
        </a:bodyPr>
        <a:lstStyle/>
        <a:p>
          <a:pPr lvl="0" algn="l" defTabSz="889000">
            <a:lnSpc>
              <a:spcPct val="90000"/>
            </a:lnSpc>
            <a:spcBef>
              <a:spcPct val="0"/>
            </a:spcBef>
            <a:spcAft>
              <a:spcPct val="35000"/>
            </a:spcAft>
          </a:pPr>
          <a:r>
            <a:rPr lang="el-GR" altLang="en-US" sz="2000" kern="1200" dirty="0" smtClean="0"/>
            <a:t>Περισσότερες ευκαιρίες για </a:t>
          </a:r>
          <a:r>
            <a:rPr lang="el-GR" altLang="en-US" sz="2000" kern="1200" dirty="0" err="1" smtClean="0"/>
            <a:t>διαδραστικότητα</a:t>
          </a:r>
          <a:r>
            <a:rPr lang="el-GR" altLang="en-US" sz="2000" kern="1200" dirty="0" smtClean="0"/>
            <a:t> (</a:t>
          </a:r>
          <a:r>
            <a:rPr lang="en-US" altLang="en-US" sz="2000" kern="1200" dirty="0" smtClean="0"/>
            <a:t>Henderson &amp; </a:t>
          </a:r>
          <a:r>
            <a:rPr lang="en-US" altLang="en-US" sz="2000" kern="1200" dirty="0" err="1" smtClean="0"/>
            <a:t>Yeow</a:t>
          </a:r>
          <a:r>
            <a:rPr lang="en-US" altLang="en-US" sz="2000" kern="1200" dirty="0" smtClean="0"/>
            <a:t>, 2012; NMC, 2012)</a:t>
          </a:r>
          <a:endParaRPr lang="en-US" sz="2000" kern="1200" dirty="0"/>
        </a:p>
      </dsp:txBody>
      <dsp:txXfrm>
        <a:off x="451433" y="4561497"/>
        <a:ext cx="8486200" cy="45578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713"/>
          </a:xfrm>
          <a:prstGeom prst="rect">
            <a:avLst/>
          </a:prstGeom>
        </p:spPr>
        <p:txBody>
          <a:bodyPr vert="horz" lIns="91854" tIns="45927" rIns="91854" bIns="45927" rtlCol="0"/>
          <a:lstStyle>
            <a:lvl1pPr algn="l">
              <a:defRPr sz="1200"/>
            </a:lvl1pPr>
          </a:lstStyle>
          <a:p>
            <a:endParaRPr lang="en-US"/>
          </a:p>
        </p:txBody>
      </p:sp>
      <p:sp>
        <p:nvSpPr>
          <p:cNvPr id="3" name="Date Placeholder 2"/>
          <p:cNvSpPr>
            <a:spLocks noGrp="1"/>
          </p:cNvSpPr>
          <p:nvPr>
            <p:ph type="dt" sz="quarter" idx="1"/>
          </p:nvPr>
        </p:nvSpPr>
        <p:spPr>
          <a:xfrm>
            <a:off x="3850443" y="1"/>
            <a:ext cx="2945659" cy="493713"/>
          </a:xfrm>
          <a:prstGeom prst="rect">
            <a:avLst/>
          </a:prstGeom>
        </p:spPr>
        <p:txBody>
          <a:bodyPr vert="horz" lIns="91854" tIns="45927" rIns="91854" bIns="45927" rtlCol="0"/>
          <a:lstStyle>
            <a:lvl1pPr algn="r">
              <a:defRPr sz="1200"/>
            </a:lvl1pPr>
          </a:lstStyle>
          <a:p>
            <a:fld id="{0CE8F237-739E-4082-BA2C-B1D814D89FFE}" type="datetimeFigureOut">
              <a:rPr lang="en-US" smtClean="0"/>
              <a:t>3/28/17</a:t>
            </a:fld>
            <a:endParaRPr lang="en-US"/>
          </a:p>
        </p:txBody>
      </p:sp>
      <p:sp>
        <p:nvSpPr>
          <p:cNvPr id="4" name="Footer Placeholder 3"/>
          <p:cNvSpPr>
            <a:spLocks noGrp="1"/>
          </p:cNvSpPr>
          <p:nvPr>
            <p:ph type="ftr" sz="quarter" idx="2"/>
          </p:nvPr>
        </p:nvSpPr>
        <p:spPr>
          <a:xfrm>
            <a:off x="0" y="9378824"/>
            <a:ext cx="2945659" cy="493713"/>
          </a:xfrm>
          <a:prstGeom prst="rect">
            <a:avLst/>
          </a:prstGeom>
        </p:spPr>
        <p:txBody>
          <a:bodyPr vert="horz" lIns="91854" tIns="45927" rIns="91854" bIns="45927"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854" tIns="45927" rIns="91854" bIns="45927" rtlCol="0" anchor="b"/>
          <a:lstStyle>
            <a:lvl1pPr algn="r">
              <a:defRPr sz="1200"/>
            </a:lvl1pPr>
          </a:lstStyle>
          <a:p>
            <a:fld id="{E444DC68-4651-4579-A4B5-11273F775E76}" type="slidenum">
              <a:rPr lang="en-US" smtClean="0"/>
              <a:t>‹#›</a:t>
            </a:fld>
            <a:endParaRPr lang="en-US"/>
          </a:p>
        </p:txBody>
      </p:sp>
    </p:spTree>
    <p:extLst>
      <p:ext uri="{BB962C8B-B14F-4D97-AF65-F5344CB8AC3E}">
        <p14:creationId xmlns:p14="http://schemas.microsoft.com/office/powerpoint/2010/main" val="3534915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713"/>
          </a:xfrm>
          <a:prstGeom prst="rect">
            <a:avLst/>
          </a:prstGeom>
        </p:spPr>
        <p:txBody>
          <a:bodyPr vert="horz" lIns="91854" tIns="45927" rIns="91854" bIns="45927" rtlCol="0"/>
          <a:lstStyle>
            <a:lvl1pPr algn="l">
              <a:defRPr sz="1200"/>
            </a:lvl1pPr>
          </a:lstStyle>
          <a:p>
            <a:endParaRPr lang="el-GR"/>
          </a:p>
        </p:txBody>
      </p:sp>
      <p:sp>
        <p:nvSpPr>
          <p:cNvPr id="3" name="Date Placeholder 2"/>
          <p:cNvSpPr>
            <a:spLocks noGrp="1"/>
          </p:cNvSpPr>
          <p:nvPr>
            <p:ph type="dt" idx="1"/>
          </p:nvPr>
        </p:nvSpPr>
        <p:spPr>
          <a:xfrm>
            <a:off x="3850443" y="1"/>
            <a:ext cx="2945659" cy="493713"/>
          </a:xfrm>
          <a:prstGeom prst="rect">
            <a:avLst/>
          </a:prstGeom>
        </p:spPr>
        <p:txBody>
          <a:bodyPr vert="horz" lIns="91854" tIns="45927" rIns="91854" bIns="45927" rtlCol="0"/>
          <a:lstStyle>
            <a:lvl1pPr algn="r">
              <a:defRPr sz="1200"/>
            </a:lvl1pPr>
          </a:lstStyle>
          <a:p>
            <a:fld id="{A8BF4B22-6DE2-468D-BC7D-3B94065D9784}" type="datetimeFigureOut">
              <a:rPr lang="el-GR" smtClean="0"/>
              <a:t>28/3/17</a:t>
            </a:fld>
            <a:endParaRPr lang="el-GR"/>
          </a:p>
        </p:txBody>
      </p:sp>
      <p:sp>
        <p:nvSpPr>
          <p:cNvPr id="4" name="Slide Image Placeholder 3"/>
          <p:cNvSpPr>
            <a:spLocks noGrp="1" noRot="1" noChangeAspect="1"/>
          </p:cNvSpPr>
          <p:nvPr>
            <p:ph type="sldImg" idx="2"/>
          </p:nvPr>
        </p:nvSpPr>
        <p:spPr>
          <a:xfrm>
            <a:off x="930275" y="741363"/>
            <a:ext cx="4937125" cy="3702050"/>
          </a:xfrm>
          <a:prstGeom prst="rect">
            <a:avLst/>
          </a:prstGeom>
          <a:noFill/>
          <a:ln w="12700">
            <a:solidFill>
              <a:prstClr val="black"/>
            </a:solidFill>
          </a:ln>
        </p:spPr>
        <p:txBody>
          <a:bodyPr vert="horz" lIns="91854" tIns="45927" rIns="91854" bIns="45927" rtlCol="0" anchor="ctr"/>
          <a:lstStyle/>
          <a:p>
            <a:endParaRPr lang="el-GR"/>
          </a:p>
        </p:txBody>
      </p:sp>
      <p:sp>
        <p:nvSpPr>
          <p:cNvPr id="5" name="Notes Placeholder 4"/>
          <p:cNvSpPr>
            <a:spLocks noGrp="1"/>
          </p:cNvSpPr>
          <p:nvPr>
            <p:ph type="body" sz="quarter" idx="3"/>
          </p:nvPr>
        </p:nvSpPr>
        <p:spPr>
          <a:xfrm>
            <a:off x="679768" y="4690270"/>
            <a:ext cx="5438140" cy="4443412"/>
          </a:xfrm>
          <a:prstGeom prst="rect">
            <a:avLst/>
          </a:prstGeom>
        </p:spPr>
        <p:txBody>
          <a:bodyPr vert="horz" lIns="91854" tIns="45927" rIns="91854" bIns="459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9378824"/>
            <a:ext cx="2945659" cy="493713"/>
          </a:xfrm>
          <a:prstGeom prst="rect">
            <a:avLst/>
          </a:prstGeom>
        </p:spPr>
        <p:txBody>
          <a:bodyPr vert="horz" lIns="91854" tIns="45927" rIns="91854" bIns="45927" rtlCol="0" anchor="b"/>
          <a:lstStyle>
            <a:lvl1pPr algn="l">
              <a:defRPr sz="1200"/>
            </a:lvl1pPr>
          </a:lstStyle>
          <a:p>
            <a:endParaRPr lang="el-GR"/>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854" tIns="45927" rIns="91854" bIns="45927" rtlCol="0" anchor="b"/>
          <a:lstStyle>
            <a:lvl1pPr algn="r">
              <a:defRPr sz="1200"/>
            </a:lvl1pPr>
          </a:lstStyle>
          <a:p>
            <a:fld id="{46F69EFD-9746-490D-A1DF-FD0016060F00}" type="slidenum">
              <a:rPr lang="el-GR" smtClean="0"/>
              <a:t>‹#›</a:t>
            </a:fld>
            <a:endParaRPr lang="el-GR"/>
          </a:p>
        </p:txBody>
      </p:sp>
    </p:spTree>
    <p:extLst>
      <p:ext uri="{BB962C8B-B14F-4D97-AF65-F5344CB8AC3E}">
        <p14:creationId xmlns:p14="http://schemas.microsoft.com/office/powerpoint/2010/main" val="3303532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kern="1200" dirty="0" smtClean="0">
                <a:solidFill>
                  <a:schemeClr val="tx1"/>
                </a:solidFill>
                <a:effectLst/>
                <a:latin typeface="+mn-lt"/>
                <a:ea typeface="+mn-ea"/>
                <a:cs typeface="+mn-cs"/>
              </a:rPr>
              <a:t>Οι </a:t>
            </a:r>
            <a:r>
              <a:rPr lang="el-GR" sz="1200" b="1" kern="1200" dirty="0" err="1" smtClean="0">
                <a:solidFill>
                  <a:schemeClr val="tx1"/>
                </a:solidFill>
                <a:effectLst/>
                <a:latin typeface="+mn-lt"/>
                <a:ea typeface="+mn-ea"/>
                <a:cs typeface="+mn-cs"/>
              </a:rPr>
              <a:t>Δείκτες</a:t>
            </a:r>
            <a:r>
              <a:rPr lang="el-GR" sz="1200" b="1" kern="1200" dirty="0" smtClean="0">
                <a:solidFill>
                  <a:schemeClr val="tx1"/>
                </a:solidFill>
                <a:effectLst/>
                <a:latin typeface="+mn-lt"/>
                <a:ea typeface="+mn-ea"/>
                <a:cs typeface="+mn-cs"/>
              </a:rPr>
              <a:t> </a:t>
            </a:r>
            <a:r>
              <a:rPr lang="el-GR" sz="1200" b="1" kern="1200" dirty="0" err="1" smtClean="0">
                <a:solidFill>
                  <a:schemeClr val="tx1"/>
                </a:solidFill>
                <a:effectLst/>
                <a:latin typeface="+mn-lt"/>
                <a:ea typeface="+mn-ea"/>
                <a:cs typeface="+mn-cs"/>
              </a:rPr>
              <a:t>Επιτυχίας</a:t>
            </a:r>
            <a:r>
              <a:rPr lang="el-GR" sz="1200" b="1" kern="1200" dirty="0" smtClean="0">
                <a:solidFill>
                  <a:schemeClr val="tx1"/>
                </a:solidFill>
                <a:effectLst/>
                <a:latin typeface="+mn-lt"/>
                <a:ea typeface="+mn-ea"/>
                <a:cs typeface="+mn-cs"/>
              </a:rPr>
              <a:t> </a:t>
            </a:r>
            <a:r>
              <a:rPr lang="el-GR" sz="1200" kern="1200" dirty="0" err="1" smtClean="0">
                <a:solidFill>
                  <a:schemeClr val="tx1"/>
                </a:solidFill>
                <a:effectLst/>
                <a:latin typeface="+mn-lt"/>
                <a:ea typeface="+mn-ea"/>
                <a:cs typeface="+mn-cs"/>
              </a:rPr>
              <a:t>αναφέρονται</a:t>
            </a:r>
            <a:r>
              <a:rPr lang="el-GR" sz="1200" kern="1200" dirty="0" smtClean="0">
                <a:solidFill>
                  <a:schemeClr val="tx1"/>
                </a:solidFill>
                <a:effectLst/>
                <a:latin typeface="+mn-lt"/>
                <a:ea typeface="+mn-ea"/>
                <a:cs typeface="+mn-cs"/>
              </a:rPr>
              <a:t> 	στα </a:t>
            </a:r>
            <a:r>
              <a:rPr lang="el-GR" sz="1200" kern="1200" dirty="0" err="1" smtClean="0">
                <a:solidFill>
                  <a:schemeClr val="tx1"/>
                </a:solidFill>
                <a:effectLst/>
                <a:latin typeface="+mn-lt"/>
                <a:ea typeface="+mn-ea"/>
                <a:cs typeface="+mn-cs"/>
              </a:rPr>
              <a:t>Μαθησιακα</a:t>
            </a:r>
            <a:r>
              <a:rPr lang="el-GR" sz="1200" kern="1200" dirty="0" smtClean="0">
                <a:solidFill>
                  <a:schemeClr val="tx1"/>
                </a:solidFill>
                <a:effectLst/>
                <a:latin typeface="+mn-lt"/>
                <a:ea typeface="+mn-ea"/>
                <a:cs typeface="+mn-cs"/>
              </a:rPr>
              <a:t>́ </a:t>
            </a:r>
            <a:r>
              <a:rPr lang="el-GR" sz="1200" kern="1200" dirty="0" err="1" smtClean="0">
                <a:solidFill>
                  <a:schemeClr val="tx1"/>
                </a:solidFill>
                <a:effectLst/>
                <a:latin typeface="+mn-lt"/>
                <a:ea typeface="+mn-ea"/>
                <a:cs typeface="+mn-cs"/>
              </a:rPr>
              <a:t>Αποτελέσματα</a:t>
            </a:r>
            <a:r>
              <a:rPr lang="el-GR" sz="1200" kern="1200" dirty="0" smtClean="0">
                <a:solidFill>
                  <a:schemeClr val="tx1"/>
                </a:solidFill>
                <a:effectLst/>
                <a:latin typeface="+mn-lt"/>
                <a:ea typeface="+mn-ea"/>
                <a:cs typeface="+mn-cs"/>
              </a:rPr>
              <a:t>, τα </a:t>
            </a:r>
            <a:r>
              <a:rPr lang="el-GR" sz="1200" kern="1200" dirty="0" err="1" smtClean="0">
                <a:solidFill>
                  <a:schemeClr val="tx1"/>
                </a:solidFill>
                <a:effectLst/>
                <a:latin typeface="+mn-lt"/>
                <a:ea typeface="+mn-ea"/>
                <a:cs typeface="+mn-cs"/>
              </a:rPr>
              <a:t>οποία</a:t>
            </a:r>
            <a:r>
              <a:rPr lang="el-GR" sz="1200" kern="1200" dirty="0" smtClean="0">
                <a:solidFill>
                  <a:schemeClr val="tx1"/>
                </a:solidFill>
                <a:effectLst/>
                <a:latin typeface="+mn-lt"/>
                <a:ea typeface="+mn-ea"/>
                <a:cs typeface="+mn-cs"/>
              </a:rPr>
              <a:t> </a:t>
            </a:r>
            <a:r>
              <a:rPr lang="el-GR" sz="1200" kern="1200" dirty="0" err="1" smtClean="0">
                <a:solidFill>
                  <a:schemeClr val="tx1"/>
                </a:solidFill>
                <a:effectLst/>
                <a:latin typeface="+mn-lt"/>
                <a:ea typeface="+mn-ea"/>
                <a:cs typeface="+mn-cs"/>
              </a:rPr>
              <a:t>αναμένεται</a:t>
            </a:r>
            <a:r>
              <a:rPr lang="el-GR" sz="1200" kern="1200" dirty="0" smtClean="0">
                <a:solidFill>
                  <a:schemeClr val="tx1"/>
                </a:solidFill>
                <a:effectLst/>
                <a:latin typeface="+mn-lt"/>
                <a:ea typeface="+mn-ea"/>
                <a:cs typeface="+mn-cs"/>
              </a:rPr>
              <a:t> να </a:t>
            </a:r>
            <a:r>
              <a:rPr lang="el-GR" sz="1200" kern="1200" dirty="0" err="1" smtClean="0">
                <a:solidFill>
                  <a:schemeClr val="tx1"/>
                </a:solidFill>
                <a:effectLst/>
                <a:latin typeface="+mn-lt"/>
                <a:ea typeface="+mn-ea"/>
                <a:cs typeface="+mn-cs"/>
              </a:rPr>
              <a:t>επιτευχθούν</a:t>
            </a:r>
            <a:r>
              <a:rPr lang="el-GR" sz="1200" kern="1200" dirty="0" smtClean="0">
                <a:solidFill>
                  <a:schemeClr val="tx1"/>
                </a:solidFill>
                <a:effectLst/>
                <a:latin typeface="+mn-lt"/>
                <a:ea typeface="+mn-ea"/>
                <a:cs typeface="+mn-cs"/>
              </a:rPr>
              <a:t> </a:t>
            </a:r>
          </a:p>
          <a:p>
            <a:r>
              <a:rPr lang="el-GR" sz="1200" kern="1200" dirty="0" smtClean="0">
                <a:solidFill>
                  <a:schemeClr val="tx1"/>
                </a:solidFill>
                <a:effectLst/>
                <a:latin typeface="+mn-lt"/>
                <a:ea typeface="+mn-ea"/>
                <a:cs typeface="+mn-cs"/>
              </a:rPr>
              <a:t>			στον </a:t>
            </a:r>
            <a:r>
              <a:rPr lang="el-GR" sz="1200" kern="1200" dirty="0" err="1" smtClean="0">
                <a:solidFill>
                  <a:schemeClr val="tx1"/>
                </a:solidFill>
                <a:effectLst/>
                <a:latin typeface="+mn-lt"/>
                <a:ea typeface="+mn-ea"/>
                <a:cs typeface="+mn-cs"/>
              </a:rPr>
              <a:t>μαθητη</a:t>
            </a:r>
            <a:r>
              <a:rPr lang="el-GR" sz="1200" kern="1200" dirty="0" smtClean="0">
                <a:solidFill>
                  <a:schemeClr val="tx1"/>
                </a:solidFill>
                <a:effectLst/>
                <a:latin typeface="+mn-lt"/>
                <a:ea typeface="+mn-ea"/>
                <a:cs typeface="+mn-cs"/>
              </a:rPr>
              <a:t>́ και τα </a:t>
            </a:r>
            <a:r>
              <a:rPr lang="el-GR" sz="1200" kern="1200" dirty="0" err="1" smtClean="0">
                <a:solidFill>
                  <a:schemeClr val="tx1"/>
                </a:solidFill>
                <a:effectLst/>
                <a:latin typeface="+mn-lt"/>
                <a:ea typeface="+mn-ea"/>
                <a:cs typeface="+mn-cs"/>
              </a:rPr>
              <a:t>επιτεύγματα</a:t>
            </a:r>
            <a:r>
              <a:rPr lang="el-GR" sz="1200" kern="1200" dirty="0" smtClean="0">
                <a:solidFill>
                  <a:schemeClr val="tx1"/>
                </a:solidFill>
                <a:effectLst/>
                <a:latin typeface="+mn-lt"/>
                <a:ea typeface="+mn-ea"/>
                <a:cs typeface="+mn-cs"/>
              </a:rPr>
              <a:t>́ του </a:t>
            </a:r>
            <a:endParaRPr lang="el-GR" dirty="0" smtClean="0">
              <a:effectLst/>
            </a:endParaRPr>
          </a:p>
          <a:p>
            <a:endParaRPr lang="el-G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Οι </a:t>
            </a:r>
            <a:r>
              <a:rPr lang="el-GR" sz="1200" b="1" kern="1200" dirty="0" err="1" smtClean="0">
                <a:solidFill>
                  <a:schemeClr val="tx1"/>
                </a:solidFill>
                <a:effectLst/>
                <a:latin typeface="+mn-lt"/>
                <a:ea typeface="+mn-ea"/>
                <a:cs typeface="+mn-cs"/>
              </a:rPr>
              <a:t>Δείκτες</a:t>
            </a:r>
            <a:r>
              <a:rPr lang="el-GR" sz="1200" b="1" kern="1200" dirty="0" smtClean="0">
                <a:solidFill>
                  <a:schemeClr val="tx1"/>
                </a:solidFill>
                <a:effectLst/>
                <a:latin typeface="+mn-lt"/>
                <a:ea typeface="+mn-ea"/>
                <a:cs typeface="+mn-cs"/>
              </a:rPr>
              <a:t> </a:t>
            </a:r>
            <a:r>
              <a:rPr lang="el-GR" sz="1200" b="1" kern="1200" dirty="0" err="1" smtClean="0">
                <a:solidFill>
                  <a:schemeClr val="tx1"/>
                </a:solidFill>
                <a:effectLst/>
                <a:latin typeface="+mn-lt"/>
                <a:ea typeface="+mn-ea"/>
                <a:cs typeface="+mn-cs"/>
              </a:rPr>
              <a:t>Επάρκειας</a:t>
            </a:r>
            <a:r>
              <a:rPr lang="el-GR" sz="1200" b="1" kern="1200" dirty="0" smtClean="0">
                <a:solidFill>
                  <a:schemeClr val="tx1"/>
                </a:solidFill>
                <a:effectLst/>
                <a:latin typeface="+mn-lt"/>
                <a:ea typeface="+mn-ea"/>
                <a:cs typeface="+mn-cs"/>
              </a:rPr>
              <a:t> </a:t>
            </a:r>
            <a:r>
              <a:rPr lang="el-GR" sz="1200" kern="1200" dirty="0" err="1" smtClean="0">
                <a:solidFill>
                  <a:schemeClr val="tx1"/>
                </a:solidFill>
                <a:effectLst/>
                <a:latin typeface="+mn-lt"/>
                <a:ea typeface="+mn-ea"/>
                <a:cs typeface="+mn-cs"/>
              </a:rPr>
              <a:t>αναφέρονται</a:t>
            </a:r>
            <a:r>
              <a:rPr lang="el-GR" sz="1200" kern="1200" dirty="0" smtClean="0">
                <a:solidFill>
                  <a:schemeClr val="tx1"/>
                </a:solidFill>
                <a:effectLst/>
                <a:latin typeface="+mn-lt"/>
                <a:ea typeface="+mn-ea"/>
                <a:cs typeface="+mn-cs"/>
              </a:rPr>
              <a:t> 	στο τι </a:t>
            </a:r>
            <a:r>
              <a:rPr lang="el-GR" sz="1200" kern="1200" dirty="0" err="1" smtClean="0">
                <a:solidFill>
                  <a:schemeClr val="tx1"/>
                </a:solidFill>
                <a:effectLst/>
                <a:latin typeface="+mn-lt"/>
                <a:ea typeface="+mn-ea"/>
                <a:cs typeface="+mn-cs"/>
              </a:rPr>
              <a:t>πρέπει</a:t>
            </a:r>
            <a:r>
              <a:rPr lang="el-GR" sz="1200" kern="1200" dirty="0" smtClean="0">
                <a:solidFill>
                  <a:schemeClr val="tx1"/>
                </a:solidFill>
                <a:effectLst/>
                <a:latin typeface="+mn-lt"/>
                <a:ea typeface="+mn-ea"/>
                <a:cs typeface="+mn-cs"/>
              </a:rPr>
              <a:t> να </a:t>
            </a:r>
            <a:r>
              <a:rPr lang="el-GR" sz="1200" kern="1200" dirty="0" err="1" smtClean="0">
                <a:solidFill>
                  <a:schemeClr val="tx1"/>
                </a:solidFill>
                <a:effectLst/>
                <a:latin typeface="+mn-lt"/>
                <a:ea typeface="+mn-ea"/>
                <a:cs typeface="+mn-cs"/>
              </a:rPr>
              <a:t>διδαχθει</a:t>
            </a:r>
            <a:r>
              <a:rPr lang="el-GR" sz="1200" kern="1200" dirty="0" smtClean="0">
                <a:solidFill>
                  <a:schemeClr val="tx1"/>
                </a:solidFill>
                <a:effectLst/>
                <a:latin typeface="+mn-lt"/>
                <a:ea typeface="+mn-ea"/>
                <a:cs typeface="+mn-cs"/>
              </a:rPr>
              <a:t>́ ο </a:t>
            </a:r>
            <a:r>
              <a:rPr lang="el-GR" sz="1200" kern="1200" dirty="0" err="1" smtClean="0">
                <a:solidFill>
                  <a:schemeClr val="tx1"/>
                </a:solidFill>
                <a:effectLst/>
                <a:latin typeface="+mn-lt"/>
                <a:ea typeface="+mn-ea"/>
                <a:cs typeface="+mn-cs"/>
              </a:rPr>
              <a:t>μαθητής</a:t>
            </a:r>
            <a:r>
              <a:rPr lang="el-GR" sz="1200" kern="1200" dirty="0" smtClean="0">
                <a:solidFill>
                  <a:schemeClr val="tx1"/>
                </a:solidFill>
                <a:effectLst/>
                <a:latin typeface="+mn-lt"/>
                <a:ea typeface="+mn-ea"/>
                <a:cs typeface="+mn-cs"/>
              </a:rPr>
              <a:t> </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			στον </a:t>
            </a:r>
            <a:r>
              <a:rPr lang="el-GR" sz="1200" kern="1200" dirty="0" err="1" smtClean="0">
                <a:solidFill>
                  <a:schemeClr val="tx1"/>
                </a:solidFill>
                <a:effectLst/>
                <a:latin typeface="+mn-lt"/>
                <a:ea typeface="+mn-ea"/>
                <a:cs typeface="+mn-cs"/>
              </a:rPr>
              <a:t>εκπαιδευτικο</a:t>
            </a:r>
            <a:r>
              <a:rPr lang="el-GR" sz="1200" kern="1200" dirty="0" smtClean="0">
                <a:solidFill>
                  <a:schemeClr val="tx1"/>
                </a:solidFill>
                <a:effectLst/>
                <a:latin typeface="+mn-lt"/>
                <a:ea typeface="+mn-ea"/>
                <a:cs typeface="+mn-cs"/>
              </a:rPr>
              <a:t>́ και τα </a:t>
            </a:r>
            <a:r>
              <a:rPr lang="el-GR" sz="1200" kern="1200" dirty="0" err="1" smtClean="0">
                <a:solidFill>
                  <a:schemeClr val="tx1"/>
                </a:solidFill>
                <a:effectLst/>
                <a:latin typeface="+mn-lt"/>
                <a:ea typeface="+mn-ea"/>
                <a:cs typeface="+mn-cs"/>
              </a:rPr>
              <a:t>διδακτέα</a:t>
            </a:r>
            <a:r>
              <a:rPr lang="el-GR" sz="1200" kern="1200" dirty="0" smtClean="0">
                <a:solidFill>
                  <a:schemeClr val="tx1"/>
                </a:solidFill>
                <a:effectLst/>
                <a:latin typeface="+mn-lt"/>
                <a:ea typeface="+mn-ea"/>
                <a:cs typeface="+mn-cs"/>
              </a:rPr>
              <a:t> </a:t>
            </a:r>
            <a:endParaRPr lang="el-GR" dirty="0" smtClean="0">
              <a:effectLst/>
            </a:endParaRPr>
          </a:p>
          <a:p>
            <a:endParaRPr lang="el-GR" dirty="0"/>
          </a:p>
        </p:txBody>
      </p:sp>
      <p:sp>
        <p:nvSpPr>
          <p:cNvPr id="4" name="Slide Number Placeholder 3"/>
          <p:cNvSpPr>
            <a:spLocks noGrp="1"/>
          </p:cNvSpPr>
          <p:nvPr>
            <p:ph type="sldNum" sz="quarter" idx="10"/>
          </p:nvPr>
        </p:nvSpPr>
        <p:spPr/>
        <p:txBody>
          <a:bodyPr/>
          <a:lstStyle/>
          <a:p>
            <a:fld id="{46F69EFD-9746-490D-A1DF-FD0016060F00}" type="slidenum">
              <a:rPr lang="el-GR" smtClean="0"/>
              <a:t>1</a:t>
            </a:fld>
            <a:endParaRPr lang="el-GR"/>
          </a:p>
        </p:txBody>
      </p:sp>
    </p:spTree>
    <p:extLst>
      <p:ext uri="{BB962C8B-B14F-4D97-AF65-F5344CB8AC3E}">
        <p14:creationId xmlns:p14="http://schemas.microsoft.com/office/powerpoint/2010/main" val="143942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l-GR" dirty="0" smtClean="0"/>
              <a:t>Η προώθηση του σχεδίου δράσης συνδέεται με την επαγγελματική μάθηση των εκπαιδευτικών</a:t>
            </a:r>
            <a:r>
              <a:rPr lang="en-US" dirty="0" smtClean="0"/>
              <a:t> </a:t>
            </a:r>
          </a:p>
          <a:p>
            <a:r>
              <a:rPr lang="el-GR" dirty="0" smtClean="0"/>
              <a:t>που</a:t>
            </a:r>
            <a:r>
              <a:rPr lang="el-GR" baseline="0" dirty="0" smtClean="0"/>
              <a:t> λειτουργεί ως ομπρέλα για τις υπόλοιπες δράσεις</a:t>
            </a:r>
            <a:r>
              <a:rPr lang="en-US" baseline="0" dirty="0" smtClean="0"/>
              <a:t>/</a:t>
            </a:r>
            <a:r>
              <a:rPr lang="el-GR" baseline="0" dirty="0" smtClean="0"/>
              <a:t>προγράμματα.</a:t>
            </a:r>
            <a:endParaRPr lang="en-US" dirty="0"/>
          </a:p>
        </p:txBody>
      </p:sp>
      <p:sp>
        <p:nvSpPr>
          <p:cNvPr id="4" name="Slide Number Placeholder 3"/>
          <p:cNvSpPr>
            <a:spLocks noGrp="1"/>
          </p:cNvSpPr>
          <p:nvPr>
            <p:ph type="sldNum" sz="quarter" idx="10"/>
          </p:nvPr>
        </p:nvSpPr>
        <p:spPr/>
        <p:txBody>
          <a:bodyPr/>
          <a:lstStyle/>
          <a:p>
            <a:fld id="{46F69EFD-9746-490D-A1DF-FD0016060F00}" type="slidenum">
              <a:rPr lang="el-GR" smtClean="0"/>
              <a:t>2</a:t>
            </a:fld>
            <a:endParaRPr lang="el-GR"/>
          </a:p>
        </p:txBody>
      </p:sp>
    </p:spTree>
    <p:extLst>
      <p:ext uri="{BB962C8B-B14F-4D97-AF65-F5344CB8AC3E}">
        <p14:creationId xmlns:p14="http://schemas.microsoft.com/office/powerpoint/2010/main" val="1308923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Πολιτική σχολείου		συνεδρίες προσωπικού και </a:t>
            </a:r>
            <a:r>
              <a:rPr lang="el-GR" dirty="0" err="1" smtClean="0"/>
              <a:t>ενδοσχολικές</a:t>
            </a:r>
            <a:r>
              <a:rPr lang="el-GR" dirty="0" smtClean="0"/>
              <a:t> επιμορφώσεις</a:t>
            </a:r>
          </a:p>
          <a:p>
            <a:r>
              <a:rPr lang="el-GR" dirty="0" smtClean="0"/>
              <a:t>Ποιότητα διδασκαλίας		βελτίωσή της με ειδικές διδακτικές προσεγγίσεις</a:t>
            </a:r>
          </a:p>
          <a:p>
            <a:r>
              <a:rPr lang="el-GR" dirty="0" smtClean="0"/>
              <a:t>Συνεργασία με εξωτερικούς φορείς 	συνεργασία με</a:t>
            </a:r>
            <a:r>
              <a:rPr lang="el-GR" baseline="0" dirty="0" smtClean="0"/>
              <a:t> πανεπιστήμια, ΥΠΠ/ΠΙ</a:t>
            </a:r>
          </a:p>
          <a:p>
            <a:r>
              <a:rPr lang="el-GR" baseline="0" dirty="0" smtClean="0"/>
              <a:t>Μαθησιακά αποτελέσματα 	στόχος η βελτίωσή τους</a:t>
            </a:r>
          </a:p>
          <a:p>
            <a:r>
              <a:rPr lang="el-GR" baseline="0" dirty="0" smtClean="0"/>
              <a:t>Αξιολόγηση/</a:t>
            </a:r>
            <a:r>
              <a:rPr lang="el-GR" baseline="0" dirty="0" err="1" smtClean="0"/>
              <a:t>αναστοχασμός</a:t>
            </a:r>
            <a:r>
              <a:rPr lang="el-GR" baseline="0" dirty="0" smtClean="0"/>
              <a:t> 	γίνεται εκτίμηση της βελτίωσης</a:t>
            </a:r>
            <a:r>
              <a:rPr lang="mr-IN" baseline="0" dirty="0" smtClean="0"/>
              <a:t>…</a:t>
            </a:r>
            <a:r>
              <a:rPr lang="el-GR" baseline="0" dirty="0" smtClean="0"/>
              <a:t>. αναθεωρείται το δυναμικό μοντέλο και λαμβάνονται αποφάσεις για τη 			συνέχεια</a:t>
            </a:r>
            <a:endParaRPr lang="en-US" dirty="0"/>
          </a:p>
        </p:txBody>
      </p:sp>
      <p:sp>
        <p:nvSpPr>
          <p:cNvPr id="4" name="Slide Number Placeholder 3"/>
          <p:cNvSpPr>
            <a:spLocks noGrp="1"/>
          </p:cNvSpPr>
          <p:nvPr>
            <p:ph type="sldNum" sz="quarter" idx="10"/>
          </p:nvPr>
        </p:nvSpPr>
        <p:spPr/>
        <p:txBody>
          <a:bodyPr/>
          <a:lstStyle/>
          <a:p>
            <a:fld id="{46F69EFD-9746-490D-A1DF-FD0016060F00}" type="slidenum">
              <a:rPr lang="el-GR" smtClean="0"/>
              <a:t>3</a:t>
            </a:fld>
            <a:endParaRPr lang="el-GR"/>
          </a:p>
        </p:txBody>
      </p:sp>
    </p:spTree>
    <p:extLst>
      <p:ext uri="{BB962C8B-B14F-4D97-AF65-F5344CB8AC3E}">
        <p14:creationId xmlns:p14="http://schemas.microsoft.com/office/powerpoint/2010/main" val="85161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Διαφοροποίηση</a:t>
            </a:r>
          </a:p>
          <a:p>
            <a:r>
              <a:rPr lang="el-GR" dirty="0" smtClean="0"/>
              <a:t>Διαβάθμιση </a:t>
            </a:r>
          </a:p>
          <a:p>
            <a:r>
              <a:rPr lang="el-GR" dirty="0" smtClean="0"/>
              <a:t>Οργάνωση τάξης </a:t>
            </a:r>
          </a:p>
          <a:p>
            <a:r>
              <a:rPr lang="el-GR" dirty="0" smtClean="0"/>
              <a:t>Μέθοδοι</a:t>
            </a:r>
          </a:p>
          <a:p>
            <a:r>
              <a:rPr lang="el-GR" dirty="0" smtClean="0"/>
              <a:t>Μαθησιακές προτεραιότητες:  Γραπτός λόγος, προφορικός λόγος, ορθογραφία </a:t>
            </a:r>
            <a:r>
              <a:rPr lang="mr-IN" dirty="0" smtClean="0"/>
              <a:t>–</a:t>
            </a:r>
            <a:r>
              <a:rPr lang="el-GR" baseline="0" dirty="0" smtClean="0"/>
              <a:t> </a:t>
            </a:r>
            <a:r>
              <a:rPr lang="el-GR" dirty="0" smtClean="0"/>
              <a:t>Ημερίδες, ανοιχτό σχολείο για τους γονείς να </a:t>
            </a:r>
            <a:r>
              <a:rPr lang="el-GR" dirty="0" err="1" smtClean="0"/>
              <a:t>παρακολούθήσουν</a:t>
            </a:r>
            <a:r>
              <a:rPr lang="el-GR" dirty="0" smtClean="0"/>
              <a:t> </a:t>
            </a:r>
            <a:r>
              <a:rPr lang="el-GR" dirty="0" smtClean="0"/>
              <a:t>μαθήματα</a:t>
            </a:r>
            <a:endParaRPr lang="en-US" dirty="0" smtClean="0"/>
          </a:p>
          <a:p>
            <a:r>
              <a:rPr lang="el-GR" dirty="0" smtClean="0"/>
              <a:t>Η</a:t>
            </a:r>
            <a:r>
              <a:rPr lang="el-GR" baseline="0" dirty="0" smtClean="0"/>
              <a:t> φύση, η προώθηση και η διδασκαλία της κριτικής σκέψης </a:t>
            </a:r>
            <a:r>
              <a:rPr lang="mr-IN" baseline="0" dirty="0" smtClean="0"/>
              <a:t>–</a:t>
            </a:r>
            <a:r>
              <a:rPr lang="el-GR" baseline="0" dirty="0" smtClean="0"/>
              <a:t> Πρόγραμμα επαγγελματικής ανάπτυξης</a:t>
            </a:r>
            <a:endParaRPr lang="en-US" dirty="0" smtClean="0"/>
          </a:p>
          <a:p>
            <a:r>
              <a:rPr lang="el-GR" sz="1200" b="0" i="0" kern="1200" dirty="0" smtClean="0">
                <a:solidFill>
                  <a:schemeClr val="tx1"/>
                </a:solidFill>
                <a:effectLst/>
                <a:latin typeface="+mn-lt"/>
                <a:ea typeface="+mn-ea"/>
                <a:cs typeface="+mn-cs"/>
              </a:rPr>
              <a:t>Ο όρος Λειτουργικός Αλφαβητισμός αναφέρεται στην ικανότητα του ατόμου να χρησιμοποιεί βασικές δεξιότητες, ούτως ώστε να διαχειρίζεται εργασίες στην καθημερινότητά του, στην κοινωνία και στον εργασιακό χώρο.</a:t>
            </a:r>
            <a:endParaRPr lang="en-US" dirty="0"/>
          </a:p>
        </p:txBody>
      </p:sp>
      <p:sp>
        <p:nvSpPr>
          <p:cNvPr id="4" name="Slide Number Placeholder 3"/>
          <p:cNvSpPr>
            <a:spLocks noGrp="1"/>
          </p:cNvSpPr>
          <p:nvPr>
            <p:ph type="sldNum" sz="quarter" idx="10"/>
          </p:nvPr>
        </p:nvSpPr>
        <p:spPr/>
        <p:txBody>
          <a:bodyPr/>
          <a:lstStyle/>
          <a:p>
            <a:fld id="{46F69EFD-9746-490D-A1DF-FD0016060F00}" type="slidenum">
              <a:rPr lang="el-GR" smtClean="0"/>
              <a:t>4</a:t>
            </a:fld>
            <a:endParaRPr lang="el-GR"/>
          </a:p>
        </p:txBody>
      </p:sp>
    </p:spTree>
    <p:extLst>
      <p:ext uri="{BB962C8B-B14F-4D97-AF65-F5344CB8AC3E}">
        <p14:creationId xmlns:p14="http://schemas.microsoft.com/office/powerpoint/2010/main" val="799727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Έχουμε πιστοποιηθεί από τα πέρσι ως καινοτόμο σχολείο</a:t>
            </a:r>
          </a:p>
          <a:p>
            <a:r>
              <a:rPr lang="el-GR" dirty="0" smtClean="0"/>
              <a:t>Διοίκηση και Ηγεσία		Σύνδεση με την επαγγελματική μάθηση</a:t>
            </a:r>
          </a:p>
          <a:p>
            <a:r>
              <a:rPr lang="el-GR" dirty="0" smtClean="0"/>
              <a:t>			Ικανοποίηση επαγγελματικών και προσωπικών αναγκών εκπαιδευτικών</a:t>
            </a:r>
          </a:p>
          <a:p>
            <a:r>
              <a:rPr lang="el-GR" dirty="0" smtClean="0"/>
              <a:t>			Κοινότητα μάθησης</a:t>
            </a:r>
            <a:endParaRPr lang="en-US" dirty="0"/>
          </a:p>
        </p:txBody>
      </p:sp>
      <p:sp>
        <p:nvSpPr>
          <p:cNvPr id="4" name="Slide Number Placeholder 3"/>
          <p:cNvSpPr>
            <a:spLocks noGrp="1"/>
          </p:cNvSpPr>
          <p:nvPr>
            <p:ph type="sldNum" sz="quarter" idx="10"/>
          </p:nvPr>
        </p:nvSpPr>
        <p:spPr/>
        <p:txBody>
          <a:bodyPr/>
          <a:lstStyle/>
          <a:p>
            <a:fld id="{46F69EFD-9746-490D-A1DF-FD0016060F00}" type="slidenum">
              <a:rPr lang="el-GR" smtClean="0"/>
              <a:t>5</a:t>
            </a:fld>
            <a:endParaRPr lang="el-GR"/>
          </a:p>
        </p:txBody>
      </p:sp>
    </p:spTree>
    <p:extLst>
      <p:ext uri="{BB962C8B-B14F-4D97-AF65-F5344CB8AC3E}">
        <p14:creationId xmlns:p14="http://schemas.microsoft.com/office/powerpoint/2010/main" val="48625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Εκπαιδευτικό και Ερευνητικό πρόγραμμα</a:t>
            </a:r>
          </a:p>
          <a:p>
            <a:r>
              <a:rPr lang="el-GR" dirty="0" err="1" smtClean="0"/>
              <a:t>Εποπτικοποιείται</a:t>
            </a:r>
            <a:r>
              <a:rPr lang="el-GR" dirty="0" smtClean="0"/>
              <a:t> το υλικό,  εμπλουτίζεται</a:t>
            </a:r>
            <a:r>
              <a:rPr lang="el-GR" baseline="0" dirty="0" smtClean="0"/>
              <a:t> και γίνεται πιο ποιοτική η διδασκαλία, πρόκληση ενδιαφέροντος</a:t>
            </a:r>
          </a:p>
          <a:p>
            <a:r>
              <a:rPr lang="el-GR" baseline="0" dirty="0" err="1" smtClean="0"/>
              <a:t>Πολυμεσικότητα</a:t>
            </a:r>
            <a:endParaRPr lang="el-GR" baseline="0" dirty="0" smtClean="0"/>
          </a:p>
          <a:p>
            <a:r>
              <a:rPr lang="el-GR" baseline="0" dirty="0" smtClean="0"/>
              <a:t>Υπενθύμιση στους γονείς για να συμπληρώσουν τα ερωτηματολόγια</a:t>
            </a:r>
            <a:endParaRPr lang="en-US" dirty="0"/>
          </a:p>
        </p:txBody>
      </p:sp>
      <p:sp>
        <p:nvSpPr>
          <p:cNvPr id="4" name="Slide Number Placeholder 3"/>
          <p:cNvSpPr>
            <a:spLocks noGrp="1"/>
          </p:cNvSpPr>
          <p:nvPr>
            <p:ph type="sldNum" sz="quarter" idx="10"/>
          </p:nvPr>
        </p:nvSpPr>
        <p:spPr/>
        <p:txBody>
          <a:bodyPr/>
          <a:lstStyle/>
          <a:p>
            <a:fld id="{46F69EFD-9746-490D-A1DF-FD0016060F00}" type="slidenum">
              <a:rPr lang="el-GR" smtClean="0"/>
              <a:t>7</a:t>
            </a:fld>
            <a:endParaRPr lang="el-GR"/>
          </a:p>
        </p:txBody>
      </p:sp>
    </p:spTree>
    <p:extLst>
      <p:ext uri="{BB962C8B-B14F-4D97-AF65-F5344CB8AC3E}">
        <p14:creationId xmlns:p14="http://schemas.microsoft.com/office/powerpoint/2010/main" val="1150970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69EFD-9746-490D-A1DF-FD0016060F00}" type="slidenum">
              <a:rPr lang="el-GR" smtClean="0"/>
              <a:t>8</a:t>
            </a:fld>
            <a:endParaRPr lang="el-GR"/>
          </a:p>
        </p:txBody>
      </p:sp>
    </p:spTree>
    <p:extLst>
      <p:ext uri="{BB962C8B-B14F-4D97-AF65-F5344CB8AC3E}">
        <p14:creationId xmlns:p14="http://schemas.microsoft.com/office/powerpoint/2010/main" val="188333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2853615-BFDE-46DE-814C-47EC6EF6D371}" type="datetimeFigureOut">
              <a:rPr lang="el-GR" smtClean="0"/>
              <a:t>28/3/17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53615-BFDE-46DE-814C-47EC6EF6D371}" type="datetimeFigureOut">
              <a:rPr lang="el-GR" smtClean="0"/>
              <a:t>28/3/17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853615-BFDE-46DE-814C-47EC6EF6D371}" type="datetimeFigureOut">
              <a:rPr lang="el-GR" smtClean="0"/>
              <a:t>28/3/17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53615-BFDE-46DE-814C-47EC6EF6D371}" type="datetimeFigureOut">
              <a:rPr lang="el-GR" smtClean="0"/>
              <a:t>28/3/17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853615-BFDE-46DE-814C-47EC6EF6D371}" type="datetimeFigureOut">
              <a:rPr lang="el-GR" smtClean="0"/>
              <a:t>28/3/17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853615-BFDE-46DE-814C-47EC6EF6D371}" type="datetimeFigureOut">
              <a:rPr lang="el-GR" smtClean="0"/>
              <a:t>28/3/17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2853615-BFDE-46DE-814C-47EC6EF6D371}" type="datetimeFigureOut">
              <a:rPr lang="el-GR" smtClean="0"/>
              <a:t>28/3/17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DF53439-851E-44AD-84B1-B6BFC3D0C743}" type="slidenum">
              <a:rPr lang="el-GR" smtClean="0"/>
              <a:t>‹#›</a:t>
            </a:fld>
            <a:endParaRPr lang="el-G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853615-BFDE-46DE-814C-47EC6EF6D371}" type="datetimeFigureOut">
              <a:rPr lang="el-GR" smtClean="0"/>
              <a:t>28/3/17</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53615-BFDE-46DE-814C-47EC6EF6D371}" type="datetimeFigureOut">
              <a:rPr lang="el-GR" smtClean="0"/>
              <a:t>28/3/17</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53615-BFDE-46DE-814C-47EC6EF6D371}" type="datetimeFigureOut">
              <a:rPr lang="el-GR" smtClean="0"/>
              <a:t>28/3/17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t>‹#›</a:t>
            </a:fld>
            <a:endParaRPr lang="el-G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53615-BFDE-46DE-814C-47EC6EF6D371}" type="datetimeFigureOut">
              <a:rPr lang="el-GR" smtClean="0"/>
              <a:t>28/3/17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F2853615-BFDE-46DE-814C-47EC6EF6D371}" type="datetimeFigureOut">
              <a:rPr lang="el-GR" smtClean="0"/>
              <a:t>28/3/17</a:t>
            </a:fld>
            <a:endParaRPr lang="el-G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l-G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9" Type="http://schemas.openxmlformats.org/officeDocument/2006/relationships/image" Target="../media/image16.png"/><Relationship Id="rId20" Type="http://schemas.openxmlformats.org/officeDocument/2006/relationships/image" Target="../media/image22.png"/><Relationship Id="rId21" Type="http://schemas.openxmlformats.org/officeDocument/2006/relationships/image" Target="../media/image23.png"/><Relationship Id="rId22" Type="http://schemas.openxmlformats.org/officeDocument/2006/relationships/image" Target="../media/image24.png"/><Relationship Id="rId10" Type="http://schemas.openxmlformats.org/officeDocument/2006/relationships/image" Target="../media/image17.png"/><Relationship Id="rId11" Type="http://schemas.openxmlformats.org/officeDocument/2006/relationships/diagramData" Target="../diagrams/data4.xml"/><Relationship Id="rId12" Type="http://schemas.openxmlformats.org/officeDocument/2006/relationships/diagramLayout" Target="../diagrams/layout4.xml"/><Relationship Id="rId13" Type="http://schemas.openxmlformats.org/officeDocument/2006/relationships/diagramQuickStyle" Target="../diagrams/quickStyle4.xml"/><Relationship Id="rId14" Type="http://schemas.openxmlformats.org/officeDocument/2006/relationships/diagramColors" Target="../diagrams/colors4.xml"/><Relationship Id="rId15" Type="http://schemas.microsoft.com/office/2007/relationships/diagramDrawing" Target="../diagrams/drawing4.xml"/><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20.png"/><Relationship Id="rId1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2.jpg"/><Relationship Id="rId6" Type="http://schemas.openxmlformats.org/officeDocument/2006/relationships/image" Target="../media/image13.emf"/><Relationship Id="rId7" Type="http://schemas.openxmlformats.org/officeDocument/2006/relationships/image" Target="../media/image14.jp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eg"/><Relationship Id="rId7" Type="http://schemas.microsoft.com/office/2007/relationships/hdphoto" Target="../media/hdphoto1.wdp"/><Relationship Id="rId8" Type="http://schemas.openxmlformats.org/officeDocument/2006/relationships/image" Target="../media/image29.jpeg"/><Relationship Id="rId9"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32656"/>
            <a:ext cx="8229600" cy="990600"/>
          </a:xfrm>
        </p:spPr>
        <p:txBody>
          <a:bodyPr>
            <a:normAutofit fontScale="90000"/>
          </a:bodyPr>
          <a:lstStyle/>
          <a:p>
            <a:pPr algn="ctr"/>
            <a:r>
              <a:rPr lang="en-US" dirty="0" smtClean="0"/>
              <a:t>1</a:t>
            </a:r>
            <a:r>
              <a:rPr lang="el-GR" baseline="30000" dirty="0" err="1" smtClean="0"/>
              <a:t>ος</a:t>
            </a:r>
            <a:r>
              <a:rPr lang="el-GR" dirty="0" smtClean="0"/>
              <a:t> υπό έμφαση στόχος - </a:t>
            </a:r>
            <a:r>
              <a:rPr lang="el-GR" sz="3100" dirty="0" smtClean="0"/>
              <a:t>ΥΠΠ 2016-2017</a:t>
            </a:r>
            <a:endParaRPr lang="en-US" sz="3100" dirty="0"/>
          </a:p>
        </p:txBody>
      </p:sp>
      <p:sp>
        <p:nvSpPr>
          <p:cNvPr id="3" name="Content Placeholder 2"/>
          <p:cNvSpPr>
            <a:spLocks noGrp="1"/>
          </p:cNvSpPr>
          <p:nvPr>
            <p:ph idx="1"/>
          </p:nvPr>
        </p:nvSpPr>
        <p:spPr>
          <a:xfrm>
            <a:off x="456342" y="1196752"/>
            <a:ext cx="8230457" cy="2591697"/>
          </a:xfrm>
          <a:solidFill>
            <a:schemeClr val="accent1">
              <a:lumMod val="60000"/>
              <a:lumOff val="40000"/>
            </a:schemeClr>
          </a:solidFill>
        </p:spPr>
        <p:txBody>
          <a:bodyPr>
            <a:noAutofit/>
          </a:bodyPr>
          <a:lstStyle/>
          <a:p>
            <a:pPr marL="0" indent="0" algn="just">
              <a:buNone/>
            </a:pPr>
            <a:r>
              <a:rPr lang="el-GR" sz="2600" dirty="0" smtClean="0"/>
              <a:t>Η βελτίωση των </a:t>
            </a:r>
            <a:r>
              <a:rPr lang="el-GR" sz="2600" u="heavy" dirty="0" smtClean="0">
                <a:uFill>
                  <a:solidFill>
                    <a:schemeClr val="tx2"/>
                  </a:solidFill>
                </a:uFill>
              </a:rPr>
              <a:t>μαθησιακών αποτελεσμάτων</a:t>
            </a:r>
            <a:r>
              <a:rPr lang="el-GR" sz="2600" dirty="0" smtClean="0">
                <a:solidFill>
                  <a:schemeClr val="tx2"/>
                </a:solidFill>
              </a:rPr>
              <a:t>*</a:t>
            </a:r>
            <a:r>
              <a:rPr lang="el-GR" sz="2600" dirty="0" smtClean="0"/>
              <a:t> με έμφαση στην εφαρμογή κατά τη διάρκεια της διδακτικής διαδικασίας (προγραμματισμός, διδασκαλία, αξιολόγηση), των Αναδομημένων Αναλυτικών Προγραμμάτων και, ιδιαίτερα, των </a:t>
            </a:r>
            <a:r>
              <a:rPr lang="el-GR" sz="2600" u="heavy" dirty="0" smtClean="0">
                <a:uFill>
                  <a:solidFill>
                    <a:schemeClr val="tx2"/>
                  </a:solidFill>
                </a:uFill>
              </a:rPr>
              <a:t>Δεικτών Επιτυχίας και Δεικτών Επάρκειας</a:t>
            </a:r>
            <a:r>
              <a:rPr lang="el-GR" sz="2600" dirty="0">
                <a:solidFill>
                  <a:schemeClr val="tx2"/>
                </a:solidFill>
              </a:rPr>
              <a:t>* *</a:t>
            </a:r>
            <a:endParaRPr lang="el-GR" sz="2600" dirty="0"/>
          </a:p>
          <a:p>
            <a:pPr marL="0" indent="0">
              <a:buNone/>
            </a:pPr>
            <a:endParaRPr lang="el-GR" dirty="0" smtClean="0"/>
          </a:p>
          <a:p>
            <a:pPr marL="0" indent="0">
              <a:buNone/>
            </a:pPr>
            <a:r>
              <a:rPr lang="el-GR" i="1" dirty="0">
                <a:solidFill>
                  <a:schemeClr val="tx2"/>
                </a:solidFill>
              </a:rPr>
              <a:t>* 	γνώσεις, στάσεις, συμπεριφορές, δεξιότητες</a:t>
            </a:r>
          </a:p>
          <a:p>
            <a:pPr marL="933450" indent="-933450">
              <a:buNone/>
            </a:pPr>
            <a:r>
              <a:rPr lang="el-GR" i="1" dirty="0">
                <a:solidFill>
                  <a:schemeClr val="tx2"/>
                </a:solidFill>
              </a:rPr>
              <a:t>* *	</a:t>
            </a:r>
            <a:r>
              <a:rPr lang="el-GR" i="1" dirty="0" smtClean="0">
                <a:solidFill>
                  <a:schemeClr val="tx2"/>
                </a:solidFill>
              </a:rPr>
              <a:t>εργαλεία που καθοδηγούν </a:t>
            </a:r>
            <a:r>
              <a:rPr lang="el-GR" i="1" dirty="0">
                <a:solidFill>
                  <a:schemeClr val="tx2"/>
                </a:solidFill>
              </a:rPr>
              <a:t>και υποστηρίζουν τον/την εκπαιδευτικό, ώστε η διδακτική διαδικασία που ακολουθεί να είναι έγκυρη και να επιτυγχάνει την ευθυγράμμιση μεταξύ περιεχομένου, διδακτικής μεθοδολογίας και αξιολόγησης. </a:t>
            </a:r>
          </a:p>
        </p:txBody>
      </p:sp>
    </p:spTree>
    <p:extLst>
      <p:ext uri="{BB962C8B-B14F-4D97-AF65-F5344CB8AC3E}">
        <p14:creationId xmlns:p14="http://schemas.microsoft.com/office/powerpoint/2010/main" val="1002210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036" y="332656"/>
            <a:ext cx="8229600" cy="990600"/>
          </a:xfrm>
        </p:spPr>
        <p:txBody>
          <a:bodyPr/>
          <a:lstStyle/>
          <a:p>
            <a:pPr algn="ctr"/>
            <a:r>
              <a:rPr lang="el-GR" dirty="0" smtClean="0"/>
              <a:t>Στάδια προώθησης του 1ου στόχου</a:t>
            </a:r>
            <a:endParaRPr lang="en-US" dirty="0"/>
          </a:p>
        </p:txBody>
      </p:sp>
      <p:graphicFrame>
        <p:nvGraphicFramePr>
          <p:cNvPr id="4" name="Diagram 3"/>
          <p:cNvGraphicFramePr/>
          <p:nvPr>
            <p:extLst/>
          </p:nvPr>
        </p:nvGraphicFramePr>
        <p:xfrm>
          <a:off x="457200" y="1268760"/>
          <a:ext cx="8363272"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0305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Στάδια </a:t>
            </a:r>
            <a:r>
              <a:rPr lang="el-GR" dirty="0"/>
              <a:t>π</a:t>
            </a:r>
            <a:r>
              <a:rPr lang="el-GR" dirty="0" smtClean="0"/>
              <a:t>ροώθησης και </a:t>
            </a:r>
            <a:r>
              <a:rPr lang="el-GR" dirty="0"/>
              <a:t>υ</a:t>
            </a:r>
            <a:r>
              <a:rPr lang="el-GR" dirty="0" smtClean="0"/>
              <a:t>λοποίησης</a:t>
            </a:r>
            <a:endParaRPr lang="en-US" dirty="0"/>
          </a:p>
        </p:txBody>
      </p:sp>
      <p:graphicFrame>
        <p:nvGraphicFramePr>
          <p:cNvPr id="4" name="Diagram 3"/>
          <p:cNvGraphicFramePr/>
          <p:nvPr>
            <p:extLst/>
          </p:nvPr>
        </p:nvGraphicFramePr>
        <p:xfrm>
          <a:off x="232210" y="1515452"/>
          <a:ext cx="8454590" cy="4937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313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303312"/>
          </a:xfrm>
        </p:spPr>
        <p:txBody>
          <a:bodyPr>
            <a:normAutofit fontScale="90000"/>
          </a:bodyPr>
          <a:lstStyle/>
          <a:p>
            <a:pPr algn="ctr"/>
            <a:r>
              <a:rPr lang="el-GR" dirty="0" smtClean="0"/>
              <a:t>Εμφάσεις κατά τη φετινή σχολική χρονιά</a:t>
            </a:r>
            <a:endParaRPr lang="en-US" dirty="0"/>
          </a:p>
        </p:txBody>
      </p:sp>
      <p:graphicFrame>
        <p:nvGraphicFramePr>
          <p:cNvPr id="5" name="Content Placeholder 4"/>
          <p:cNvGraphicFramePr>
            <a:graphicFrameLocks noGrp="1"/>
          </p:cNvGraphicFramePr>
          <p:nvPr>
            <p:ph idx="1"/>
            <p:extLst/>
          </p:nvPr>
        </p:nvGraphicFramePr>
        <p:xfrm>
          <a:off x="418011" y="1038496"/>
          <a:ext cx="8229600" cy="5414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822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839" y="260648"/>
            <a:ext cx="8229600" cy="990600"/>
          </a:xfrm>
        </p:spPr>
        <p:txBody>
          <a:bodyPr>
            <a:normAutofit/>
          </a:bodyPr>
          <a:lstStyle/>
          <a:p>
            <a:pPr algn="ctr"/>
            <a:r>
              <a:rPr lang="el-GR" sz="2800" dirty="0" smtClean="0"/>
              <a:t>Καινοτόμα Σχολεία και εκπαιδευτικοί πυρήνες</a:t>
            </a:r>
            <a:endParaRPr lang="en-US" sz="2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51520" y="6214270"/>
            <a:ext cx="1384629" cy="383081"/>
          </a:xfr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9672" y="6195311"/>
            <a:ext cx="402041" cy="40204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9712" y="6073709"/>
            <a:ext cx="558326" cy="5583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64288" y="1370819"/>
            <a:ext cx="1655992" cy="117217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48064" y="5987226"/>
            <a:ext cx="806959" cy="60521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411760" y="6093296"/>
            <a:ext cx="991659" cy="55780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47864" y="6093296"/>
            <a:ext cx="504057" cy="500501"/>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08196" y="1515338"/>
            <a:ext cx="1327500" cy="1037109"/>
          </a:xfrm>
          <a:prstGeom prst="rect">
            <a:avLst/>
          </a:prstGeom>
        </p:spPr>
      </p:pic>
      <p:graphicFrame>
        <p:nvGraphicFramePr>
          <p:cNvPr id="14" name="Content Placeholder 7"/>
          <p:cNvGraphicFramePr>
            <a:graphicFrameLocks/>
          </p:cNvGraphicFramePr>
          <p:nvPr>
            <p:extLst/>
          </p:nvPr>
        </p:nvGraphicFramePr>
        <p:xfrm>
          <a:off x="417362" y="1052736"/>
          <a:ext cx="8229600" cy="478663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5" name="Picture 14"/>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572000" y="6082601"/>
            <a:ext cx="464840" cy="464840"/>
          </a:xfrm>
          <a:prstGeom prst="rect">
            <a:avLst/>
          </a:prstGeom>
        </p:spPr>
      </p:pic>
      <p:pic>
        <p:nvPicPr>
          <p:cNvPr id="16" name="Picture 15"/>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3995936" y="6088651"/>
            <a:ext cx="464839" cy="464839"/>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6008836" y="6098747"/>
            <a:ext cx="363364" cy="363364"/>
          </a:xfrm>
          <a:prstGeom prst="rect">
            <a:avLst/>
          </a:prstGeom>
        </p:spPr>
      </p:pic>
      <p:pic>
        <p:nvPicPr>
          <p:cNvPr id="18" name="Picture 17"/>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6444208" y="6012005"/>
            <a:ext cx="536848" cy="536848"/>
          </a:xfrm>
          <a:prstGeom prst="rect">
            <a:avLst/>
          </a:prstGeom>
        </p:spPr>
      </p:pic>
      <p:pic>
        <p:nvPicPr>
          <p:cNvPr id="19" name="Picture 18"/>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7588484" y="6021288"/>
            <a:ext cx="439900" cy="446547"/>
          </a:xfrm>
          <a:prstGeom prst="rect">
            <a:avLst/>
          </a:prstGeom>
        </p:spPr>
      </p:pic>
      <p:pic>
        <p:nvPicPr>
          <p:cNvPr id="20" name="Picture 19"/>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6987480" y="5938585"/>
            <a:ext cx="608856" cy="608856"/>
          </a:xfrm>
          <a:prstGeom prst="rect">
            <a:avLst/>
          </a:prstGeom>
        </p:spPr>
      </p:pic>
      <p:pic>
        <p:nvPicPr>
          <p:cNvPr id="21" name="Picture 20"/>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8149387" y="6054774"/>
            <a:ext cx="670815" cy="351036"/>
          </a:xfrm>
          <a:prstGeom prst="rect">
            <a:avLst/>
          </a:prstGeom>
        </p:spPr>
      </p:pic>
    </p:spTree>
    <p:extLst>
      <p:ext uri="{BB962C8B-B14F-4D97-AF65-F5344CB8AC3E}">
        <p14:creationId xmlns:p14="http://schemas.microsoft.com/office/powerpoint/2010/main" val="2069059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887488"/>
          </a:xfrm>
        </p:spPr>
        <p:txBody>
          <a:bodyPr>
            <a:normAutofit fontScale="90000"/>
          </a:bodyPr>
          <a:lstStyle/>
          <a:p>
            <a:pPr algn="ctr"/>
            <a:r>
              <a:rPr lang="el-GR" dirty="0" smtClean="0"/>
              <a:t>Η αξιοποίηση των νέων τεχνολογιών στη βελτίωση των μαθησιακών αποτελεσμάτων</a:t>
            </a:r>
            <a:endParaRPr lang="en-US" dirty="0"/>
          </a:p>
        </p:txBody>
      </p:sp>
      <p:sp>
        <p:nvSpPr>
          <p:cNvPr id="3" name="Content Placeholder 2"/>
          <p:cNvSpPr>
            <a:spLocks noGrp="1"/>
          </p:cNvSpPr>
          <p:nvPr>
            <p:ph idx="1"/>
          </p:nvPr>
        </p:nvSpPr>
        <p:spPr>
          <a:xfrm>
            <a:off x="457200" y="2924944"/>
            <a:ext cx="8229600" cy="2404864"/>
          </a:xfrm>
          <a:solidFill>
            <a:schemeClr val="accent1">
              <a:lumMod val="60000"/>
              <a:lumOff val="40000"/>
            </a:schemeClr>
          </a:solidFill>
        </p:spPr>
        <p:txBody>
          <a:bodyPr/>
          <a:lstStyle/>
          <a:p>
            <a:pPr marL="0" indent="0" algn="just">
              <a:buNone/>
            </a:pPr>
            <a:r>
              <a:rPr lang="el-GR" dirty="0"/>
              <a:t>Με τον όρο ενσωμάτωση νέων τεχνολογιών κατά τη μαθησιακή διαδικασία εννοούμε την αξιοποίηση των νέων τεχνολογιών ως μέσο γνώσης, έρευνας και μάθησης που εκφράζει μια ολιστική και διαθεματική προσέγγιση της μάθησης με εφαρμογή στα επιμέρους γνωστικά αντικείμενα του αναλυτικού προγράμματος.</a:t>
            </a:r>
          </a:p>
        </p:txBody>
      </p:sp>
    </p:spTree>
    <p:extLst>
      <p:ext uri="{BB962C8B-B14F-4D97-AF65-F5344CB8AC3E}">
        <p14:creationId xmlns:p14="http://schemas.microsoft.com/office/powerpoint/2010/main" val="1287297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504056"/>
          </a:xfrm>
        </p:spPr>
        <p:txBody>
          <a:bodyPr>
            <a:normAutofit fontScale="90000"/>
          </a:bodyPr>
          <a:lstStyle/>
          <a:p>
            <a:pPr algn="ctr"/>
            <a:r>
              <a:rPr lang="el-GR" sz="3600" dirty="0" smtClean="0"/>
              <a:t>Η </a:t>
            </a:r>
            <a:r>
              <a:rPr lang="el-GR" sz="3100" dirty="0" smtClean="0"/>
              <a:t>φιλοσοφία πίσω από την αξιοποίηση των </a:t>
            </a:r>
            <a:r>
              <a:rPr lang="en-US" sz="3100" dirty="0" smtClean="0"/>
              <a:t>tablets</a:t>
            </a:r>
            <a:endParaRPr lang="en-US" sz="3100" dirty="0"/>
          </a:p>
        </p:txBody>
      </p:sp>
      <p:sp>
        <p:nvSpPr>
          <p:cNvPr id="3" name="Content Placeholder 2"/>
          <p:cNvSpPr>
            <a:spLocks noGrp="1"/>
          </p:cNvSpPr>
          <p:nvPr>
            <p:ph idx="1"/>
          </p:nvPr>
        </p:nvSpPr>
        <p:spPr>
          <a:xfrm>
            <a:off x="122" y="6237312"/>
            <a:ext cx="9144000" cy="620688"/>
          </a:xfrm>
        </p:spPr>
        <p:txBody>
          <a:bodyPr>
            <a:normAutofit/>
          </a:bodyPr>
          <a:lstStyle/>
          <a:p>
            <a:pPr marL="0" indent="0" algn="ctr">
              <a:buNone/>
            </a:pPr>
            <a:r>
              <a:rPr lang="el-GR" sz="1900" i="1" dirty="0" smtClean="0">
                <a:solidFill>
                  <a:schemeClr val="tx2"/>
                </a:solidFill>
              </a:rPr>
              <a:t>&gt;</a:t>
            </a:r>
            <a:r>
              <a:rPr lang="el-GR" sz="1900" i="1" dirty="0">
                <a:solidFill>
                  <a:schemeClr val="tx2"/>
                </a:solidFill>
              </a:rPr>
              <a:t>50 000 </a:t>
            </a:r>
            <a:r>
              <a:rPr lang="el-GR" sz="1900" i="1" dirty="0" err="1">
                <a:solidFill>
                  <a:schemeClr val="tx2"/>
                </a:solidFill>
              </a:rPr>
              <a:t>εκπ</a:t>
            </a:r>
            <a:r>
              <a:rPr lang="el-GR" sz="1900" i="1" dirty="0">
                <a:solidFill>
                  <a:schemeClr val="tx2"/>
                </a:solidFill>
              </a:rPr>
              <a:t>. </a:t>
            </a:r>
            <a:r>
              <a:rPr lang="el-GR" sz="1900" i="1" dirty="0" err="1">
                <a:solidFill>
                  <a:schemeClr val="tx2"/>
                </a:solidFill>
              </a:rPr>
              <a:t>εφ</a:t>
            </a:r>
            <a:r>
              <a:rPr lang="el-GR" sz="1900" i="1" dirty="0">
                <a:solidFill>
                  <a:schemeClr val="tx2"/>
                </a:solidFill>
              </a:rPr>
              <a:t>. / ευκολία χρήσης / διαμορφωτική </a:t>
            </a:r>
            <a:r>
              <a:rPr lang="el-GR" sz="1900" i="1" dirty="0" err="1" smtClean="0">
                <a:solidFill>
                  <a:schemeClr val="tx2"/>
                </a:solidFill>
              </a:rPr>
              <a:t>αξ</a:t>
            </a:r>
            <a:r>
              <a:rPr lang="el-GR" sz="1900" i="1" dirty="0" smtClean="0">
                <a:solidFill>
                  <a:schemeClr val="tx2"/>
                </a:solidFill>
              </a:rPr>
              <a:t>. </a:t>
            </a:r>
            <a:r>
              <a:rPr lang="el-GR" sz="1900" i="1" dirty="0">
                <a:solidFill>
                  <a:schemeClr val="tx2"/>
                </a:solidFill>
              </a:rPr>
              <a:t>/ δημιουργικότητα / κίνητρο</a:t>
            </a:r>
            <a:endParaRPr lang="en-US" sz="1900" dirty="0">
              <a:solidFill>
                <a:schemeClr val="tx2"/>
              </a:solidFill>
            </a:endParaRPr>
          </a:p>
        </p:txBody>
      </p:sp>
      <p:graphicFrame>
        <p:nvGraphicFramePr>
          <p:cNvPr id="4" name="Diagram 3"/>
          <p:cNvGraphicFramePr/>
          <p:nvPr>
            <p:extLst/>
          </p:nvPr>
        </p:nvGraphicFramePr>
        <p:xfrm>
          <a:off x="0" y="827956"/>
          <a:ext cx="8964488" cy="5265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1595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32656"/>
            <a:ext cx="4607493" cy="34289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5125753" y="-256593"/>
            <a:ext cx="3428999" cy="46074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493" y="3591018"/>
            <a:ext cx="4355976" cy="3266982"/>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4958" y="3591018"/>
            <a:ext cx="4501546" cy="3266982"/>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536504" y="3591018"/>
            <a:ext cx="4607496" cy="3266982"/>
          </a:xfrm>
          <a:prstGeom prst="rect">
            <a:avLst/>
          </a:prstGeom>
        </p:spPr>
      </p:pic>
    </p:spTree>
    <p:extLst>
      <p:ext uri="{BB962C8B-B14F-4D97-AF65-F5344CB8AC3E}">
        <p14:creationId xmlns:p14="http://schemas.microsoft.com/office/powerpoint/2010/main" val="19826405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3125</TotalTime>
  <Words>443</Words>
  <Application>Microsoft Macintosh PowerPoint</Application>
  <PresentationFormat>On-screen Show (4:3)</PresentationFormat>
  <Paragraphs>87</Paragraphs>
  <Slides>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Mangal</vt:lpstr>
      <vt:lpstr>Arial</vt:lpstr>
      <vt:lpstr>Clarity</vt:lpstr>
      <vt:lpstr>1ος υπό έμφαση στόχος - ΥΠΠ 2016-2017</vt:lpstr>
      <vt:lpstr>Στάδια προώθησης του 1ου στόχου</vt:lpstr>
      <vt:lpstr>Στάδια προώθησης και υλοποίησης</vt:lpstr>
      <vt:lpstr>Εμφάσεις κατά τη φετινή σχολική χρονιά</vt:lpstr>
      <vt:lpstr>Καινοτόμα Σχολεία και εκπαιδευτικοί πυρήνες</vt:lpstr>
      <vt:lpstr>Η αξιοποίηση των νέων τεχνολογιών στη βελτίωση των μαθησιακών αποτελεσμάτων</vt:lpstr>
      <vt:lpstr>Η φιλοσοφία πίσω από την αξιοποίηση των tablets</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Ομαλή μετάβαση από το νηπιαγωγείο στη Α΄τάξη του Δημοτικού μεσα από τα ΝΑΠ μαθηματικών</dc:title>
  <dc:creator>Chrysanthi Meletiou</dc:creator>
  <cp:lastModifiedBy>Microsoft Office User</cp:lastModifiedBy>
  <cp:revision>85</cp:revision>
  <cp:lastPrinted>2017-03-24T10:49:51Z</cp:lastPrinted>
  <dcterms:created xsi:type="dcterms:W3CDTF">2016-11-11T21:15:30Z</dcterms:created>
  <dcterms:modified xsi:type="dcterms:W3CDTF">2017-03-28T13:25:38Z</dcterms:modified>
</cp:coreProperties>
</file>