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0" autoAdjust="0"/>
    <p:restoredTop sz="94660"/>
  </p:normalViewPr>
  <p:slideViewPr>
    <p:cSldViewPr snapToGrid="0">
      <p:cViewPr>
        <p:scale>
          <a:sx n="66" d="100"/>
          <a:sy n="66" d="100"/>
        </p:scale>
        <p:origin x="25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2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7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6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8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5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2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2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53E2-5735-4CDD-AB88-B94E42252B88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64EE-66CD-4D3B-9421-64D40F5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5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2732" y="1302618"/>
            <a:ext cx="9225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Το σχολείο μας για δεύτερη χρονιά συμμετέχει στο ευρωπαϊκό πρόγραμμα </a:t>
            </a:r>
            <a:r>
              <a:rPr lang="en-US" sz="2000" b="1" dirty="0" err="1" smtClean="0"/>
              <a:t>e</a:t>
            </a:r>
            <a:r>
              <a:rPr lang="en-US" sz="2000" b="1" dirty="0" err="1"/>
              <a:t>T</a:t>
            </a:r>
            <a:r>
              <a:rPr lang="el-GR" sz="2000" b="1" dirty="0" err="1" smtClean="0"/>
              <a:t>winning</a:t>
            </a:r>
            <a:r>
              <a:rPr lang="el-GR" sz="2000" dirty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Η </a:t>
            </a:r>
            <a:r>
              <a:rPr lang="el-GR" sz="2000" dirty="0"/>
              <a:t>δράση</a:t>
            </a:r>
            <a:r>
              <a:rPr lang="el-GR" sz="2000" b="1" dirty="0"/>
              <a:t> </a:t>
            </a:r>
            <a:r>
              <a:rPr lang="el-GR" sz="2000" b="1" dirty="0" err="1"/>
              <a:t>eTwinning</a:t>
            </a:r>
            <a:r>
              <a:rPr lang="el-GR" sz="2000" dirty="0"/>
              <a:t> προωθεί τη σχολική συνεργασία </a:t>
            </a:r>
            <a:r>
              <a:rPr lang="el-GR" sz="2000" dirty="0" smtClean="0"/>
              <a:t>μεταξύ σχολείων της Ευρώπης, </a:t>
            </a:r>
            <a:r>
              <a:rPr lang="el-GR" sz="2000" dirty="0"/>
              <a:t>μέσω της χρήσης των </a:t>
            </a:r>
            <a:r>
              <a:rPr lang="el-GR" sz="2000" dirty="0" smtClean="0"/>
              <a:t>Τεχνολογιών, </a:t>
            </a:r>
            <a:r>
              <a:rPr lang="el-GR" sz="2000" dirty="0"/>
              <a:t>Πληροφορίας και Επικοινωνιών (ΤΠΕ), </a:t>
            </a:r>
            <a:r>
              <a:rPr lang="el-GR" sz="2000" dirty="0" smtClean="0"/>
              <a:t>προκειμένου τα </a:t>
            </a:r>
            <a:r>
              <a:rPr lang="el-GR" sz="2000" dirty="0"/>
              <a:t>σχολεία να διαμορφώσουν </a:t>
            </a:r>
            <a:r>
              <a:rPr lang="el-GR" sz="2000" dirty="0" smtClean="0"/>
              <a:t>συνεργασίες </a:t>
            </a:r>
            <a:r>
              <a:rPr lang="el-GR" sz="2000" dirty="0"/>
              <a:t>σε οποιοδήποτε μάθημα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Σχεδιάζεται ένα πρόγραμμα δραστηριοτήτων με χρονοδιαγράμματα και κάθε σχολείο παρουσιάζει τις δράσεις του.</a:t>
            </a:r>
            <a:endParaRPr lang="en-US" sz="2000" dirty="0" smtClean="0"/>
          </a:p>
          <a:p>
            <a:r>
              <a:rPr lang="el-GR" sz="2000" dirty="0" smtClean="0"/>
              <a:t>Το θέμα μας για φέτος τιτλοφορείται </a:t>
            </a:r>
            <a:r>
              <a:rPr lang="el-GR" sz="2400" dirty="0" smtClean="0">
                <a:solidFill>
                  <a:srgbClr val="7030A0"/>
                </a:solidFill>
              </a:rPr>
              <a:t>"</a:t>
            </a:r>
            <a:r>
              <a:rPr lang="el-GR" sz="2400" dirty="0" err="1" smtClean="0">
                <a:solidFill>
                  <a:srgbClr val="7030A0"/>
                </a:solidFill>
              </a:rPr>
              <a:t>My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l-GR" sz="2400" dirty="0" err="1" smtClean="0">
                <a:solidFill>
                  <a:srgbClr val="7030A0"/>
                </a:solidFill>
              </a:rPr>
              <a:t>school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l-GR" sz="2400" dirty="0" err="1" smtClean="0">
                <a:solidFill>
                  <a:srgbClr val="7030A0"/>
                </a:solidFill>
              </a:rPr>
              <a:t>is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l-GR" sz="2400" dirty="0" err="1" smtClean="0">
                <a:solidFill>
                  <a:srgbClr val="7030A0"/>
                </a:solidFill>
              </a:rPr>
              <a:t>cool</a:t>
            </a:r>
            <a:r>
              <a:rPr lang="el-GR" sz="2400" dirty="0" smtClean="0">
                <a:solidFill>
                  <a:srgbClr val="7030A0"/>
                </a:solidFill>
              </a:rPr>
              <a:t>".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971" y="257098"/>
            <a:ext cx="2313598" cy="922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823" y="463639"/>
            <a:ext cx="869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Ευρωπαϊκό Πρόγραμμα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</a:t>
            </a:r>
            <a:r>
              <a:rPr lang="el-GR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winning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81" y="3610942"/>
            <a:ext cx="5678476" cy="2992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16311" y="3742035"/>
            <a:ext cx="5320258" cy="29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819" y="1105209"/>
            <a:ext cx="11205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Στα πλαίσια αυτού, τα παιδιά από σχολεία έξι διαφορετικών χωρών:</a:t>
            </a:r>
          </a:p>
          <a:p>
            <a:r>
              <a:rPr lang="el-GR" sz="2000" b="1" dirty="0">
                <a:solidFill>
                  <a:srgbClr val="7030A0"/>
                </a:solidFill>
              </a:rPr>
              <a:t>Κύπρος, Πολωνία, Ρουμανία, Γαλλία, Τουρκία, Κροατία</a:t>
            </a:r>
          </a:p>
          <a:p>
            <a:r>
              <a:rPr lang="el-GR" sz="2000" dirty="0"/>
              <a:t>επικοινωνούν και συστήνονται, παρουσιάζουν το σχολείο, την </a:t>
            </a:r>
            <a:r>
              <a:rPr lang="el-GR" sz="2000" dirty="0" smtClean="0"/>
              <a:t>πόλη </a:t>
            </a:r>
            <a:r>
              <a:rPr lang="el-GR" sz="2000" dirty="0"/>
              <a:t>και τη χώρα τους.</a:t>
            </a:r>
          </a:p>
          <a:p>
            <a:r>
              <a:rPr lang="el-GR" sz="2000" dirty="0"/>
              <a:t>Ακόμα, ανταλλάζουν πληροφορίες και παρουσιάζουν τη ζωή τους στο σχολείο, </a:t>
            </a:r>
            <a:r>
              <a:rPr lang="el-GR" sz="2000" dirty="0" smtClean="0"/>
              <a:t>έθιμα και συνήθειες του τόπου τους καθώς </a:t>
            </a:r>
            <a:r>
              <a:rPr lang="el-GR" sz="2000" dirty="0"/>
              <a:t>και τα ενδιαφέροντά τους. </a:t>
            </a:r>
          </a:p>
          <a:p>
            <a:r>
              <a:rPr lang="el-GR" sz="2000" dirty="0" smtClean="0"/>
              <a:t>Για </a:t>
            </a:r>
            <a:r>
              <a:rPr lang="el-GR" sz="2000" dirty="0"/>
              <a:t>να επιτευχθούν τα πιο πάνω χρησιμοποιούνται ποικίλα σύγχρονα ψηφιακά εργαλεία. </a:t>
            </a:r>
          </a:p>
          <a:p>
            <a:r>
              <a:rPr lang="el-GR" sz="2000" dirty="0"/>
              <a:t>Όλες οι δραστηριότητες γίνονται μέσα στα πλαίσια του αναλυτικού μας προγράμματος.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153369" y="53658"/>
            <a:ext cx="390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My school is cool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971" y="257098"/>
            <a:ext cx="2313598" cy="922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07" y="3566053"/>
            <a:ext cx="4558631" cy="298043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933" y="3566053"/>
            <a:ext cx="4234250" cy="29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112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Yiola Palatou</dc:creator>
  <cp:lastModifiedBy>Microsoft Office User</cp:lastModifiedBy>
  <cp:revision>15</cp:revision>
  <dcterms:created xsi:type="dcterms:W3CDTF">2017-03-23T19:06:51Z</dcterms:created>
  <dcterms:modified xsi:type="dcterms:W3CDTF">2017-03-29T14:14:46Z</dcterms:modified>
</cp:coreProperties>
</file>